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93" r:id="rId19"/>
    <p:sldId id="29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693400" cy="7556500"/>
  <p:notesSz cx="10693400" cy="7556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6" autoAdjust="0"/>
    <p:restoredTop sz="86364" autoAdjust="0"/>
  </p:normalViewPr>
  <p:slideViewPr>
    <p:cSldViewPr>
      <p:cViewPr varScale="1">
        <p:scale>
          <a:sx n="58" d="100"/>
          <a:sy n="58" d="100"/>
        </p:scale>
        <p:origin x="96" y="348"/>
      </p:cViewPr>
      <p:guideLst>
        <p:guide orient="horz" pos="2880"/>
        <p:guide pos="2160"/>
      </p:guideLst>
    </p:cSldViewPr>
  </p:slideViewPr>
  <p:outlineViewPr>
    <p:cViewPr>
      <p:scale>
        <a:sx n="33" d="100"/>
        <a:sy n="33" d="100"/>
      </p:scale>
      <p:origin x="246" y="1913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633913" cy="377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057900" y="0"/>
            <a:ext cx="4632325" cy="377825"/>
          </a:xfrm>
          <a:prstGeom prst="rect">
            <a:avLst/>
          </a:prstGeom>
        </p:spPr>
        <p:txBody>
          <a:bodyPr vert="horz" lIns="91440" tIns="45720" rIns="91440" bIns="45720" rtlCol="0"/>
          <a:lstStyle>
            <a:lvl1pPr algn="r">
              <a:defRPr sz="1200"/>
            </a:lvl1pPr>
          </a:lstStyle>
          <a:p>
            <a:fld id="{B9FC6247-6159-41FE-AF31-BC01771FFB4D}" type="datetimeFigureOut">
              <a:rPr lang="ru-RU" smtClean="0"/>
              <a:pPr/>
              <a:t>09.12.2025</a:t>
            </a:fld>
            <a:endParaRPr lang="ru-RU"/>
          </a:p>
        </p:txBody>
      </p:sp>
      <p:sp>
        <p:nvSpPr>
          <p:cNvPr id="4" name="Образ слайда 3"/>
          <p:cNvSpPr>
            <a:spLocks noGrp="1" noRot="1" noChangeAspect="1"/>
          </p:cNvSpPr>
          <p:nvPr>
            <p:ph type="sldImg" idx="2"/>
          </p:nvPr>
        </p:nvSpPr>
        <p:spPr>
          <a:xfrm>
            <a:off x="3341688" y="566738"/>
            <a:ext cx="4010025" cy="2833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069975" y="3589338"/>
            <a:ext cx="8553450" cy="340042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7177088"/>
            <a:ext cx="4633913" cy="37782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057900" y="7177088"/>
            <a:ext cx="4632325" cy="377825"/>
          </a:xfrm>
          <a:prstGeom prst="rect">
            <a:avLst/>
          </a:prstGeom>
        </p:spPr>
        <p:txBody>
          <a:bodyPr vert="horz" lIns="91440" tIns="45720" rIns="91440" bIns="45720" rtlCol="0" anchor="b"/>
          <a:lstStyle>
            <a:lvl1pPr algn="r">
              <a:defRPr sz="1200"/>
            </a:lvl1pPr>
          </a:lstStyle>
          <a:p>
            <a:fld id="{7F9A8CCC-F5FD-435A-A0CA-A4D3DD999B42}" type="slidenum">
              <a:rPr lang="ru-RU" smtClean="0"/>
              <a:pPr/>
              <a:t>‹#›</a:t>
            </a:fld>
            <a:endParaRPr lang="ru-RU"/>
          </a:p>
        </p:txBody>
      </p:sp>
    </p:spTree>
    <p:extLst>
      <p:ext uri="{BB962C8B-B14F-4D97-AF65-F5344CB8AC3E}">
        <p14:creationId xmlns:p14="http://schemas.microsoft.com/office/powerpoint/2010/main" val="36395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F9A8CCC-F5FD-435A-A0CA-A4D3DD999B42}" type="slidenum">
              <a:rPr lang="ru-RU" smtClean="0"/>
              <a:pPr/>
              <a:t>6</a:t>
            </a:fld>
            <a:endParaRPr lang="ru-RU"/>
          </a:p>
        </p:txBody>
      </p:sp>
    </p:spTree>
    <p:extLst>
      <p:ext uri="{BB962C8B-B14F-4D97-AF65-F5344CB8AC3E}">
        <p14:creationId xmlns:p14="http://schemas.microsoft.com/office/powerpoint/2010/main" val="207118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2728181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19</a:t>
            </a:fld>
            <a:endParaRPr lang="ru-RU" dirty="0"/>
          </a:p>
        </p:txBody>
      </p:sp>
    </p:spTree>
    <p:extLst>
      <p:ext uri="{BB962C8B-B14F-4D97-AF65-F5344CB8AC3E}">
        <p14:creationId xmlns:p14="http://schemas.microsoft.com/office/powerpoint/2010/main" val="36685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7F9A8CCC-F5FD-435A-A0CA-A4D3DD999B42}" type="slidenum">
              <a:rPr lang="ru-RU" smtClean="0"/>
              <a:pPr/>
              <a:t>31</a:t>
            </a:fld>
            <a:endParaRPr lang="ru-RU"/>
          </a:p>
        </p:txBody>
      </p:sp>
    </p:spTree>
    <p:extLst>
      <p:ext uri="{BB962C8B-B14F-4D97-AF65-F5344CB8AC3E}">
        <p14:creationId xmlns:p14="http://schemas.microsoft.com/office/powerpoint/2010/main" val="2476780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2515"/>
            <a:ext cx="9089390" cy="1586865"/>
          </a:xfrm>
          <a:prstGeom prst="rect">
            <a:avLst/>
          </a:prstGeom>
        </p:spPr>
        <p:txBody>
          <a:bodyPr wrap="square" lIns="0" tIns="0" rIns="0" bIns="0">
            <a:spAutoFit/>
          </a:bodyPr>
          <a:lstStyle>
            <a:lvl1pPr>
              <a:defRPr sz="2400" b="0" i="0">
                <a:solidFill>
                  <a:schemeClr val="bg1"/>
                </a:solidFill>
                <a:latin typeface="Microsoft Sans Serif"/>
                <a:cs typeface="Microsoft Sans Serif"/>
              </a:defRPr>
            </a:lvl1pPr>
          </a:lstStyle>
          <a:p>
            <a:endParaRPr/>
          </a:p>
        </p:txBody>
      </p:sp>
      <p:sp>
        <p:nvSpPr>
          <p:cNvPr id="3" name="Holder 3"/>
          <p:cNvSpPr>
            <a:spLocks noGrp="1"/>
          </p:cNvSpPr>
          <p:nvPr>
            <p:ph type="subTitle" idx="4"/>
          </p:nvPr>
        </p:nvSpPr>
        <p:spPr>
          <a:xfrm>
            <a:off x="1604010" y="4231640"/>
            <a:ext cx="7485380" cy="188912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12/9/2025</a:t>
            </a:fld>
            <a:endParaRPr lang="en-US"/>
          </a:p>
        </p:txBody>
      </p:sp>
      <p:sp>
        <p:nvSpPr>
          <p:cNvPr id="6" name="Holder 6"/>
          <p:cNvSpPr>
            <a:spLocks noGrp="1"/>
          </p:cNvSpPr>
          <p:nvPr>
            <p:ph type="sldNum" sz="quarter" idx="7"/>
          </p:nvPr>
        </p:nvSpPr>
        <p:spPr/>
        <p:txBody>
          <a:bodyPr lIns="0" tIns="0" rIns="0" bIns="0"/>
          <a:lstStyle>
            <a:lvl1pPr>
              <a:defRPr sz="1800" b="1" i="1">
                <a:solidFill>
                  <a:srgbClr val="329532"/>
                </a:solidFill>
                <a:latin typeface="Arial"/>
                <a:cs typeface="Arial"/>
              </a:defRPr>
            </a:lvl1pPr>
          </a:lstStyle>
          <a:p>
            <a:pPr marL="179705">
              <a:lnSpc>
                <a:spcPts val="2090"/>
              </a:lnSpc>
            </a:pPr>
            <a:fld id="{81D60167-4931-47E6-BA6A-407CBD079E47}" type="slidenum">
              <a:rPr spc="-50" dirty="0"/>
              <a:pPr marL="179705">
                <a:lnSpc>
                  <a:spcPts val="2090"/>
                </a:lnSpc>
              </a:pPr>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Microsoft Sans Serif"/>
                <a:cs typeface="Microsoft Sans Serif"/>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12/9/2025</a:t>
            </a:fld>
            <a:endParaRPr lang="en-US"/>
          </a:p>
        </p:txBody>
      </p:sp>
      <p:sp>
        <p:nvSpPr>
          <p:cNvPr id="6" name="Holder 6"/>
          <p:cNvSpPr>
            <a:spLocks noGrp="1"/>
          </p:cNvSpPr>
          <p:nvPr>
            <p:ph type="sldNum" sz="quarter" idx="7"/>
          </p:nvPr>
        </p:nvSpPr>
        <p:spPr/>
        <p:txBody>
          <a:bodyPr lIns="0" tIns="0" rIns="0" bIns="0"/>
          <a:lstStyle>
            <a:lvl1pPr>
              <a:defRPr sz="1800" b="1" i="1">
                <a:solidFill>
                  <a:srgbClr val="329532"/>
                </a:solidFill>
                <a:latin typeface="Arial"/>
                <a:cs typeface="Arial"/>
              </a:defRPr>
            </a:lvl1pPr>
          </a:lstStyle>
          <a:p>
            <a:pPr marL="179705">
              <a:lnSpc>
                <a:spcPts val="2090"/>
              </a:lnSpc>
            </a:pPr>
            <a:fld id="{81D60167-4931-47E6-BA6A-407CBD079E47}" type="slidenum">
              <a:rPr spc="-50" dirty="0"/>
              <a:pPr marL="179705">
                <a:lnSpc>
                  <a:spcPts val="2090"/>
                </a:lnSpc>
              </a:pPr>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566550" y="0"/>
            <a:ext cx="7559161" cy="2517647"/>
          </a:xfrm>
          <a:prstGeom prst="rect">
            <a:avLst/>
          </a:prstGeom>
        </p:spPr>
      </p:pic>
      <p:sp>
        <p:nvSpPr>
          <p:cNvPr id="17" name="bg object 17"/>
          <p:cNvSpPr/>
          <p:nvPr/>
        </p:nvSpPr>
        <p:spPr>
          <a:xfrm>
            <a:off x="3663574" y="1533144"/>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18" name="bg object 18"/>
          <p:cNvSpPr/>
          <p:nvPr/>
        </p:nvSpPr>
        <p:spPr>
          <a:xfrm>
            <a:off x="3608710" y="1648967"/>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pic>
        <p:nvPicPr>
          <p:cNvPr id="19" name="bg object 19"/>
          <p:cNvPicPr/>
          <p:nvPr/>
        </p:nvPicPr>
        <p:blipFill>
          <a:blip r:embed="rId3" cstate="print"/>
          <a:stretch>
            <a:fillRect/>
          </a:stretch>
        </p:blipFill>
        <p:spPr>
          <a:xfrm>
            <a:off x="3471550" y="1536191"/>
            <a:ext cx="411480" cy="408431"/>
          </a:xfrm>
          <a:prstGeom prst="rect">
            <a:avLst/>
          </a:prstGeom>
        </p:spPr>
      </p:pic>
      <p:sp>
        <p:nvSpPr>
          <p:cNvPr id="20" name="bg object 20"/>
          <p:cNvSpPr/>
          <p:nvPr/>
        </p:nvSpPr>
        <p:spPr>
          <a:xfrm>
            <a:off x="3471550" y="1764791"/>
            <a:ext cx="109855" cy="170815"/>
          </a:xfrm>
          <a:custGeom>
            <a:avLst/>
            <a:gdLst/>
            <a:ahLst/>
            <a:cxnLst/>
            <a:rect l="l" t="t" r="r" b="b"/>
            <a:pathLst>
              <a:path w="109854" h="170814">
                <a:moveTo>
                  <a:pt x="82296" y="0"/>
                </a:moveTo>
                <a:lnTo>
                  <a:pt x="109728" y="0"/>
                </a:lnTo>
              </a:path>
              <a:path w="109854" h="170814">
                <a:moveTo>
                  <a:pt x="68580" y="30480"/>
                </a:moveTo>
                <a:lnTo>
                  <a:pt x="96012" y="30480"/>
                </a:lnTo>
              </a:path>
              <a:path w="109854" h="170814">
                <a:moveTo>
                  <a:pt x="54863" y="54864"/>
                </a:moveTo>
                <a:lnTo>
                  <a:pt x="82296" y="54864"/>
                </a:lnTo>
              </a:path>
              <a:path w="109854" h="170814">
                <a:moveTo>
                  <a:pt x="0" y="170688"/>
                </a:moveTo>
                <a:lnTo>
                  <a:pt x="27432" y="170688"/>
                </a:lnTo>
              </a:path>
            </a:pathLst>
          </a:custGeom>
          <a:ln w="6095">
            <a:solidFill>
              <a:srgbClr val="DAFDCB"/>
            </a:solidFill>
          </a:ln>
        </p:spPr>
        <p:txBody>
          <a:bodyPr wrap="square" lIns="0" tIns="0" rIns="0" bIns="0" rtlCol="0"/>
          <a:lstStyle/>
          <a:p>
            <a:endParaRPr/>
          </a:p>
        </p:txBody>
      </p:sp>
      <p:pic>
        <p:nvPicPr>
          <p:cNvPr id="21" name="bg object 21"/>
          <p:cNvPicPr/>
          <p:nvPr/>
        </p:nvPicPr>
        <p:blipFill>
          <a:blip r:embed="rId4" cstate="print"/>
          <a:stretch>
            <a:fillRect/>
          </a:stretch>
        </p:blipFill>
        <p:spPr>
          <a:xfrm>
            <a:off x="3855598" y="1938527"/>
            <a:ext cx="27432" cy="30479"/>
          </a:xfrm>
          <a:prstGeom prst="rect">
            <a:avLst/>
          </a:prstGeom>
        </p:spPr>
      </p:pic>
      <p:sp>
        <p:nvSpPr>
          <p:cNvPr id="22" name="bg object 22"/>
          <p:cNvSpPr/>
          <p:nvPr/>
        </p:nvSpPr>
        <p:spPr>
          <a:xfrm>
            <a:off x="3457834" y="1965959"/>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23" name="bg object 23"/>
          <p:cNvSpPr/>
          <p:nvPr/>
        </p:nvSpPr>
        <p:spPr>
          <a:xfrm>
            <a:off x="3869314" y="1972055"/>
            <a:ext cx="13970" cy="0"/>
          </a:xfrm>
          <a:custGeom>
            <a:avLst/>
            <a:gdLst/>
            <a:ahLst/>
            <a:cxnLst/>
            <a:rect l="l" t="t" r="r" b="b"/>
            <a:pathLst>
              <a:path w="13970">
                <a:moveTo>
                  <a:pt x="0" y="0"/>
                </a:moveTo>
                <a:lnTo>
                  <a:pt x="13716" y="0"/>
                </a:lnTo>
              </a:path>
            </a:pathLst>
          </a:custGeom>
          <a:ln w="6095">
            <a:solidFill>
              <a:srgbClr val="D9FDCA"/>
            </a:solidFill>
          </a:ln>
        </p:spPr>
        <p:txBody>
          <a:bodyPr wrap="square" lIns="0" tIns="0" rIns="0" bIns="0" rtlCol="0"/>
          <a:lstStyle/>
          <a:p>
            <a:endParaRPr/>
          </a:p>
        </p:txBody>
      </p:sp>
      <p:sp>
        <p:nvSpPr>
          <p:cNvPr id="24" name="bg object 24"/>
          <p:cNvSpPr/>
          <p:nvPr/>
        </p:nvSpPr>
        <p:spPr>
          <a:xfrm>
            <a:off x="3869314" y="1978151"/>
            <a:ext cx="13970" cy="0"/>
          </a:xfrm>
          <a:custGeom>
            <a:avLst/>
            <a:gdLst/>
            <a:ahLst/>
            <a:cxnLst/>
            <a:rect l="l" t="t" r="r" b="b"/>
            <a:pathLst>
              <a:path w="13970">
                <a:moveTo>
                  <a:pt x="0" y="0"/>
                </a:moveTo>
                <a:lnTo>
                  <a:pt x="13716" y="0"/>
                </a:lnTo>
              </a:path>
            </a:pathLst>
          </a:custGeom>
          <a:ln w="6095">
            <a:solidFill>
              <a:srgbClr val="DAFDCB"/>
            </a:solidFill>
          </a:ln>
        </p:spPr>
        <p:txBody>
          <a:bodyPr wrap="square" lIns="0" tIns="0" rIns="0" bIns="0" rtlCol="0"/>
          <a:lstStyle/>
          <a:p>
            <a:endParaRPr/>
          </a:p>
        </p:txBody>
      </p:sp>
      <p:sp>
        <p:nvSpPr>
          <p:cNvPr id="25" name="bg object 25"/>
          <p:cNvSpPr/>
          <p:nvPr/>
        </p:nvSpPr>
        <p:spPr>
          <a:xfrm>
            <a:off x="3869314" y="1984247"/>
            <a:ext cx="13970" cy="0"/>
          </a:xfrm>
          <a:custGeom>
            <a:avLst/>
            <a:gdLst/>
            <a:ahLst/>
            <a:cxnLst/>
            <a:rect l="l" t="t" r="r" b="b"/>
            <a:pathLst>
              <a:path w="13970">
                <a:moveTo>
                  <a:pt x="0" y="0"/>
                </a:moveTo>
                <a:lnTo>
                  <a:pt x="13716" y="0"/>
                </a:lnTo>
              </a:path>
            </a:pathLst>
          </a:custGeom>
          <a:ln w="6095">
            <a:solidFill>
              <a:srgbClr val="DCFDCD"/>
            </a:solidFill>
          </a:ln>
        </p:spPr>
        <p:txBody>
          <a:bodyPr wrap="square" lIns="0" tIns="0" rIns="0" bIns="0" rtlCol="0"/>
          <a:lstStyle/>
          <a:p>
            <a:endParaRPr/>
          </a:p>
        </p:txBody>
      </p:sp>
      <p:sp>
        <p:nvSpPr>
          <p:cNvPr id="26" name="bg object 26"/>
          <p:cNvSpPr/>
          <p:nvPr/>
        </p:nvSpPr>
        <p:spPr>
          <a:xfrm>
            <a:off x="3444118" y="1990343"/>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27" name="bg object 27"/>
          <p:cNvSpPr/>
          <p:nvPr/>
        </p:nvSpPr>
        <p:spPr>
          <a:xfrm>
            <a:off x="3869314" y="1990343"/>
            <a:ext cx="27940" cy="0"/>
          </a:xfrm>
          <a:custGeom>
            <a:avLst/>
            <a:gdLst/>
            <a:ahLst/>
            <a:cxnLst/>
            <a:rect l="l" t="t" r="r" b="b"/>
            <a:pathLst>
              <a:path w="27939">
                <a:moveTo>
                  <a:pt x="0" y="0"/>
                </a:moveTo>
                <a:lnTo>
                  <a:pt x="27432" y="0"/>
                </a:lnTo>
              </a:path>
            </a:pathLst>
          </a:custGeom>
          <a:ln w="6095">
            <a:solidFill>
              <a:srgbClr val="DDFDCF"/>
            </a:solidFill>
          </a:ln>
        </p:spPr>
        <p:txBody>
          <a:bodyPr wrap="square" lIns="0" tIns="0" rIns="0" bIns="0" rtlCol="0"/>
          <a:lstStyle/>
          <a:p>
            <a:endParaRPr/>
          </a:p>
        </p:txBody>
      </p:sp>
      <p:sp>
        <p:nvSpPr>
          <p:cNvPr id="28" name="bg object 28"/>
          <p:cNvSpPr/>
          <p:nvPr/>
        </p:nvSpPr>
        <p:spPr>
          <a:xfrm>
            <a:off x="3883030" y="1996440"/>
            <a:ext cx="13970" cy="6350"/>
          </a:xfrm>
          <a:custGeom>
            <a:avLst/>
            <a:gdLst/>
            <a:ahLst/>
            <a:cxnLst/>
            <a:rect l="l" t="t" r="r" b="b"/>
            <a:pathLst>
              <a:path w="13970" h="6350">
                <a:moveTo>
                  <a:pt x="0" y="0"/>
                </a:moveTo>
                <a:lnTo>
                  <a:pt x="13716" y="0"/>
                </a:lnTo>
              </a:path>
              <a:path w="13970" h="6350">
                <a:moveTo>
                  <a:pt x="0" y="6096"/>
                </a:moveTo>
                <a:lnTo>
                  <a:pt x="13716" y="6096"/>
                </a:lnTo>
              </a:path>
            </a:pathLst>
          </a:custGeom>
          <a:ln w="6095">
            <a:solidFill>
              <a:srgbClr val="DBFDCD"/>
            </a:solidFill>
          </a:ln>
        </p:spPr>
        <p:txBody>
          <a:bodyPr wrap="square" lIns="0" tIns="0" rIns="0" bIns="0" rtlCol="0"/>
          <a:lstStyle/>
          <a:p>
            <a:endParaRPr/>
          </a:p>
        </p:txBody>
      </p:sp>
      <p:sp>
        <p:nvSpPr>
          <p:cNvPr id="29" name="bg object 29"/>
          <p:cNvSpPr/>
          <p:nvPr/>
        </p:nvSpPr>
        <p:spPr>
          <a:xfrm>
            <a:off x="3883030" y="2008631"/>
            <a:ext cx="13970" cy="0"/>
          </a:xfrm>
          <a:custGeom>
            <a:avLst/>
            <a:gdLst/>
            <a:ahLst/>
            <a:cxnLst/>
            <a:rect l="l" t="t" r="r" b="b"/>
            <a:pathLst>
              <a:path w="13970">
                <a:moveTo>
                  <a:pt x="0" y="0"/>
                </a:moveTo>
                <a:lnTo>
                  <a:pt x="13716" y="0"/>
                </a:lnTo>
              </a:path>
            </a:pathLst>
          </a:custGeom>
          <a:ln w="6095">
            <a:solidFill>
              <a:srgbClr val="DBFDCC"/>
            </a:solidFill>
          </a:ln>
        </p:spPr>
        <p:txBody>
          <a:bodyPr wrap="square" lIns="0" tIns="0" rIns="0" bIns="0" rtlCol="0"/>
          <a:lstStyle/>
          <a:p>
            <a:endParaRPr/>
          </a:p>
        </p:txBody>
      </p:sp>
      <p:sp>
        <p:nvSpPr>
          <p:cNvPr id="30" name="bg object 30"/>
          <p:cNvSpPr/>
          <p:nvPr/>
        </p:nvSpPr>
        <p:spPr>
          <a:xfrm>
            <a:off x="3883030" y="2014727"/>
            <a:ext cx="13970" cy="0"/>
          </a:xfrm>
          <a:custGeom>
            <a:avLst/>
            <a:gdLst/>
            <a:ahLst/>
            <a:cxnLst/>
            <a:rect l="l" t="t" r="r" b="b"/>
            <a:pathLst>
              <a:path w="13970">
                <a:moveTo>
                  <a:pt x="0" y="0"/>
                </a:moveTo>
                <a:lnTo>
                  <a:pt x="13716" y="0"/>
                </a:lnTo>
              </a:path>
            </a:pathLst>
          </a:custGeom>
          <a:ln w="6095">
            <a:solidFill>
              <a:srgbClr val="D9FDCA"/>
            </a:solidFill>
          </a:ln>
        </p:spPr>
        <p:txBody>
          <a:bodyPr wrap="square" lIns="0" tIns="0" rIns="0" bIns="0" rtlCol="0"/>
          <a:lstStyle/>
          <a:p>
            <a:endParaRPr/>
          </a:p>
        </p:txBody>
      </p:sp>
      <p:sp>
        <p:nvSpPr>
          <p:cNvPr id="31" name="bg object 31"/>
          <p:cNvSpPr/>
          <p:nvPr/>
        </p:nvSpPr>
        <p:spPr>
          <a:xfrm>
            <a:off x="3402970" y="2033015"/>
            <a:ext cx="548640" cy="91440"/>
          </a:xfrm>
          <a:custGeom>
            <a:avLst/>
            <a:gdLst/>
            <a:ahLst/>
            <a:cxnLst/>
            <a:rect l="l" t="t" r="r" b="b"/>
            <a:pathLst>
              <a:path w="548639" h="91439">
                <a:moveTo>
                  <a:pt x="480060" y="0"/>
                </a:moveTo>
                <a:lnTo>
                  <a:pt x="507492" y="0"/>
                </a:lnTo>
              </a:path>
              <a:path w="548639" h="91439">
                <a:moveTo>
                  <a:pt x="0" y="48768"/>
                </a:moveTo>
                <a:lnTo>
                  <a:pt x="27432" y="48768"/>
                </a:lnTo>
              </a:path>
              <a:path w="548639" h="91439">
                <a:moveTo>
                  <a:pt x="521208" y="91440"/>
                </a:moveTo>
                <a:lnTo>
                  <a:pt x="548640" y="91440"/>
                </a:lnTo>
              </a:path>
            </a:pathLst>
          </a:custGeom>
          <a:ln w="6095">
            <a:solidFill>
              <a:srgbClr val="DAFDCB"/>
            </a:solidFill>
          </a:ln>
        </p:spPr>
        <p:txBody>
          <a:bodyPr wrap="square" lIns="0" tIns="0" rIns="0" bIns="0" rtlCol="0"/>
          <a:lstStyle/>
          <a:p>
            <a:endParaRPr/>
          </a:p>
        </p:txBody>
      </p:sp>
      <p:sp>
        <p:nvSpPr>
          <p:cNvPr id="32" name="bg object 32"/>
          <p:cNvSpPr/>
          <p:nvPr/>
        </p:nvSpPr>
        <p:spPr>
          <a:xfrm>
            <a:off x="3965326" y="2209800"/>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33" name="bg object 33"/>
          <p:cNvSpPr/>
          <p:nvPr/>
        </p:nvSpPr>
        <p:spPr>
          <a:xfrm>
            <a:off x="3306958" y="2276855"/>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34" name="bg object 34"/>
          <p:cNvSpPr/>
          <p:nvPr/>
        </p:nvSpPr>
        <p:spPr>
          <a:xfrm>
            <a:off x="4006474" y="2301239"/>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pic>
        <p:nvPicPr>
          <p:cNvPr id="35" name="bg object 35"/>
          <p:cNvPicPr/>
          <p:nvPr/>
        </p:nvPicPr>
        <p:blipFill>
          <a:blip r:embed="rId5" cstate="print"/>
          <a:stretch>
            <a:fillRect/>
          </a:stretch>
        </p:blipFill>
        <p:spPr>
          <a:xfrm>
            <a:off x="2772034" y="1944623"/>
            <a:ext cx="1357884" cy="573023"/>
          </a:xfrm>
          <a:prstGeom prst="rect">
            <a:avLst/>
          </a:prstGeom>
        </p:spPr>
      </p:pic>
      <p:pic>
        <p:nvPicPr>
          <p:cNvPr id="36" name="bg object 36"/>
          <p:cNvPicPr/>
          <p:nvPr/>
        </p:nvPicPr>
        <p:blipFill>
          <a:blip r:embed="rId6" cstate="print"/>
          <a:stretch>
            <a:fillRect/>
          </a:stretch>
        </p:blipFill>
        <p:spPr>
          <a:xfrm>
            <a:off x="5062606" y="2188464"/>
            <a:ext cx="1248156" cy="329183"/>
          </a:xfrm>
          <a:prstGeom prst="rect">
            <a:avLst/>
          </a:prstGeom>
        </p:spPr>
      </p:pic>
      <p:sp>
        <p:nvSpPr>
          <p:cNvPr id="37" name="bg object 37"/>
          <p:cNvSpPr/>
          <p:nvPr/>
        </p:nvSpPr>
        <p:spPr>
          <a:xfrm>
            <a:off x="4047621" y="2386583"/>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38" name="bg object 38"/>
          <p:cNvSpPr/>
          <p:nvPr/>
        </p:nvSpPr>
        <p:spPr>
          <a:xfrm>
            <a:off x="2785750" y="2490215"/>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pic>
        <p:nvPicPr>
          <p:cNvPr id="39" name="bg object 39"/>
          <p:cNvPicPr/>
          <p:nvPr/>
        </p:nvPicPr>
        <p:blipFill>
          <a:blip r:embed="rId7" cstate="print"/>
          <a:stretch>
            <a:fillRect/>
          </a:stretch>
        </p:blipFill>
        <p:spPr>
          <a:xfrm>
            <a:off x="1566550" y="2517647"/>
            <a:ext cx="7559039" cy="2519171"/>
          </a:xfrm>
          <a:prstGeom prst="rect">
            <a:avLst/>
          </a:prstGeom>
        </p:spPr>
      </p:pic>
      <p:sp>
        <p:nvSpPr>
          <p:cNvPr id="40" name="bg object 40"/>
          <p:cNvSpPr/>
          <p:nvPr/>
        </p:nvSpPr>
        <p:spPr>
          <a:xfrm>
            <a:off x="2676022" y="2557271"/>
            <a:ext cx="1591310" cy="250190"/>
          </a:xfrm>
          <a:custGeom>
            <a:avLst/>
            <a:gdLst/>
            <a:ahLst/>
            <a:cxnLst/>
            <a:rect l="l" t="t" r="r" b="b"/>
            <a:pathLst>
              <a:path w="1591310" h="250189">
                <a:moveTo>
                  <a:pt x="493775" y="0"/>
                </a:moveTo>
                <a:lnTo>
                  <a:pt x="521208" y="0"/>
                </a:lnTo>
              </a:path>
              <a:path w="1591310" h="250189">
                <a:moveTo>
                  <a:pt x="54864" y="60960"/>
                </a:moveTo>
                <a:lnTo>
                  <a:pt x="82296" y="60960"/>
                </a:lnTo>
              </a:path>
              <a:path w="1591310" h="250189">
                <a:moveTo>
                  <a:pt x="54864" y="67056"/>
                </a:moveTo>
                <a:lnTo>
                  <a:pt x="82296" y="67056"/>
                </a:lnTo>
              </a:path>
              <a:path w="1591310" h="250189">
                <a:moveTo>
                  <a:pt x="1508760" y="134112"/>
                </a:moveTo>
                <a:lnTo>
                  <a:pt x="1536192" y="134112"/>
                </a:lnTo>
              </a:path>
              <a:path w="1591310" h="250189">
                <a:moveTo>
                  <a:pt x="1522476" y="158495"/>
                </a:moveTo>
                <a:lnTo>
                  <a:pt x="1549908" y="158495"/>
                </a:lnTo>
              </a:path>
              <a:path w="1591310" h="250189">
                <a:moveTo>
                  <a:pt x="0" y="195072"/>
                </a:moveTo>
                <a:lnTo>
                  <a:pt x="27432" y="195072"/>
                </a:lnTo>
              </a:path>
              <a:path w="1591310" h="250189">
                <a:moveTo>
                  <a:pt x="1549908" y="219456"/>
                </a:moveTo>
                <a:lnTo>
                  <a:pt x="1577340" y="219456"/>
                </a:lnTo>
              </a:path>
              <a:path w="1591310" h="250189">
                <a:moveTo>
                  <a:pt x="1563624" y="249936"/>
                </a:moveTo>
                <a:lnTo>
                  <a:pt x="1591056" y="249936"/>
                </a:lnTo>
              </a:path>
            </a:pathLst>
          </a:custGeom>
          <a:ln w="6095">
            <a:solidFill>
              <a:srgbClr val="DAFDCB"/>
            </a:solidFill>
          </a:ln>
        </p:spPr>
        <p:txBody>
          <a:bodyPr wrap="square" lIns="0" tIns="0" rIns="0" bIns="0" rtlCol="0"/>
          <a:lstStyle/>
          <a:p>
            <a:endParaRPr/>
          </a:p>
        </p:txBody>
      </p:sp>
      <p:pic>
        <p:nvPicPr>
          <p:cNvPr id="41" name="bg object 41"/>
          <p:cNvPicPr/>
          <p:nvPr/>
        </p:nvPicPr>
        <p:blipFill>
          <a:blip r:embed="rId8" cstate="print"/>
          <a:stretch>
            <a:fillRect/>
          </a:stretch>
        </p:blipFill>
        <p:spPr>
          <a:xfrm>
            <a:off x="6351909" y="2554223"/>
            <a:ext cx="1193292" cy="347471"/>
          </a:xfrm>
          <a:prstGeom prst="rect">
            <a:avLst/>
          </a:prstGeom>
        </p:spPr>
      </p:pic>
      <p:sp>
        <p:nvSpPr>
          <p:cNvPr id="42" name="bg object 42"/>
          <p:cNvSpPr/>
          <p:nvPr/>
        </p:nvSpPr>
        <p:spPr>
          <a:xfrm>
            <a:off x="5762121" y="2825495"/>
            <a:ext cx="13970" cy="0"/>
          </a:xfrm>
          <a:custGeom>
            <a:avLst/>
            <a:gdLst/>
            <a:ahLst/>
            <a:cxnLst/>
            <a:rect l="l" t="t" r="r" b="b"/>
            <a:pathLst>
              <a:path w="13970">
                <a:moveTo>
                  <a:pt x="0" y="0"/>
                </a:moveTo>
                <a:lnTo>
                  <a:pt x="13716" y="0"/>
                </a:lnTo>
              </a:path>
            </a:pathLst>
          </a:custGeom>
          <a:ln w="6095">
            <a:solidFill>
              <a:srgbClr val="DFFED1"/>
            </a:solidFill>
          </a:ln>
        </p:spPr>
        <p:txBody>
          <a:bodyPr wrap="square" lIns="0" tIns="0" rIns="0" bIns="0" rtlCol="0"/>
          <a:lstStyle/>
          <a:p>
            <a:endParaRPr/>
          </a:p>
        </p:txBody>
      </p:sp>
      <p:sp>
        <p:nvSpPr>
          <p:cNvPr id="43" name="bg object 43"/>
          <p:cNvSpPr/>
          <p:nvPr/>
        </p:nvSpPr>
        <p:spPr>
          <a:xfrm>
            <a:off x="2634874" y="2843783"/>
            <a:ext cx="425450" cy="0"/>
          </a:xfrm>
          <a:custGeom>
            <a:avLst/>
            <a:gdLst/>
            <a:ahLst/>
            <a:cxnLst/>
            <a:rect l="l" t="t" r="r" b="b"/>
            <a:pathLst>
              <a:path w="425450">
                <a:moveTo>
                  <a:pt x="0" y="0"/>
                </a:moveTo>
                <a:lnTo>
                  <a:pt x="27432" y="0"/>
                </a:lnTo>
              </a:path>
              <a:path w="425450">
                <a:moveTo>
                  <a:pt x="397763" y="0"/>
                </a:moveTo>
                <a:lnTo>
                  <a:pt x="425196" y="0"/>
                </a:lnTo>
              </a:path>
            </a:pathLst>
          </a:custGeom>
          <a:ln w="6095">
            <a:solidFill>
              <a:srgbClr val="DAFDCB"/>
            </a:solidFill>
          </a:ln>
        </p:spPr>
        <p:txBody>
          <a:bodyPr wrap="square" lIns="0" tIns="0" rIns="0" bIns="0" rtlCol="0"/>
          <a:lstStyle/>
          <a:p>
            <a:endParaRPr/>
          </a:p>
        </p:txBody>
      </p:sp>
      <p:pic>
        <p:nvPicPr>
          <p:cNvPr id="44" name="bg object 44"/>
          <p:cNvPicPr/>
          <p:nvPr/>
        </p:nvPicPr>
        <p:blipFill>
          <a:blip r:embed="rId9" cstate="print"/>
          <a:stretch>
            <a:fillRect/>
          </a:stretch>
        </p:blipFill>
        <p:spPr>
          <a:xfrm>
            <a:off x="4047622" y="2554223"/>
            <a:ext cx="2537459" cy="493775"/>
          </a:xfrm>
          <a:prstGeom prst="rect">
            <a:avLst/>
          </a:prstGeom>
        </p:spPr>
      </p:pic>
      <p:sp>
        <p:nvSpPr>
          <p:cNvPr id="45" name="bg object 45"/>
          <p:cNvSpPr/>
          <p:nvPr/>
        </p:nvSpPr>
        <p:spPr>
          <a:xfrm>
            <a:off x="2621158" y="2868167"/>
            <a:ext cx="4924425" cy="30480"/>
          </a:xfrm>
          <a:custGeom>
            <a:avLst/>
            <a:gdLst/>
            <a:ahLst/>
            <a:cxnLst/>
            <a:rect l="l" t="t" r="r" b="b"/>
            <a:pathLst>
              <a:path w="4924425" h="30480">
                <a:moveTo>
                  <a:pt x="1645920" y="0"/>
                </a:moveTo>
                <a:lnTo>
                  <a:pt x="1673352" y="0"/>
                </a:lnTo>
              </a:path>
              <a:path w="4924425" h="30480">
                <a:moveTo>
                  <a:pt x="0" y="12192"/>
                </a:moveTo>
                <a:lnTo>
                  <a:pt x="27432" y="12192"/>
                </a:lnTo>
              </a:path>
              <a:path w="4924425" h="30480">
                <a:moveTo>
                  <a:pt x="1659636" y="24384"/>
                </a:moveTo>
                <a:lnTo>
                  <a:pt x="1687068" y="24384"/>
                </a:lnTo>
              </a:path>
              <a:path w="4924425" h="30480">
                <a:moveTo>
                  <a:pt x="4896611" y="30480"/>
                </a:moveTo>
                <a:lnTo>
                  <a:pt x="4924044" y="30480"/>
                </a:lnTo>
              </a:path>
            </a:pathLst>
          </a:custGeom>
          <a:ln w="6095">
            <a:solidFill>
              <a:srgbClr val="DAFDCB"/>
            </a:solidFill>
          </a:ln>
        </p:spPr>
        <p:txBody>
          <a:bodyPr wrap="square" lIns="0" tIns="0" rIns="0" bIns="0" rtlCol="0"/>
          <a:lstStyle/>
          <a:p>
            <a:endParaRPr/>
          </a:p>
        </p:txBody>
      </p:sp>
      <p:sp>
        <p:nvSpPr>
          <p:cNvPr id="46" name="bg object 46"/>
          <p:cNvSpPr/>
          <p:nvPr/>
        </p:nvSpPr>
        <p:spPr>
          <a:xfrm>
            <a:off x="6681094" y="2904743"/>
            <a:ext cx="13970" cy="6350"/>
          </a:xfrm>
          <a:custGeom>
            <a:avLst/>
            <a:gdLst/>
            <a:ahLst/>
            <a:cxnLst/>
            <a:rect l="l" t="t" r="r" b="b"/>
            <a:pathLst>
              <a:path w="13970" h="6350">
                <a:moveTo>
                  <a:pt x="0" y="0"/>
                </a:moveTo>
                <a:lnTo>
                  <a:pt x="13716" y="0"/>
                </a:lnTo>
              </a:path>
              <a:path w="13970" h="6350">
                <a:moveTo>
                  <a:pt x="0" y="6096"/>
                </a:moveTo>
                <a:lnTo>
                  <a:pt x="13716" y="6096"/>
                </a:lnTo>
              </a:path>
            </a:pathLst>
          </a:custGeom>
          <a:ln w="6095">
            <a:solidFill>
              <a:srgbClr val="DCFDCE"/>
            </a:solidFill>
          </a:ln>
        </p:spPr>
        <p:txBody>
          <a:bodyPr wrap="square" lIns="0" tIns="0" rIns="0" bIns="0" rtlCol="0"/>
          <a:lstStyle/>
          <a:p>
            <a:endParaRPr/>
          </a:p>
        </p:txBody>
      </p:sp>
      <p:sp>
        <p:nvSpPr>
          <p:cNvPr id="47" name="bg object 47"/>
          <p:cNvSpPr/>
          <p:nvPr/>
        </p:nvSpPr>
        <p:spPr>
          <a:xfrm>
            <a:off x="6681094" y="2916935"/>
            <a:ext cx="13970" cy="6350"/>
          </a:xfrm>
          <a:custGeom>
            <a:avLst/>
            <a:gdLst/>
            <a:ahLst/>
            <a:cxnLst/>
            <a:rect l="l" t="t" r="r" b="b"/>
            <a:pathLst>
              <a:path w="13970" h="6350">
                <a:moveTo>
                  <a:pt x="0" y="0"/>
                </a:moveTo>
                <a:lnTo>
                  <a:pt x="13716" y="0"/>
                </a:lnTo>
              </a:path>
              <a:path w="13970" h="6350">
                <a:moveTo>
                  <a:pt x="0" y="6096"/>
                </a:moveTo>
                <a:lnTo>
                  <a:pt x="13716" y="6096"/>
                </a:lnTo>
              </a:path>
            </a:pathLst>
          </a:custGeom>
          <a:ln w="6095">
            <a:solidFill>
              <a:srgbClr val="DDFDCF"/>
            </a:solidFill>
          </a:ln>
        </p:spPr>
        <p:txBody>
          <a:bodyPr wrap="square" lIns="0" tIns="0" rIns="0" bIns="0" rtlCol="0"/>
          <a:lstStyle/>
          <a:p>
            <a:endParaRPr/>
          </a:p>
        </p:txBody>
      </p:sp>
      <p:sp>
        <p:nvSpPr>
          <p:cNvPr id="48" name="bg object 48"/>
          <p:cNvSpPr/>
          <p:nvPr/>
        </p:nvSpPr>
        <p:spPr>
          <a:xfrm>
            <a:off x="6681094" y="2929127"/>
            <a:ext cx="13970" cy="18415"/>
          </a:xfrm>
          <a:custGeom>
            <a:avLst/>
            <a:gdLst/>
            <a:ahLst/>
            <a:cxnLst/>
            <a:rect l="l" t="t" r="r" b="b"/>
            <a:pathLst>
              <a:path w="13970" h="18414">
                <a:moveTo>
                  <a:pt x="0" y="0"/>
                </a:moveTo>
                <a:lnTo>
                  <a:pt x="13716" y="0"/>
                </a:lnTo>
              </a:path>
              <a:path w="13970" h="18414">
                <a:moveTo>
                  <a:pt x="0" y="6095"/>
                </a:moveTo>
                <a:lnTo>
                  <a:pt x="13716" y="6095"/>
                </a:lnTo>
              </a:path>
              <a:path w="13970" h="18414">
                <a:moveTo>
                  <a:pt x="0" y="12191"/>
                </a:moveTo>
                <a:lnTo>
                  <a:pt x="13716" y="12191"/>
                </a:lnTo>
              </a:path>
              <a:path w="13970" h="18414">
                <a:moveTo>
                  <a:pt x="0" y="18287"/>
                </a:moveTo>
                <a:lnTo>
                  <a:pt x="13716" y="18287"/>
                </a:lnTo>
              </a:path>
            </a:pathLst>
          </a:custGeom>
          <a:ln w="6095">
            <a:solidFill>
              <a:srgbClr val="DEFDD0"/>
            </a:solidFill>
          </a:ln>
        </p:spPr>
        <p:txBody>
          <a:bodyPr wrap="square" lIns="0" tIns="0" rIns="0" bIns="0" rtlCol="0"/>
          <a:lstStyle/>
          <a:p>
            <a:endParaRPr/>
          </a:p>
        </p:txBody>
      </p:sp>
      <p:sp>
        <p:nvSpPr>
          <p:cNvPr id="49" name="bg object 49"/>
          <p:cNvSpPr/>
          <p:nvPr/>
        </p:nvSpPr>
        <p:spPr>
          <a:xfrm>
            <a:off x="4308226" y="2953511"/>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50" name="bg object 50"/>
          <p:cNvSpPr/>
          <p:nvPr/>
        </p:nvSpPr>
        <p:spPr>
          <a:xfrm>
            <a:off x="6681094" y="2953511"/>
            <a:ext cx="13970" cy="18415"/>
          </a:xfrm>
          <a:custGeom>
            <a:avLst/>
            <a:gdLst/>
            <a:ahLst/>
            <a:cxnLst/>
            <a:rect l="l" t="t" r="r" b="b"/>
            <a:pathLst>
              <a:path w="13970" h="18414">
                <a:moveTo>
                  <a:pt x="0" y="0"/>
                </a:moveTo>
                <a:lnTo>
                  <a:pt x="13716" y="0"/>
                </a:lnTo>
              </a:path>
              <a:path w="13970" h="18414">
                <a:moveTo>
                  <a:pt x="0" y="6096"/>
                </a:moveTo>
                <a:lnTo>
                  <a:pt x="13716" y="6096"/>
                </a:lnTo>
              </a:path>
              <a:path w="13970" h="18414">
                <a:moveTo>
                  <a:pt x="0" y="12192"/>
                </a:moveTo>
                <a:lnTo>
                  <a:pt x="13716" y="12192"/>
                </a:lnTo>
              </a:path>
              <a:path w="13970" h="18414">
                <a:moveTo>
                  <a:pt x="0" y="18287"/>
                </a:moveTo>
                <a:lnTo>
                  <a:pt x="13716" y="18287"/>
                </a:lnTo>
              </a:path>
            </a:pathLst>
          </a:custGeom>
          <a:ln w="6095">
            <a:solidFill>
              <a:srgbClr val="DEFDD0"/>
            </a:solidFill>
          </a:ln>
        </p:spPr>
        <p:txBody>
          <a:bodyPr wrap="square" lIns="0" tIns="0" rIns="0" bIns="0" rtlCol="0"/>
          <a:lstStyle/>
          <a:p>
            <a:endParaRPr/>
          </a:p>
        </p:txBody>
      </p:sp>
      <p:sp>
        <p:nvSpPr>
          <p:cNvPr id="51" name="bg object 51"/>
          <p:cNvSpPr/>
          <p:nvPr/>
        </p:nvSpPr>
        <p:spPr>
          <a:xfrm>
            <a:off x="2580010" y="2977895"/>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52" name="bg object 52"/>
          <p:cNvSpPr/>
          <p:nvPr/>
        </p:nvSpPr>
        <p:spPr>
          <a:xfrm>
            <a:off x="6681094" y="2977895"/>
            <a:ext cx="13970" cy="12700"/>
          </a:xfrm>
          <a:custGeom>
            <a:avLst/>
            <a:gdLst/>
            <a:ahLst/>
            <a:cxnLst/>
            <a:rect l="l" t="t" r="r" b="b"/>
            <a:pathLst>
              <a:path w="13970" h="12700">
                <a:moveTo>
                  <a:pt x="0" y="0"/>
                </a:moveTo>
                <a:lnTo>
                  <a:pt x="13716" y="0"/>
                </a:lnTo>
              </a:path>
              <a:path w="13970" h="12700">
                <a:moveTo>
                  <a:pt x="0" y="6095"/>
                </a:moveTo>
                <a:lnTo>
                  <a:pt x="13716" y="6095"/>
                </a:lnTo>
              </a:path>
              <a:path w="13970" h="12700">
                <a:moveTo>
                  <a:pt x="0" y="12191"/>
                </a:moveTo>
                <a:lnTo>
                  <a:pt x="13716" y="12191"/>
                </a:lnTo>
              </a:path>
            </a:pathLst>
          </a:custGeom>
          <a:ln w="6095">
            <a:solidFill>
              <a:srgbClr val="DEFDD0"/>
            </a:solidFill>
          </a:ln>
        </p:spPr>
        <p:txBody>
          <a:bodyPr wrap="square" lIns="0" tIns="0" rIns="0" bIns="0" rtlCol="0"/>
          <a:lstStyle/>
          <a:p>
            <a:endParaRPr/>
          </a:p>
        </p:txBody>
      </p:sp>
      <p:pic>
        <p:nvPicPr>
          <p:cNvPr id="53" name="bg object 53"/>
          <p:cNvPicPr/>
          <p:nvPr/>
        </p:nvPicPr>
        <p:blipFill>
          <a:blip r:embed="rId10" cstate="print"/>
          <a:stretch>
            <a:fillRect/>
          </a:stretch>
        </p:blipFill>
        <p:spPr>
          <a:xfrm>
            <a:off x="2415418" y="2560319"/>
            <a:ext cx="781812" cy="816863"/>
          </a:xfrm>
          <a:prstGeom prst="rect">
            <a:avLst/>
          </a:prstGeom>
        </p:spPr>
      </p:pic>
      <p:sp>
        <p:nvSpPr>
          <p:cNvPr id="54" name="bg object 54"/>
          <p:cNvSpPr/>
          <p:nvPr/>
        </p:nvSpPr>
        <p:spPr>
          <a:xfrm>
            <a:off x="6681094" y="2996183"/>
            <a:ext cx="13970" cy="12700"/>
          </a:xfrm>
          <a:custGeom>
            <a:avLst/>
            <a:gdLst/>
            <a:ahLst/>
            <a:cxnLst/>
            <a:rect l="l" t="t" r="r" b="b"/>
            <a:pathLst>
              <a:path w="13970" h="12700">
                <a:moveTo>
                  <a:pt x="0" y="0"/>
                </a:moveTo>
                <a:lnTo>
                  <a:pt x="13716" y="0"/>
                </a:lnTo>
              </a:path>
              <a:path w="13970" h="12700">
                <a:moveTo>
                  <a:pt x="0" y="6096"/>
                </a:moveTo>
                <a:lnTo>
                  <a:pt x="13716" y="6096"/>
                </a:lnTo>
              </a:path>
              <a:path w="13970" h="12700">
                <a:moveTo>
                  <a:pt x="0" y="12192"/>
                </a:moveTo>
                <a:lnTo>
                  <a:pt x="13716" y="12192"/>
                </a:lnTo>
              </a:path>
            </a:pathLst>
          </a:custGeom>
          <a:ln w="6095">
            <a:solidFill>
              <a:srgbClr val="DDFDCF"/>
            </a:solidFill>
          </a:ln>
        </p:spPr>
        <p:txBody>
          <a:bodyPr wrap="square" lIns="0" tIns="0" rIns="0" bIns="0" rtlCol="0"/>
          <a:lstStyle/>
          <a:p>
            <a:endParaRPr/>
          </a:p>
        </p:txBody>
      </p:sp>
      <p:sp>
        <p:nvSpPr>
          <p:cNvPr id="55" name="bg object 55"/>
          <p:cNvSpPr/>
          <p:nvPr/>
        </p:nvSpPr>
        <p:spPr>
          <a:xfrm>
            <a:off x="6681094" y="3014471"/>
            <a:ext cx="13970" cy="6350"/>
          </a:xfrm>
          <a:custGeom>
            <a:avLst/>
            <a:gdLst/>
            <a:ahLst/>
            <a:cxnLst/>
            <a:rect l="l" t="t" r="r" b="b"/>
            <a:pathLst>
              <a:path w="13970" h="6350">
                <a:moveTo>
                  <a:pt x="0" y="0"/>
                </a:moveTo>
                <a:lnTo>
                  <a:pt x="13716" y="0"/>
                </a:lnTo>
              </a:path>
              <a:path w="13970" h="6350">
                <a:moveTo>
                  <a:pt x="0" y="6095"/>
                </a:moveTo>
                <a:lnTo>
                  <a:pt x="13716" y="6095"/>
                </a:lnTo>
              </a:path>
            </a:pathLst>
          </a:custGeom>
          <a:ln w="6095">
            <a:solidFill>
              <a:srgbClr val="DCFDCE"/>
            </a:solidFill>
          </a:ln>
        </p:spPr>
        <p:txBody>
          <a:bodyPr wrap="square" lIns="0" tIns="0" rIns="0" bIns="0" rtlCol="0"/>
          <a:lstStyle/>
          <a:p>
            <a:endParaRPr/>
          </a:p>
        </p:txBody>
      </p:sp>
      <p:sp>
        <p:nvSpPr>
          <p:cNvPr id="56" name="bg object 56"/>
          <p:cNvSpPr/>
          <p:nvPr/>
        </p:nvSpPr>
        <p:spPr>
          <a:xfrm>
            <a:off x="6681094" y="3026663"/>
            <a:ext cx="13970" cy="0"/>
          </a:xfrm>
          <a:custGeom>
            <a:avLst/>
            <a:gdLst/>
            <a:ahLst/>
            <a:cxnLst/>
            <a:rect l="l" t="t" r="r" b="b"/>
            <a:pathLst>
              <a:path w="13970">
                <a:moveTo>
                  <a:pt x="0" y="0"/>
                </a:moveTo>
                <a:lnTo>
                  <a:pt x="13716" y="0"/>
                </a:lnTo>
              </a:path>
            </a:pathLst>
          </a:custGeom>
          <a:ln w="6095">
            <a:solidFill>
              <a:srgbClr val="DAFDCB"/>
            </a:solidFill>
          </a:ln>
        </p:spPr>
        <p:txBody>
          <a:bodyPr wrap="square" lIns="0" tIns="0" rIns="0" bIns="0" rtlCol="0"/>
          <a:lstStyle/>
          <a:p>
            <a:endParaRPr/>
          </a:p>
        </p:txBody>
      </p:sp>
      <p:sp>
        <p:nvSpPr>
          <p:cNvPr id="57" name="bg object 57"/>
          <p:cNvSpPr/>
          <p:nvPr/>
        </p:nvSpPr>
        <p:spPr>
          <a:xfrm>
            <a:off x="6681094" y="3032759"/>
            <a:ext cx="13970" cy="0"/>
          </a:xfrm>
          <a:custGeom>
            <a:avLst/>
            <a:gdLst/>
            <a:ahLst/>
            <a:cxnLst/>
            <a:rect l="l" t="t" r="r" b="b"/>
            <a:pathLst>
              <a:path w="13970">
                <a:moveTo>
                  <a:pt x="0" y="0"/>
                </a:moveTo>
                <a:lnTo>
                  <a:pt x="13716" y="0"/>
                </a:lnTo>
              </a:path>
            </a:pathLst>
          </a:custGeom>
          <a:ln w="6095">
            <a:solidFill>
              <a:srgbClr val="D9FDC9"/>
            </a:solidFill>
          </a:ln>
        </p:spPr>
        <p:txBody>
          <a:bodyPr wrap="square" lIns="0" tIns="0" rIns="0" bIns="0" rtlCol="0"/>
          <a:lstStyle/>
          <a:p>
            <a:endParaRPr/>
          </a:p>
        </p:txBody>
      </p:sp>
      <p:sp>
        <p:nvSpPr>
          <p:cNvPr id="58" name="bg object 58"/>
          <p:cNvSpPr/>
          <p:nvPr/>
        </p:nvSpPr>
        <p:spPr>
          <a:xfrm>
            <a:off x="5501518" y="3044951"/>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pic>
        <p:nvPicPr>
          <p:cNvPr id="59" name="bg object 59"/>
          <p:cNvPicPr/>
          <p:nvPr/>
        </p:nvPicPr>
        <p:blipFill>
          <a:blip r:embed="rId11" cstate="print"/>
          <a:stretch>
            <a:fillRect/>
          </a:stretch>
        </p:blipFill>
        <p:spPr>
          <a:xfrm>
            <a:off x="4239646" y="3047999"/>
            <a:ext cx="192024" cy="54863"/>
          </a:xfrm>
          <a:prstGeom prst="rect">
            <a:avLst/>
          </a:prstGeom>
        </p:spPr>
      </p:pic>
      <p:pic>
        <p:nvPicPr>
          <p:cNvPr id="60" name="bg object 60"/>
          <p:cNvPicPr/>
          <p:nvPr/>
        </p:nvPicPr>
        <p:blipFill>
          <a:blip r:embed="rId12" cstate="print"/>
          <a:stretch>
            <a:fillRect/>
          </a:stretch>
        </p:blipFill>
        <p:spPr>
          <a:xfrm>
            <a:off x="6831970" y="2901695"/>
            <a:ext cx="1069848" cy="310895"/>
          </a:xfrm>
          <a:prstGeom prst="rect">
            <a:avLst/>
          </a:prstGeom>
        </p:spPr>
      </p:pic>
      <p:pic>
        <p:nvPicPr>
          <p:cNvPr id="61" name="bg object 61"/>
          <p:cNvPicPr/>
          <p:nvPr/>
        </p:nvPicPr>
        <p:blipFill>
          <a:blip r:embed="rId13" cstate="print"/>
          <a:stretch>
            <a:fillRect/>
          </a:stretch>
        </p:blipFill>
        <p:spPr>
          <a:xfrm>
            <a:off x="6022726" y="3035807"/>
            <a:ext cx="891540" cy="97535"/>
          </a:xfrm>
          <a:prstGeom prst="rect">
            <a:avLst/>
          </a:prstGeom>
        </p:spPr>
      </p:pic>
      <p:sp>
        <p:nvSpPr>
          <p:cNvPr id="62" name="bg object 62"/>
          <p:cNvSpPr/>
          <p:nvPr/>
        </p:nvSpPr>
        <p:spPr>
          <a:xfrm>
            <a:off x="5446653" y="3093719"/>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63" name="bg object 63"/>
          <p:cNvSpPr/>
          <p:nvPr/>
        </p:nvSpPr>
        <p:spPr>
          <a:xfrm>
            <a:off x="4404238" y="3099815"/>
            <a:ext cx="27940" cy="0"/>
          </a:xfrm>
          <a:custGeom>
            <a:avLst/>
            <a:gdLst/>
            <a:ahLst/>
            <a:cxnLst/>
            <a:rect l="l" t="t" r="r" b="b"/>
            <a:pathLst>
              <a:path w="27939">
                <a:moveTo>
                  <a:pt x="0" y="0"/>
                </a:moveTo>
                <a:lnTo>
                  <a:pt x="27432" y="0"/>
                </a:lnTo>
              </a:path>
            </a:pathLst>
          </a:custGeom>
          <a:ln w="6095">
            <a:solidFill>
              <a:srgbClr val="DCFDCD"/>
            </a:solidFill>
          </a:ln>
        </p:spPr>
        <p:txBody>
          <a:bodyPr wrap="square" lIns="0" tIns="0" rIns="0" bIns="0" rtlCol="0"/>
          <a:lstStyle/>
          <a:p>
            <a:endParaRPr/>
          </a:p>
        </p:txBody>
      </p:sp>
      <p:sp>
        <p:nvSpPr>
          <p:cNvPr id="64" name="bg object 64"/>
          <p:cNvSpPr/>
          <p:nvPr/>
        </p:nvSpPr>
        <p:spPr>
          <a:xfrm>
            <a:off x="2525146" y="3105911"/>
            <a:ext cx="4170045" cy="30480"/>
          </a:xfrm>
          <a:custGeom>
            <a:avLst/>
            <a:gdLst/>
            <a:ahLst/>
            <a:cxnLst/>
            <a:rect l="l" t="t" r="r" b="b"/>
            <a:pathLst>
              <a:path w="4170045" h="30480">
                <a:moveTo>
                  <a:pt x="0" y="0"/>
                </a:moveTo>
                <a:lnTo>
                  <a:pt x="27432" y="0"/>
                </a:lnTo>
              </a:path>
              <a:path w="4170045" h="30480">
                <a:moveTo>
                  <a:pt x="4155947" y="24384"/>
                </a:moveTo>
                <a:lnTo>
                  <a:pt x="4169664" y="24384"/>
                </a:lnTo>
              </a:path>
              <a:path w="4170045" h="30480">
                <a:moveTo>
                  <a:pt x="4155947" y="30479"/>
                </a:moveTo>
                <a:lnTo>
                  <a:pt x="4169664" y="30479"/>
                </a:lnTo>
              </a:path>
            </a:pathLst>
          </a:custGeom>
          <a:ln w="6095">
            <a:solidFill>
              <a:srgbClr val="DAFDCB"/>
            </a:solidFill>
          </a:ln>
        </p:spPr>
        <p:txBody>
          <a:bodyPr wrap="square" lIns="0" tIns="0" rIns="0" bIns="0" rtlCol="0"/>
          <a:lstStyle/>
          <a:p>
            <a:endParaRPr/>
          </a:p>
        </p:txBody>
      </p:sp>
      <p:sp>
        <p:nvSpPr>
          <p:cNvPr id="65" name="bg object 65"/>
          <p:cNvSpPr/>
          <p:nvPr/>
        </p:nvSpPr>
        <p:spPr>
          <a:xfrm>
            <a:off x="5391790" y="3142487"/>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66" name="bg object 66"/>
          <p:cNvSpPr/>
          <p:nvPr/>
        </p:nvSpPr>
        <p:spPr>
          <a:xfrm>
            <a:off x="6681094" y="3142487"/>
            <a:ext cx="13970" cy="0"/>
          </a:xfrm>
          <a:custGeom>
            <a:avLst/>
            <a:gdLst/>
            <a:ahLst/>
            <a:cxnLst/>
            <a:rect l="l" t="t" r="r" b="b"/>
            <a:pathLst>
              <a:path w="13970">
                <a:moveTo>
                  <a:pt x="0" y="0"/>
                </a:moveTo>
                <a:lnTo>
                  <a:pt x="13716" y="0"/>
                </a:lnTo>
              </a:path>
            </a:pathLst>
          </a:custGeom>
          <a:ln w="6095">
            <a:solidFill>
              <a:srgbClr val="DAFDCB"/>
            </a:solidFill>
          </a:ln>
        </p:spPr>
        <p:txBody>
          <a:bodyPr wrap="square" lIns="0" tIns="0" rIns="0" bIns="0" rtlCol="0"/>
          <a:lstStyle/>
          <a:p>
            <a:endParaRPr/>
          </a:p>
        </p:txBody>
      </p:sp>
      <p:sp>
        <p:nvSpPr>
          <p:cNvPr id="67" name="bg object 67"/>
          <p:cNvSpPr/>
          <p:nvPr/>
        </p:nvSpPr>
        <p:spPr>
          <a:xfrm>
            <a:off x="7517770" y="3142487"/>
            <a:ext cx="27940" cy="0"/>
          </a:xfrm>
          <a:custGeom>
            <a:avLst/>
            <a:gdLst/>
            <a:ahLst/>
            <a:cxnLst/>
            <a:rect l="l" t="t" r="r" b="b"/>
            <a:pathLst>
              <a:path w="27940">
                <a:moveTo>
                  <a:pt x="0" y="0"/>
                </a:moveTo>
                <a:lnTo>
                  <a:pt x="27432" y="0"/>
                </a:lnTo>
              </a:path>
            </a:pathLst>
          </a:custGeom>
          <a:ln w="6095">
            <a:solidFill>
              <a:srgbClr val="DCFDCD"/>
            </a:solidFill>
          </a:ln>
        </p:spPr>
        <p:txBody>
          <a:bodyPr wrap="square" lIns="0" tIns="0" rIns="0" bIns="0" rtlCol="0"/>
          <a:lstStyle/>
          <a:p>
            <a:endParaRPr/>
          </a:p>
        </p:txBody>
      </p:sp>
      <p:sp>
        <p:nvSpPr>
          <p:cNvPr id="68" name="bg object 68"/>
          <p:cNvSpPr/>
          <p:nvPr/>
        </p:nvSpPr>
        <p:spPr>
          <a:xfrm>
            <a:off x="6681094" y="3148583"/>
            <a:ext cx="13970" cy="0"/>
          </a:xfrm>
          <a:custGeom>
            <a:avLst/>
            <a:gdLst/>
            <a:ahLst/>
            <a:cxnLst/>
            <a:rect l="l" t="t" r="r" b="b"/>
            <a:pathLst>
              <a:path w="13970">
                <a:moveTo>
                  <a:pt x="0" y="0"/>
                </a:moveTo>
                <a:lnTo>
                  <a:pt x="13716" y="0"/>
                </a:lnTo>
              </a:path>
            </a:pathLst>
          </a:custGeom>
          <a:ln w="6095">
            <a:solidFill>
              <a:srgbClr val="D9FDCA"/>
            </a:solidFill>
          </a:ln>
        </p:spPr>
        <p:txBody>
          <a:bodyPr wrap="square" lIns="0" tIns="0" rIns="0" bIns="0" rtlCol="0"/>
          <a:lstStyle/>
          <a:p>
            <a:endParaRPr/>
          </a:p>
        </p:txBody>
      </p:sp>
      <p:sp>
        <p:nvSpPr>
          <p:cNvPr id="69" name="bg object 69"/>
          <p:cNvSpPr/>
          <p:nvPr/>
        </p:nvSpPr>
        <p:spPr>
          <a:xfrm>
            <a:off x="7517770" y="3154679"/>
            <a:ext cx="27940" cy="0"/>
          </a:xfrm>
          <a:custGeom>
            <a:avLst/>
            <a:gdLst/>
            <a:ahLst/>
            <a:cxnLst/>
            <a:rect l="l" t="t" r="r" b="b"/>
            <a:pathLst>
              <a:path w="27940">
                <a:moveTo>
                  <a:pt x="0" y="0"/>
                </a:moveTo>
                <a:lnTo>
                  <a:pt x="27432" y="0"/>
                </a:lnTo>
              </a:path>
            </a:pathLst>
          </a:custGeom>
          <a:ln w="6095">
            <a:solidFill>
              <a:srgbClr val="DBFDCD"/>
            </a:solidFill>
          </a:ln>
        </p:spPr>
        <p:txBody>
          <a:bodyPr wrap="square" lIns="0" tIns="0" rIns="0" bIns="0" rtlCol="0"/>
          <a:lstStyle/>
          <a:p>
            <a:endParaRPr/>
          </a:p>
        </p:txBody>
      </p:sp>
      <p:sp>
        <p:nvSpPr>
          <p:cNvPr id="70" name="bg object 70"/>
          <p:cNvSpPr/>
          <p:nvPr/>
        </p:nvSpPr>
        <p:spPr>
          <a:xfrm>
            <a:off x="5336926" y="3185159"/>
            <a:ext cx="27940" cy="6350"/>
          </a:xfrm>
          <a:custGeom>
            <a:avLst/>
            <a:gdLst/>
            <a:ahLst/>
            <a:cxnLst/>
            <a:rect l="l" t="t" r="r" b="b"/>
            <a:pathLst>
              <a:path w="27939" h="6350">
                <a:moveTo>
                  <a:pt x="0" y="0"/>
                </a:moveTo>
                <a:lnTo>
                  <a:pt x="27432" y="0"/>
                </a:lnTo>
              </a:path>
              <a:path w="27939" h="6350">
                <a:moveTo>
                  <a:pt x="0" y="6096"/>
                </a:moveTo>
                <a:lnTo>
                  <a:pt x="27432" y="6096"/>
                </a:lnTo>
              </a:path>
            </a:pathLst>
          </a:custGeom>
          <a:ln w="6095">
            <a:solidFill>
              <a:srgbClr val="DBFDCC"/>
            </a:solidFill>
          </a:ln>
        </p:spPr>
        <p:txBody>
          <a:bodyPr wrap="square" lIns="0" tIns="0" rIns="0" bIns="0" rtlCol="0"/>
          <a:lstStyle/>
          <a:p>
            <a:endParaRPr/>
          </a:p>
        </p:txBody>
      </p:sp>
      <p:pic>
        <p:nvPicPr>
          <p:cNvPr id="71" name="bg object 71"/>
          <p:cNvPicPr/>
          <p:nvPr/>
        </p:nvPicPr>
        <p:blipFill>
          <a:blip r:embed="rId14" cstate="print"/>
          <a:stretch>
            <a:fillRect/>
          </a:stretch>
        </p:blipFill>
        <p:spPr>
          <a:xfrm>
            <a:off x="4376806" y="3102863"/>
            <a:ext cx="109728" cy="231647"/>
          </a:xfrm>
          <a:prstGeom prst="rect">
            <a:avLst/>
          </a:prstGeom>
        </p:spPr>
      </p:pic>
      <p:sp>
        <p:nvSpPr>
          <p:cNvPr id="72" name="bg object 72"/>
          <p:cNvSpPr/>
          <p:nvPr/>
        </p:nvSpPr>
        <p:spPr>
          <a:xfrm>
            <a:off x="2483998" y="3203447"/>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73" name="bg object 73"/>
          <p:cNvSpPr/>
          <p:nvPr/>
        </p:nvSpPr>
        <p:spPr>
          <a:xfrm>
            <a:off x="7517770" y="3209543"/>
            <a:ext cx="13970" cy="12700"/>
          </a:xfrm>
          <a:custGeom>
            <a:avLst/>
            <a:gdLst/>
            <a:ahLst/>
            <a:cxnLst/>
            <a:rect l="l" t="t" r="r" b="b"/>
            <a:pathLst>
              <a:path w="13970" h="12700">
                <a:moveTo>
                  <a:pt x="0" y="0"/>
                </a:moveTo>
                <a:lnTo>
                  <a:pt x="13716" y="0"/>
                </a:lnTo>
              </a:path>
              <a:path w="13970" h="12700">
                <a:moveTo>
                  <a:pt x="0" y="6096"/>
                </a:moveTo>
                <a:lnTo>
                  <a:pt x="13716" y="6096"/>
                </a:lnTo>
              </a:path>
              <a:path w="13970" h="12700">
                <a:moveTo>
                  <a:pt x="0" y="12192"/>
                </a:moveTo>
                <a:lnTo>
                  <a:pt x="13716" y="12192"/>
                </a:lnTo>
              </a:path>
            </a:pathLst>
          </a:custGeom>
          <a:ln w="6095">
            <a:solidFill>
              <a:srgbClr val="DBFDCD"/>
            </a:solidFill>
          </a:ln>
        </p:spPr>
        <p:txBody>
          <a:bodyPr wrap="square" lIns="0" tIns="0" rIns="0" bIns="0" rtlCol="0"/>
          <a:lstStyle/>
          <a:p>
            <a:endParaRPr/>
          </a:p>
        </p:txBody>
      </p:sp>
      <p:sp>
        <p:nvSpPr>
          <p:cNvPr id="74" name="bg object 74"/>
          <p:cNvSpPr/>
          <p:nvPr/>
        </p:nvSpPr>
        <p:spPr>
          <a:xfrm>
            <a:off x="4376806" y="3227831"/>
            <a:ext cx="27940" cy="0"/>
          </a:xfrm>
          <a:custGeom>
            <a:avLst/>
            <a:gdLst/>
            <a:ahLst/>
            <a:cxnLst/>
            <a:rect l="l" t="t" r="r" b="b"/>
            <a:pathLst>
              <a:path w="27939">
                <a:moveTo>
                  <a:pt x="0" y="0"/>
                </a:moveTo>
                <a:lnTo>
                  <a:pt x="27432" y="0"/>
                </a:lnTo>
              </a:path>
            </a:pathLst>
          </a:custGeom>
          <a:ln w="6095">
            <a:solidFill>
              <a:srgbClr val="D9FDC9"/>
            </a:solidFill>
          </a:ln>
        </p:spPr>
        <p:txBody>
          <a:bodyPr wrap="square" lIns="0" tIns="0" rIns="0" bIns="0" rtlCol="0"/>
          <a:lstStyle/>
          <a:p>
            <a:endParaRPr/>
          </a:p>
        </p:txBody>
      </p:sp>
      <p:sp>
        <p:nvSpPr>
          <p:cNvPr id="75" name="bg object 75"/>
          <p:cNvSpPr/>
          <p:nvPr/>
        </p:nvSpPr>
        <p:spPr>
          <a:xfrm>
            <a:off x="7517770" y="3227831"/>
            <a:ext cx="13970" cy="0"/>
          </a:xfrm>
          <a:custGeom>
            <a:avLst/>
            <a:gdLst/>
            <a:ahLst/>
            <a:cxnLst/>
            <a:rect l="l" t="t" r="r" b="b"/>
            <a:pathLst>
              <a:path w="13970">
                <a:moveTo>
                  <a:pt x="0" y="0"/>
                </a:moveTo>
                <a:lnTo>
                  <a:pt x="13716" y="0"/>
                </a:lnTo>
              </a:path>
            </a:pathLst>
          </a:custGeom>
          <a:ln w="6095">
            <a:solidFill>
              <a:srgbClr val="DBFDCC"/>
            </a:solidFill>
          </a:ln>
        </p:spPr>
        <p:txBody>
          <a:bodyPr wrap="square" lIns="0" tIns="0" rIns="0" bIns="0" rtlCol="0"/>
          <a:lstStyle/>
          <a:p>
            <a:endParaRPr/>
          </a:p>
        </p:txBody>
      </p:sp>
      <p:sp>
        <p:nvSpPr>
          <p:cNvPr id="76" name="bg object 76"/>
          <p:cNvSpPr/>
          <p:nvPr/>
        </p:nvSpPr>
        <p:spPr>
          <a:xfrm>
            <a:off x="2470282" y="3233927"/>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77" name="bg object 77"/>
          <p:cNvSpPr/>
          <p:nvPr/>
        </p:nvSpPr>
        <p:spPr>
          <a:xfrm>
            <a:off x="4376806" y="3233927"/>
            <a:ext cx="27940" cy="0"/>
          </a:xfrm>
          <a:custGeom>
            <a:avLst/>
            <a:gdLst/>
            <a:ahLst/>
            <a:cxnLst/>
            <a:rect l="l" t="t" r="r" b="b"/>
            <a:pathLst>
              <a:path w="27939">
                <a:moveTo>
                  <a:pt x="0" y="0"/>
                </a:moveTo>
                <a:lnTo>
                  <a:pt x="27432" y="0"/>
                </a:lnTo>
              </a:path>
            </a:pathLst>
          </a:custGeom>
          <a:ln w="6095">
            <a:solidFill>
              <a:srgbClr val="D9FDCA"/>
            </a:solidFill>
          </a:ln>
        </p:spPr>
        <p:txBody>
          <a:bodyPr wrap="square" lIns="0" tIns="0" rIns="0" bIns="0" rtlCol="0"/>
          <a:lstStyle/>
          <a:p>
            <a:endParaRPr/>
          </a:p>
        </p:txBody>
      </p:sp>
      <p:sp>
        <p:nvSpPr>
          <p:cNvPr id="78" name="bg object 78"/>
          <p:cNvSpPr/>
          <p:nvPr/>
        </p:nvSpPr>
        <p:spPr>
          <a:xfrm>
            <a:off x="5282062" y="3233927"/>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79" name="bg object 79"/>
          <p:cNvSpPr/>
          <p:nvPr/>
        </p:nvSpPr>
        <p:spPr>
          <a:xfrm>
            <a:off x="4376806" y="3270503"/>
            <a:ext cx="27940" cy="0"/>
          </a:xfrm>
          <a:custGeom>
            <a:avLst/>
            <a:gdLst/>
            <a:ahLst/>
            <a:cxnLst/>
            <a:rect l="l" t="t" r="r" b="b"/>
            <a:pathLst>
              <a:path w="27939">
                <a:moveTo>
                  <a:pt x="0" y="0"/>
                </a:moveTo>
                <a:lnTo>
                  <a:pt x="27432" y="0"/>
                </a:lnTo>
              </a:path>
            </a:pathLst>
          </a:custGeom>
          <a:ln w="6095">
            <a:solidFill>
              <a:srgbClr val="DCFDCD"/>
            </a:solidFill>
          </a:ln>
        </p:spPr>
        <p:txBody>
          <a:bodyPr wrap="square" lIns="0" tIns="0" rIns="0" bIns="0" rtlCol="0"/>
          <a:lstStyle/>
          <a:p>
            <a:endParaRPr/>
          </a:p>
        </p:txBody>
      </p:sp>
      <p:sp>
        <p:nvSpPr>
          <p:cNvPr id="80" name="bg object 80"/>
          <p:cNvSpPr/>
          <p:nvPr/>
        </p:nvSpPr>
        <p:spPr>
          <a:xfrm>
            <a:off x="5227197" y="3282695"/>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pic>
        <p:nvPicPr>
          <p:cNvPr id="81" name="bg object 81"/>
          <p:cNvPicPr/>
          <p:nvPr/>
        </p:nvPicPr>
        <p:blipFill>
          <a:blip r:embed="rId15" cstate="print"/>
          <a:stretch>
            <a:fillRect/>
          </a:stretch>
        </p:blipFill>
        <p:spPr>
          <a:xfrm>
            <a:off x="3636142" y="3279647"/>
            <a:ext cx="109728" cy="73151"/>
          </a:xfrm>
          <a:prstGeom prst="rect">
            <a:avLst/>
          </a:prstGeom>
        </p:spPr>
      </p:pic>
      <p:pic>
        <p:nvPicPr>
          <p:cNvPr id="82" name="bg object 82"/>
          <p:cNvPicPr/>
          <p:nvPr/>
        </p:nvPicPr>
        <p:blipFill>
          <a:blip r:embed="rId16" cstate="print"/>
          <a:stretch>
            <a:fillRect/>
          </a:stretch>
        </p:blipFill>
        <p:spPr>
          <a:xfrm>
            <a:off x="3814450" y="3102863"/>
            <a:ext cx="466344" cy="323087"/>
          </a:xfrm>
          <a:prstGeom prst="rect">
            <a:avLst/>
          </a:prstGeom>
        </p:spPr>
      </p:pic>
      <p:sp>
        <p:nvSpPr>
          <p:cNvPr id="83" name="bg object 83"/>
          <p:cNvSpPr/>
          <p:nvPr/>
        </p:nvSpPr>
        <p:spPr>
          <a:xfrm>
            <a:off x="2429134" y="3331463"/>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84" name="bg object 84"/>
          <p:cNvSpPr/>
          <p:nvPr/>
        </p:nvSpPr>
        <p:spPr>
          <a:xfrm>
            <a:off x="5172334" y="3331463"/>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85" name="bg object 85"/>
          <p:cNvSpPr/>
          <p:nvPr/>
        </p:nvSpPr>
        <p:spPr>
          <a:xfrm>
            <a:off x="4390522" y="3337559"/>
            <a:ext cx="13970" cy="6350"/>
          </a:xfrm>
          <a:custGeom>
            <a:avLst/>
            <a:gdLst/>
            <a:ahLst/>
            <a:cxnLst/>
            <a:rect l="l" t="t" r="r" b="b"/>
            <a:pathLst>
              <a:path w="13970" h="6350">
                <a:moveTo>
                  <a:pt x="0" y="0"/>
                </a:moveTo>
                <a:lnTo>
                  <a:pt x="13716" y="0"/>
                </a:lnTo>
              </a:path>
              <a:path w="13970" h="6350">
                <a:moveTo>
                  <a:pt x="0" y="6096"/>
                </a:moveTo>
                <a:lnTo>
                  <a:pt x="13716" y="6096"/>
                </a:lnTo>
              </a:path>
            </a:pathLst>
          </a:custGeom>
          <a:ln w="6095">
            <a:solidFill>
              <a:srgbClr val="DAFDCB"/>
            </a:solidFill>
          </a:ln>
        </p:spPr>
        <p:txBody>
          <a:bodyPr wrap="square" lIns="0" tIns="0" rIns="0" bIns="0" rtlCol="0"/>
          <a:lstStyle/>
          <a:p>
            <a:endParaRPr/>
          </a:p>
        </p:txBody>
      </p:sp>
      <p:sp>
        <p:nvSpPr>
          <p:cNvPr id="86" name="bg object 86"/>
          <p:cNvSpPr/>
          <p:nvPr/>
        </p:nvSpPr>
        <p:spPr>
          <a:xfrm>
            <a:off x="3718438" y="3349751"/>
            <a:ext cx="27940" cy="0"/>
          </a:xfrm>
          <a:custGeom>
            <a:avLst/>
            <a:gdLst/>
            <a:ahLst/>
            <a:cxnLst/>
            <a:rect l="l" t="t" r="r" b="b"/>
            <a:pathLst>
              <a:path w="27939">
                <a:moveTo>
                  <a:pt x="0" y="0"/>
                </a:moveTo>
                <a:lnTo>
                  <a:pt x="27432" y="0"/>
                </a:lnTo>
              </a:path>
            </a:pathLst>
          </a:custGeom>
          <a:ln w="6095">
            <a:solidFill>
              <a:srgbClr val="DCFDCD"/>
            </a:solidFill>
          </a:ln>
        </p:spPr>
        <p:txBody>
          <a:bodyPr wrap="square" lIns="0" tIns="0" rIns="0" bIns="0" rtlCol="0"/>
          <a:lstStyle/>
          <a:p>
            <a:endParaRPr/>
          </a:p>
        </p:txBody>
      </p:sp>
      <p:sp>
        <p:nvSpPr>
          <p:cNvPr id="87" name="bg object 87"/>
          <p:cNvSpPr/>
          <p:nvPr/>
        </p:nvSpPr>
        <p:spPr>
          <a:xfrm>
            <a:off x="4390522" y="3349751"/>
            <a:ext cx="13970" cy="18415"/>
          </a:xfrm>
          <a:custGeom>
            <a:avLst/>
            <a:gdLst/>
            <a:ahLst/>
            <a:cxnLst/>
            <a:rect l="l" t="t" r="r" b="b"/>
            <a:pathLst>
              <a:path w="13970" h="18414">
                <a:moveTo>
                  <a:pt x="0" y="0"/>
                </a:moveTo>
                <a:lnTo>
                  <a:pt x="13716" y="0"/>
                </a:lnTo>
              </a:path>
              <a:path w="13970" h="18414">
                <a:moveTo>
                  <a:pt x="0" y="6096"/>
                </a:moveTo>
                <a:lnTo>
                  <a:pt x="13716" y="6096"/>
                </a:lnTo>
              </a:path>
              <a:path w="13970" h="18414">
                <a:moveTo>
                  <a:pt x="0" y="12191"/>
                </a:moveTo>
                <a:lnTo>
                  <a:pt x="13716" y="12191"/>
                </a:lnTo>
              </a:path>
              <a:path w="13970" h="18414">
                <a:moveTo>
                  <a:pt x="0" y="18287"/>
                </a:moveTo>
                <a:lnTo>
                  <a:pt x="13716" y="18287"/>
                </a:lnTo>
              </a:path>
            </a:pathLst>
          </a:custGeom>
          <a:ln w="6095">
            <a:solidFill>
              <a:srgbClr val="DBFDCC"/>
            </a:solidFill>
          </a:ln>
        </p:spPr>
        <p:txBody>
          <a:bodyPr wrap="square" lIns="0" tIns="0" rIns="0" bIns="0" rtlCol="0"/>
          <a:lstStyle/>
          <a:p>
            <a:endParaRPr/>
          </a:p>
        </p:txBody>
      </p:sp>
      <p:sp>
        <p:nvSpPr>
          <p:cNvPr id="88" name="bg object 88"/>
          <p:cNvSpPr/>
          <p:nvPr/>
        </p:nvSpPr>
        <p:spPr>
          <a:xfrm>
            <a:off x="2922910" y="3374135"/>
            <a:ext cx="13970" cy="0"/>
          </a:xfrm>
          <a:custGeom>
            <a:avLst/>
            <a:gdLst/>
            <a:ahLst/>
            <a:cxnLst/>
            <a:rect l="l" t="t" r="r" b="b"/>
            <a:pathLst>
              <a:path w="13969">
                <a:moveTo>
                  <a:pt x="0" y="0"/>
                </a:moveTo>
                <a:lnTo>
                  <a:pt x="13716" y="0"/>
                </a:lnTo>
              </a:path>
            </a:pathLst>
          </a:custGeom>
          <a:ln w="6095">
            <a:solidFill>
              <a:srgbClr val="DAFDCB"/>
            </a:solidFill>
          </a:ln>
        </p:spPr>
        <p:txBody>
          <a:bodyPr wrap="square" lIns="0" tIns="0" rIns="0" bIns="0" rtlCol="0"/>
          <a:lstStyle/>
          <a:p>
            <a:endParaRPr/>
          </a:p>
        </p:txBody>
      </p:sp>
      <p:sp>
        <p:nvSpPr>
          <p:cNvPr id="89" name="bg object 89"/>
          <p:cNvSpPr/>
          <p:nvPr/>
        </p:nvSpPr>
        <p:spPr>
          <a:xfrm>
            <a:off x="4390522" y="3374135"/>
            <a:ext cx="13970" cy="0"/>
          </a:xfrm>
          <a:custGeom>
            <a:avLst/>
            <a:gdLst/>
            <a:ahLst/>
            <a:cxnLst/>
            <a:rect l="l" t="t" r="r" b="b"/>
            <a:pathLst>
              <a:path w="13970">
                <a:moveTo>
                  <a:pt x="0" y="0"/>
                </a:moveTo>
                <a:lnTo>
                  <a:pt x="13716" y="0"/>
                </a:lnTo>
              </a:path>
            </a:pathLst>
          </a:custGeom>
          <a:ln w="6095">
            <a:solidFill>
              <a:srgbClr val="DBFDCD"/>
            </a:solidFill>
          </a:ln>
        </p:spPr>
        <p:txBody>
          <a:bodyPr wrap="square" lIns="0" tIns="0" rIns="0" bIns="0" rtlCol="0"/>
          <a:lstStyle/>
          <a:p>
            <a:endParaRPr/>
          </a:p>
        </p:txBody>
      </p:sp>
      <p:sp>
        <p:nvSpPr>
          <p:cNvPr id="90" name="bg object 90"/>
          <p:cNvSpPr/>
          <p:nvPr/>
        </p:nvSpPr>
        <p:spPr>
          <a:xfrm>
            <a:off x="2922910" y="3380231"/>
            <a:ext cx="13970" cy="6350"/>
          </a:xfrm>
          <a:custGeom>
            <a:avLst/>
            <a:gdLst/>
            <a:ahLst/>
            <a:cxnLst/>
            <a:rect l="l" t="t" r="r" b="b"/>
            <a:pathLst>
              <a:path w="13969" h="6350">
                <a:moveTo>
                  <a:pt x="0" y="0"/>
                </a:moveTo>
                <a:lnTo>
                  <a:pt x="13716" y="0"/>
                </a:lnTo>
              </a:path>
              <a:path w="13969" h="6350">
                <a:moveTo>
                  <a:pt x="0" y="6096"/>
                </a:moveTo>
                <a:lnTo>
                  <a:pt x="13716" y="6096"/>
                </a:lnTo>
              </a:path>
            </a:pathLst>
          </a:custGeom>
          <a:ln w="6095">
            <a:solidFill>
              <a:srgbClr val="DAFDCB"/>
            </a:solidFill>
          </a:ln>
        </p:spPr>
        <p:txBody>
          <a:bodyPr wrap="square" lIns="0" tIns="0" rIns="0" bIns="0" rtlCol="0"/>
          <a:lstStyle/>
          <a:p>
            <a:endParaRPr/>
          </a:p>
        </p:txBody>
      </p:sp>
      <p:pic>
        <p:nvPicPr>
          <p:cNvPr id="91" name="bg object 91"/>
          <p:cNvPicPr/>
          <p:nvPr/>
        </p:nvPicPr>
        <p:blipFill>
          <a:blip r:embed="rId17" cstate="print"/>
          <a:stretch>
            <a:fillRect/>
          </a:stretch>
        </p:blipFill>
        <p:spPr>
          <a:xfrm>
            <a:off x="4390522" y="3047999"/>
            <a:ext cx="4238244" cy="475487"/>
          </a:xfrm>
          <a:prstGeom prst="rect">
            <a:avLst/>
          </a:prstGeom>
        </p:spPr>
      </p:pic>
      <p:sp>
        <p:nvSpPr>
          <p:cNvPr id="92" name="bg object 92"/>
          <p:cNvSpPr/>
          <p:nvPr/>
        </p:nvSpPr>
        <p:spPr>
          <a:xfrm>
            <a:off x="5103753" y="3392423"/>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93" name="bg object 93"/>
          <p:cNvSpPr/>
          <p:nvPr/>
        </p:nvSpPr>
        <p:spPr>
          <a:xfrm>
            <a:off x="3951610" y="3422903"/>
            <a:ext cx="27940" cy="6350"/>
          </a:xfrm>
          <a:custGeom>
            <a:avLst/>
            <a:gdLst/>
            <a:ahLst/>
            <a:cxnLst/>
            <a:rect l="l" t="t" r="r" b="b"/>
            <a:pathLst>
              <a:path w="27939" h="6350">
                <a:moveTo>
                  <a:pt x="0" y="0"/>
                </a:moveTo>
                <a:lnTo>
                  <a:pt x="27432" y="0"/>
                </a:lnTo>
              </a:path>
              <a:path w="27939" h="6350">
                <a:moveTo>
                  <a:pt x="0" y="6096"/>
                </a:moveTo>
                <a:lnTo>
                  <a:pt x="27432" y="6096"/>
                </a:lnTo>
              </a:path>
            </a:pathLst>
          </a:custGeom>
          <a:ln w="6095">
            <a:solidFill>
              <a:srgbClr val="DBFDCC"/>
            </a:solidFill>
          </a:ln>
        </p:spPr>
        <p:txBody>
          <a:bodyPr wrap="square" lIns="0" tIns="0" rIns="0" bIns="0" rtlCol="0"/>
          <a:lstStyle/>
          <a:p>
            <a:endParaRPr/>
          </a:p>
        </p:txBody>
      </p:sp>
      <p:sp>
        <p:nvSpPr>
          <p:cNvPr id="94" name="bg object 94"/>
          <p:cNvSpPr/>
          <p:nvPr/>
        </p:nvSpPr>
        <p:spPr>
          <a:xfrm>
            <a:off x="2909194" y="3435095"/>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95" name="bg object 95"/>
          <p:cNvSpPr/>
          <p:nvPr/>
        </p:nvSpPr>
        <p:spPr>
          <a:xfrm>
            <a:off x="3951610" y="3435095"/>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96" name="bg object 96"/>
          <p:cNvSpPr/>
          <p:nvPr/>
        </p:nvSpPr>
        <p:spPr>
          <a:xfrm>
            <a:off x="7504053" y="3435095"/>
            <a:ext cx="27940" cy="0"/>
          </a:xfrm>
          <a:custGeom>
            <a:avLst/>
            <a:gdLst/>
            <a:ahLst/>
            <a:cxnLst/>
            <a:rect l="l" t="t" r="r" b="b"/>
            <a:pathLst>
              <a:path w="27940">
                <a:moveTo>
                  <a:pt x="0" y="0"/>
                </a:moveTo>
                <a:lnTo>
                  <a:pt x="27432" y="0"/>
                </a:lnTo>
              </a:path>
            </a:pathLst>
          </a:custGeom>
          <a:ln w="6095">
            <a:solidFill>
              <a:srgbClr val="DEFDD0"/>
            </a:solidFill>
          </a:ln>
        </p:spPr>
        <p:txBody>
          <a:bodyPr wrap="square" lIns="0" tIns="0" rIns="0" bIns="0" rtlCol="0"/>
          <a:lstStyle/>
          <a:p>
            <a:endParaRPr/>
          </a:p>
        </p:txBody>
      </p:sp>
      <p:pic>
        <p:nvPicPr>
          <p:cNvPr id="97" name="bg object 97"/>
          <p:cNvPicPr/>
          <p:nvPr/>
        </p:nvPicPr>
        <p:blipFill>
          <a:blip r:embed="rId18" cstate="print"/>
          <a:stretch>
            <a:fillRect/>
          </a:stretch>
        </p:blipFill>
        <p:spPr>
          <a:xfrm>
            <a:off x="4102486" y="3419855"/>
            <a:ext cx="82296" cy="42671"/>
          </a:xfrm>
          <a:prstGeom prst="rect">
            <a:avLst/>
          </a:prstGeom>
        </p:spPr>
      </p:pic>
      <p:pic>
        <p:nvPicPr>
          <p:cNvPr id="98" name="bg object 98"/>
          <p:cNvPicPr/>
          <p:nvPr/>
        </p:nvPicPr>
        <p:blipFill>
          <a:blip r:embed="rId19" cstate="print"/>
          <a:stretch>
            <a:fillRect/>
          </a:stretch>
        </p:blipFill>
        <p:spPr>
          <a:xfrm>
            <a:off x="3636142" y="3352800"/>
            <a:ext cx="342900" cy="164591"/>
          </a:xfrm>
          <a:prstGeom prst="rect">
            <a:avLst/>
          </a:prstGeom>
        </p:spPr>
      </p:pic>
      <p:pic>
        <p:nvPicPr>
          <p:cNvPr id="99" name="bg object 99"/>
          <p:cNvPicPr/>
          <p:nvPr/>
        </p:nvPicPr>
        <p:blipFill>
          <a:blip r:embed="rId20" cstate="print"/>
          <a:stretch>
            <a:fillRect/>
          </a:stretch>
        </p:blipFill>
        <p:spPr>
          <a:xfrm>
            <a:off x="1907926" y="3377183"/>
            <a:ext cx="1028700" cy="182879"/>
          </a:xfrm>
          <a:prstGeom prst="rect">
            <a:avLst/>
          </a:prstGeom>
        </p:spPr>
      </p:pic>
      <p:sp>
        <p:nvSpPr>
          <p:cNvPr id="100" name="bg object 100"/>
          <p:cNvSpPr/>
          <p:nvPr/>
        </p:nvSpPr>
        <p:spPr>
          <a:xfrm>
            <a:off x="3910462" y="3514343"/>
            <a:ext cx="41275" cy="0"/>
          </a:xfrm>
          <a:custGeom>
            <a:avLst/>
            <a:gdLst/>
            <a:ahLst/>
            <a:cxnLst/>
            <a:rect l="l" t="t" r="r" b="b"/>
            <a:pathLst>
              <a:path w="41275">
                <a:moveTo>
                  <a:pt x="0" y="0"/>
                </a:moveTo>
                <a:lnTo>
                  <a:pt x="41148" y="0"/>
                </a:lnTo>
              </a:path>
            </a:pathLst>
          </a:custGeom>
          <a:ln w="6095">
            <a:solidFill>
              <a:srgbClr val="DDFDCF"/>
            </a:solidFill>
          </a:ln>
        </p:spPr>
        <p:txBody>
          <a:bodyPr wrap="square" lIns="0" tIns="0" rIns="0" bIns="0" rtlCol="0"/>
          <a:lstStyle/>
          <a:p>
            <a:endParaRPr/>
          </a:p>
        </p:txBody>
      </p:sp>
      <p:sp>
        <p:nvSpPr>
          <p:cNvPr id="101" name="bg object 101"/>
          <p:cNvSpPr/>
          <p:nvPr/>
        </p:nvSpPr>
        <p:spPr>
          <a:xfrm>
            <a:off x="7517770" y="3520439"/>
            <a:ext cx="13970" cy="12700"/>
          </a:xfrm>
          <a:custGeom>
            <a:avLst/>
            <a:gdLst/>
            <a:ahLst/>
            <a:cxnLst/>
            <a:rect l="l" t="t" r="r" b="b"/>
            <a:pathLst>
              <a:path w="13970" h="12700">
                <a:moveTo>
                  <a:pt x="0" y="0"/>
                </a:moveTo>
                <a:lnTo>
                  <a:pt x="13716" y="0"/>
                </a:lnTo>
              </a:path>
              <a:path w="13970" h="12700">
                <a:moveTo>
                  <a:pt x="0" y="6096"/>
                </a:moveTo>
                <a:lnTo>
                  <a:pt x="13716" y="6096"/>
                </a:lnTo>
              </a:path>
              <a:path w="13970" h="12700">
                <a:moveTo>
                  <a:pt x="0" y="12191"/>
                </a:moveTo>
                <a:lnTo>
                  <a:pt x="13716" y="12191"/>
                </a:lnTo>
              </a:path>
            </a:pathLst>
          </a:custGeom>
          <a:ln w="6095">
            <a:solidFill>
              <a:srgbClr val="DAFDCB"/>
            </a:solidFill>
          </a:ln>
        </p:spPr>
        <p:txBody>
          <a:bodyPr wrap="square" lIns="0" tIns="0" rIns="0" bIns="0" rtlCol="0"/>
          <a:lstStyle/>
          <a:p>
            <a:endParaRPr/>
          </a:p>
        </p:txBody>
      </p:sp>
      <p:sp>
        <p:nvSpPr>
          <p:cNvPr id="102" name="bg object 102"/>
          <p:cNvSpPr/>
          <p:nvPr/>
        </p:nvSpPr>
        <p:spPr>
          <a:xfrm>
            <a:off x="7517770" y="3538727"/>
            <a:ext cx="13970" cy="0"/>
          </a:xfrm>
          <a:custGeom>
            <a:avLst/>
            <a:gdLst/>
            <a:ahLst/>
            <a:cxnLst/>
            <a:rect l="l" t="t" r="r" b="b"/>
            <a:pathLst>
              <a:path w="13970">
                <a:moveTo>
                  <a:pt x="0" y="0"/>
                </a:moveTo>
                <a:lnTo>
                  <a:pt x="13716" y="0"/>
                </a:lnTo>
              </a:path>
            </a:pathLst>
          </a:custGeom>
          <a:ln w="6095">
            <a:solidFill>
              <a:srgbClr val="DBFDCC"/>
            </a:solidFill>
          </a:ln>
        </p:spPr>
        <p:txBody>
          <a:bodyPr wrap="square" lIns="0" tIns="0" rIns="0" bIns="0" rtlCol="0"/>
          <a:lstStyle/>
          <a:p>
            <a:endParaRPr/>
          </a:p>
        </p:txBody>
      </p:sp>
      <p:sp>
        <p:nvSpPr>
          <p:cNvPr id="103" name="bg object 103"/>
          <p:cNvSpPr/>
          <p:nvPr/>
        </p:nvSpPr>
        <p:spPr>
          <a:xfrm>
            <a:off x="2333122" y="3557015"/>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104" name="bg object 104"/>
          <p:cNvSpPr/>
          <p:nvPr/>
        </p:nvSpPr>
        <p:spPr>
          <a:xfrm>
            <a:off x="1907926" y="3563111"/>
            <a:ext cx="27940" cy="0"/>
          </a:xfrm>
          <a:custGeom>
            <a:avLst/>
            <a:gdLst/>
            <a:ahLst/>
            <a:cxnLst/>
            <a:rect l="l" t="t" r="r" b="b"/>
            <a:pathLst>
              <a:path w="27939">
                <a:moveTo>
                  <a:pt x="0" y="0"/>
                </a:moveTo>
                <a:lnTo>
                  <a:pt x="27432" y="0"/>
                </a:lnTo>
              </a:path>
            </a:pathLst>
          </a:custGeom>
          <a:ln w="6095">
            <a:solidFill>
              <a:srgbClr val="DCFDCD"/>
            </a:solidFill>
          </a:ln>
        </p:spPr>
        <p:txBody>
          <a:bodyPr wrap="square" lIns="0" tIns="0" rIns="0" bIns="0" rtlCol="0"/>
          <a:lstStyle/>
          <a:p>
            <a:endParaRPr/>
          </a:p>
        </p:txBody>
      </p:sp>
      <p:sp>
        <p:nvSpPr>
          <p:cNvPr id="105" name="bg object 105"/>
          <p:cNvSpPr/>
          <p:nvPr/>
        </p:nvSpPr>
        <p:spPr>
          <a:xfrm>
            <a:off x="2319406" y="3593591"/>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106" name="bg object 106"/>
          <p:cNvSpPr/>
          <p:nvPr/>
        </p:nvSpPr>
        <p:spPr>
          <a:xfrm>
            <a:off x="7517770" y="3605783"/>
            <a:ext cx="27940" cy="0"/>
          </a:xfrm>
          <a:custGeom>
            <a:avLst/>
            <a:gdLst/>
            <a:ahLst/>
            <a:cxnLst/>
            <a:rect l="l" t="t" r="r" b="b"/>
            <a:pathLst>
              <a:path w="27940">
                <a:moveTo>
                  <a:pt x="0" y="0"/>
                </a:moveTo>
                <a:lnTo>
                  <a:pt x="27432" y="0"/>
                </a:lnTo>
              </a:path>
            </a:pathLst>
          </a:custGeom>
          <a:ln w="6095">
            <a:solidFill>
              <a:srgbClr val="DCFDCD"/>
            </a:solidFill>
          </a:ln>
        </p:spPr>
        <p:txBody>
          <a:bodyPr wrap="square" lIns="0" tIns="0" rIns="0" bIns="0" rtlCol="0"/>
          <a:lstStyle/>
          <a:p>
            <a:endParaRPr/>
          </a:p>
        </p:txBody>
      </p:sp>
      <p:sp>
        <p:nvSpPr>
          <p:cNvPr id="107" name="bg object 107"/>
          <p:cNvSpPr/>
          <p:nvPr/>
        </p:nvSpPr>
        <p:spPr>
          <a:xfrm>
            <a:off x="1907926" y="3617975"/>
            <a:ext cx="5637530" cy="67310"/>
          </a:xfrm>
          <a:custGeom>
            <a:avLst/>
            <a:gdLst/>
            <a:ahLst/>
            <a:cxnLst/>
            <a:rect l="l" t="t" r="r" b="b"/>
            <a:pathLst>
              <a:path w="5637530" h="67310">
                <a:moveTo>
                  <a:pt x="0" y="0"/>
                </a:moveTo>
                <a:lnTo>
                  <a:pt x="13716" y="0"/>
                </a:lnTo>
              </a:path>
              <a:path w="5637530" h="67310">
                <a:moveTo>
                  <a:pt x="0" y="6095"/>
                </a:moveTo>
                <a:lnTo>
                  <a:pt x="13716" y="6095"/>
                </a:lnTo>
              </a:path>
              <a:path w="5637530" h="67310">
                <a:moveTo>
                  <a:pt x="0" y="12191"/>
                </a:moveTo>
                <a:lnTo>
                  <a:pt x="13716" y="12191"/>
                </a:lnTo>
              </a:path>
              <a:path w="5637530" h="67310">
                <a:moveTo>
                  <a:pt x="5623559" y="54863"/>
                </a:moveTo>
                <a:lnTo>
                  <a:pt x="5637276" y="54863"/>
                </a:lnTo>
              </a:path>
              <a:path w="5637530" h="67310">
                <a:moveTo>
                  <a:pt x="5623559" y="60959"/>
                </a:moveTo>
                <a:lnTo>
                  <a:pt x="5637276" y="60959"/>
                </a:lnTo>
              </a:path>
              <a:path w="5637530" h="67310">
                <a:moveTo>
                  <a:pt x="370331" y="67055"/>
                </a:moveTo>
                <a:lnTo>
                  <a:pt x="397764" y="67055"/>
                </a:lnTo>
              </a:path>
              <a:path w="5637530" h="67310">
                <a:moveTo>
                  <a:pt x="5623559" y="67055"/>
                </a:moveTo>
                <a:lnTo>
                  <a:pt x="5637276" y="67055"/>
                </a:lnTo>
              </a:path>
            </a:pathLst>
          </a:custGeom>
          <a:ln w="6095">
            <a:solidFill>
              <a:srgbClr val="DAFDCB"/>
            </a:solidFill>
          </a:ln>
        </p:spPr>
        <p:txBody>
          <a:bodyPr wrap="square" lIns="0" tIns="0" rIns="0" bIns="0" rtlCol="0"/>
          <a:lstStyle/>
          <a:p>
            <a:endParaRPr/>
          </a:p>
        </p:txBody>
      </p:sp>
      <p:sp>
        <p:nvSpPr>
          <p:cNvPr id="108" name="bg object 108"/>
          <p:cNvSpPr/>
          <p:nvPr/>
        </p:nvSpPr>
        <p:spPr>
          <a:xfrm>
            <a:off x="7531486" y="3691127"/>
            <a:ext cx="13970" cy="12700"/>
          </a:xfrm>
          <a:custGeom>
            <a:avLst/>
            <a:gdLst/>
            <a:ahLst/>
            <a:cxnLst/>
            <a:rect l="l" t="t" r="r" b="b"/>
            <a:pathLst>
              <a:path w="13970" h="12700">
                <a:moveTo>
                  <a:pt x="0" y="0"/>
                </a:moveTo>
                <a:lnTo>
                  <a:pt x="13716" y="0"/>
                </a:lnTo>
              </a:path>
              <a:path w="13970" h="12700">
                <a:moveTo>
                  <a:pt x="0" y="6096"/>
                </a:moveTo>
                <a:lnTo>
                  <a:pt x="13716" y="6096"/>
                </a:lnTo>
              </a:path>
              <a:path w="13970" h="12700">
                <a:moveTo>
                  <a:pt x="0" y="12191"/>
                </a:moveTo>
                <a:lnTo>
                  <a:pt x="13716" y="12191"/>
                </a:lnTo>
              </a:path>
            </a:pathLst>
          </a:custGeom>
          <a:ln w="6095">
            <a:solidFill>
              <a:srgbClr val="DBFDCC"/>
            </a:solidFill>
          </a:ln>
        </p:spPr>
        <p:txBody>
          <a:bodyPr wrap="square" lIns="0" tIns="0" rIns="0" bIns="0" rtlCol="0"/>
          <a:lstStyle/>
          <a:p>
            <a:endParaRPr/>
          </a:p>
        </p:txBody>
      </p:sp>
      <p:sp>
        <p:nvSpPr>
          <p:cNvPr id="109" name="bg object 109"/>
          <p:cNvSpPr/>
          <p:nvPr/>
        </p:nvSpPr>
        <p:spPr>
          <a:xfrm>
            <a:off x="1894210" y="3739895"/>
            <a:ext cx="13970" cy="24765"/>
          </a:xfrm>
          <a:custGeom>
            <a:avLst/>
            <a:gdLst/>
            <a:ahLst/>
            <a:cxnLst/>
            <a:rect l="l" t="t" r="r" b="b"/>
            <a:pathLst>
              <a:path w="13969" h="24764">
                <a:moveTo>
                  <a:pt x="0" y="0"/>
                </a:moveTo>
                <a:lnTo>
                  <a:pt x="13716" y="0"/>
                </a:lnTo>
              </a:path>
              <a:path w="13969" h="24764">
                <a:moveTo>
                  <a:pt x="0" y="6096"/>
                </a:moveTo>
                <a:lnTo>
                  <a:pt x="13716" y="6096"/>
                </a:lnTo>
              </a:path>
              <a:path w="13969" h="24764">
                <a:moveTo>
                  <a:pt x="0" y="12192"/>
                </a:moveTo>
                <a:lnTo>
                  <a:pt x="13716" y="12192"/>
                </a:lnTo>
              </a:path>
              <a:path w="13969" h="24764">
                <a:moveTo>
                  <a:pt x="0" y="18287"/>
                </a:moveTo>
                <a:lnTo>
                  <a:pt x="13716" y="18287"/>
                </a:lnTo>
              </a:path>
              <a:path w="13969" h="24764">
                <a:moveTo>
                  <a:pt x="0" y="24384"/>
                </a:moveTo>
                <a:lnTo>
                  <a:pt x="13716" y="24384"/>
                </a:lnTo>
              </a:path>
            </a:pathLst>
          </a:custGeom>
          <a:ln w="6095">
            <a:solidFill>
              <a:srgbClr val="DAFDCB"/>
            </a:solidFill>
          </a:ln>
        </p:spPr>
        <p:txBody>
          <a:bodyPr wrap="square" lIns="0" tIns="0" rIns="0" bIns="0" rtlCol="0"/>
          <a:lstStyle/>
          <a:p>
            <a:endParaRPr/>
          </a:p>
        </p:txBody>
      </p:sp>
      <p:sp>
        <p:nvSpPr>
          <p:cNvPr id="110" name="bg object 110"/>
          <p:cNvSpPr/>
          <p:nvPr/>
        </p:nvSpPr>
        <p:spPr>
          <a:xfrm>
            <a:off x="7531486" y="3764279"/>
            <a:ext cx="27940" cy="0"/>
          </a:xfrm>
          <a:custGeom>
            <a:avLst/>
            <a:gdLst/>
            <a:ahLst/>
            <a:cxnLst/>
            <a:rect l="l" t="t" r="r" b="b"/>
            <a:pathLst>
              <a:path w="27940">
                <a:moveTo>
                  <a:pt x="0" y="0"/>
                </a:moveTo>
                <a:lnTo>
                  <a:pt x="27432" y="0"/>
                </a:lnTo>
              </a:path>
            </a:pathLst>
          </a:custGeom>
          <a:ln w="6095">
            <a:solidFill>
              <a:srgbClr val="DBFDCC"/>
            </a:solidFill>
          </a:ln>
        </p:spPr>
        <p:txBody>
          <a:bodyPr wrap="square" lIns="0" tIns="0" rIns="0" bIns="0" rtlCol="0"/>
          <a:lstStyle/>
          <a:p>
            <a:endParaRPr/>
          </a:p>
        </p:txBody>
      </p:sp>
      <p:sp>
        <p:nvSpPr>
          <p:cNvPr id="111" name="bg object 111"/>
          <p:cNvSpPr/>
          <p:nvPr/>
        </p:nvSpPr>
        <p:spPr>
          <a:xfrm>
            <a:off x="1880494" y="3813047"/>
            <a:ext cx="370840" cy="97790"/>
          </a:xfrm>
          <a:custGeom>
            <a:avLst/>
            <a:gdLst/>
            <a:ahLst/>
            <a:cxnLst/>
            <a:rect l="l" t="t" r="r" b="b"/>
            <a:pathLst>
              <a:path w="370839" h="97789">
                <a:moveTo>
                  <a:pt x="342900" y="0"/>
                </a:moveTo>
                <a:lnTo>
                  <a:pt x="370332" y="0"/>
                </a:lnTo>
              </a:path>
              <a:path w="370839" h="97789">
                <a:moveTo>
                  <a:pt x="342900" y="6096"/>
                </a:moveTo>
                <a:lnTo>
                  <a:pt x="370332" y="6096"/>
                </a:lnTo>
              </a:path>
              <a:path w="370839" h="97789">
                <a:moveTo>
                  <a:pt x="0" y="54864"/>
                </a:moveTo>
                <a:lnTo>
                  <a:pt x="13716" y="54864"/>
                </a:lnTo>
              </a:path>
              <a:path w="370839" h="97789">
                <a:moveTo>
                  <a:pt x="0" y="60960"/>
                </a:moveTo>
                <a:lnTo>
                  <a:pt x="13716" y="60960"/>
                </a:lnTo>
              </a:path>
              <a:path w="370839" h="97789">
                <a:moveTo>
                  <a:pt x="0" y="67056"/>
                </a:moveTo>
                <a:lnTo>
                  <a:pt x="13716" y="67056"/>
                </a:lnTo>
              </a:path>
              <a:path w="370839" h="97789">
                <a:moveTo>
                  <a:pt x="0" y="73152"/>
                </a:moveTo>
                <a:lnTo>
                  <a:pt x="13716" y="73152"/>
                </a:lnTo>
              </a:path>
              <a:path w="370839" h="97789">
                <a:moveTo>
                  <a:pt x="301751" y="97536"/>
                </a:moveTo>
                <a:lnTo>
                  <a:pt x="329184" y="97536"/>
                </a:lnTo>
              </a:path>
            </a:pathLst>
          </a:custGeom>
          <a:ln w="6095">
            <a:solidFill>
              <a:srgbClr val="DAFDCB"/>
            </a:solidFill>
          </a:ln>
        </p:spPr>
        <p:txBody>
          <a:bodyPr wrap="square" lIns="0" tIns="0" rIns="0" bIns="0" rtlCol="0"/>
          <a:lstStyle/>
          <a:p>
            <a:endParaRPr/>
          </a:p>
        </p:txBody>
      </p:sp>
      <p:sp>
        <p:nvSpPr>
          <p:cNvPr id="112" name="bg object 112"/>
          <p:cNvSpPr/>
          <p:nvPr/>
        </p:nvSpPr>
        <p:spPr>
          <a:xfrm>
            <a:off x="1866778" y="3934967"/>
            <a:ext cx="5706110" cy="12700"/>
          </a:xfrm>
          <a:custGeom>
            <a:avLst/>
            <a:gdLst/>
            <a:ahLst/>
            <a:cxnLst/>
            <a:rect l="l" t="t" r="r" b="b"/>
            <a:pathLst>
              <a:path w="5706109" h="12700">
                <a:moveTo>
                  <a:pt x="5678424" y="0"/>
                </a:moveTo>
                <a:lnTo>
                  <a:pt x="5705856" y="0"/>
                </a:lnTo>
              </a:path>
              <a:path w="5706109" h="12700">
                <a:moveTo>
                  <a:pt x="0" y="12192"/>
                </a:moveTo>
                <a:lnTo>
                  <a:pt x="27432" y="12192"/>
                </a:lnTo>
              </a:path>
            </a:pathLst>
          </a:custGeom>
          <a:ln w="6095">
            <a:solidFill>
              <a:srgbClr val="DCFDCD"/>
            </a:solidFill>
          </a:ln>
        </p:spPr>
        <p:txBody>
          <a:bodyPr wrap="square" lIns="0" tIns="0" rIns="0" bIns="0" rtlCol="0"/>
          <a:lstStyle/>
          <a:p>
            <a:endParaRPr/>
          </a:p>
        </p:txBody>
      </p:sp>
      <p:sp>
        <p:nvSpPr>
          <p:cNvPr id="113" name="bg object 113"/>
          <p:cNvSpPr/>
          <p:nvPr/>
        </p:nvSpPr>
        <p:spPr>
          <a:xfrm>
            <a:off x="2168530" y="3947159"/>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pic>
        <p:nvPicPr>
          <p:cNvPr id="114" name="bg object 114"/>
          <p:cNvPicPr/>
          <p:nvPr/>
        </p:nvPicPr>
        <p:blipFill>
          <a:blip r:embed="rId21" cstate="print"/>
          <a:stretch>
            <a:fillRect/>
          </a:stretch>
        </p:blipFill>
        <p:spPr>
          <a:xfrm>
            <a:off x="1798198" y="3517391"/>
            <a:ext cx="7200900" cy="1048511"/>
          </a:xfrm>
          <a:prstGeom prst="rect">
            <a:avLst/>
          </a:prstGeom>
        </p:spPr>
      </p:pic>
      <p:sp>
        <p:nvSpPr>
          <p:cNvPr id="115" name="bg object 115"/>
          <p:cNvSpPr/>
          <p:nvPr/>
        </p:nvSpPr>
        <p:spPr>
          <a:xfrm>
            <a:off x="4445386" y="3965447"/>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16" name="bg object 116"/>
          <p:cNvSpPr/>
          <p:nvPr/>
        </p:nvSpPr>
        <p:spPr>
          <a:xfrm>
            <a:off x="1866778" y="3995927"/>
            <a:ext cx="13970" cy="18415"/>
          </a:xfrm>
          <a:custGeom>
            <a:avLst/>
            <a:gdLst/>
            <a:ahLst/>
            <a:cxnLst/>
            <a:rect l="l" t="t" r="r" b="b"/>
            <a:pathLst>
              <a:path w="13969" h="18414">
                <a:moveTo>
                  <a:pt x="0" y="0"/>
                </a:moveTo>
                <a:lnTo>
                  <a:pt x="13716" y="0"/>
                </a:lnTo>
              </a:path>
              <a:path w="13969" h="18414">
                <a:moveTo>
                  <a:pt x="0" y="6096"/>
                </a:moveTo>
                <a:lnTo>
                  <a:pt x="13716" y="6096"/>
                </a:lnTo>
              </a:path>
              <a:path w="13969" h="18414">
                <a:moveTo>
                  <a:pt x="0" y="12191"/>
                </a:moveTo>
                <a:lnTo>
                  <a:pt x="13716" y="12191"/>
                </a:lnTo>
              </a:path>
              <a:path w="13969" h="18414">
                <a:moveTo>
                  <a:pt x="0" y="18287"/>
                </a:moveTo>
                <a:lnTo>
                  <a:pt x="13716" y="18287"/>
                </a:lnTo>
              </a:path>
            </a:pathLst>
          </a:custGeom>
          <a:ln w="6095">
            <a:solidFill>
              <a:srgbClr val="DAFDCB"/>
            </a:solidFill>
          </a:ln>
        </p:spPr>
        <p:txBody>
          <a:bodyPr wrap="square" lIns="0" tIns="0" rIns="0" bIns="0" rtlCol="0"/>
          <a:lstStyle/>
          <a:p>
            <a:endParaRPr/>
          </a:p>
        </p:txBody>
      </p:sp>
      <p:sp>
        <p:nvSpPr>
          <p:cNvPr id="117" name="bg object 117"/>
          <p:cNvSpPr/>
          <p:nvPr/>
        </p:nvSpPr>
        <p:spPr>
          <a:xfrm>
            <a:off x="7545202" y="4026407"/>
            <a:ext cx="27940" cy="0"/>
          </a:xfrm>
          <a:custGeom>
            <a:avLst/>
            <a:gdLst/>
            <a:ahLst/>
            <a:cxnLst/>
            <a:rect l="l" t="t" r="r" b="b"/>
            <a:pathLst>
              <a:path w="27940">
                <a:moveTo>
                  <a:pt x="0" y="0"/>
                </a:moveTo>
                <a:lnTo>
                  <a:pt x="27432" y="0"/>
                </a:lnTo>
              </a:path>
            </a:pathLst>
          </a:custGeom>
          <a:ln w="6095">
            <a:solidFill>
              <a:srgbClr val="D8FDC8"/>
            </a:solidFill>
          </a:ln>
        </p:spPr>
        <p:txBody>
          <a:bodyPr wrap="square" lIns="0" tIns="0" rIns="0" bIns="0" rtlCol="0"/>
          <a:lstStyle/>
          <a:p>
            <a:endParaRPr/>
          </a:p>
        </p:txBody>
      </p:sp>
      <p:sp>
        <p:nvSpPr>
          <p:cNvPr id="118" name="bg object 118"/>
          <p:cNvSpPr/>
          <p:nvPr/>
        </p:nvSpPr>
        <p:spPr>
          <a:xfrm>
            <a:off x="1839346" y="4038600"/>
            <a:ext cx="315595" cy="262255"/>
          </a:xfrm>
          <a:custGeom>
            <a:avLst/>
            <a:gdLst/>
            <a:ahLst/>
            <a:cxnLst/>
            <a:rect l="l" t="t" r="r" b="b"/>
            <a:pathLst>
              <a:path w="315594" h="262254">
                <a:moveTo>
                  <a:pt x="288036" y="0"/>
                </a:moveTo>
                <a:lnTo>
                  <a:pt x="315468" y="0"/>
                </a:lnTo>
              </a:path>
              <a:path w="315594" h="262254">
                <a:moveTo>
                  <a:pt x="288036" y="6095"/>
                </a:moveTo>
                <a:lnTo>
                  <a:pt x="315468" y="6095"/>
                </a:lnTo>
              </a:path>
              <a:path w="315594" h="262254">
                <a:moveTo>
                  <a:pt x="13716" y="85343"/>
                </a:moveTo>
                <a:lnTo>
                  <a:pt x="27432" y="85343"/>
                </a:lnTo>
              </a:path>
              <a:path w="315594" h="262254">
                <a:moveTo>
                  <a:pt x="13716" y="91439"/>
                </a:moveTo>
                <a:lnTo>
                  <a:pt x="27432" y="91439"/>
                </a:lnTo>
              </a:path>
              <a:path w="315594" h="262254">
                <a:moveTo>
                  <a:pt x="13716" y="97536"/>
                </a:moveTo>
                <a:lnTo>
                  <a:pt x="27432" y="97536"/>
                </a:lnTo>
              </a:path>
              <a:path w="315594" h="262254">
                <a:moveTo>
                  <a:pt x="13716" y="103631"/>
                </a:moveTo>
                <a:lnTo>
                  <a:pt x="27432" y="103631"/>
                </a:lnTo>
              </a:path>
              <a:path w="315594" h="262254">
                <a:moveTo>
                  <a:pt x="233172" y="134112"/>
                </a:moveTo>
                <a:lnTo>
                  <a:pt x="260604" y="134112"/>
                </a:lnTo>
              </a:path>
              <a:path w="315594" h="262254">
                <a:moveTo>
                  <a:pt x="0" y="207263"/>
                </a:moveTo>
                <a:lnTo>
                  <a:pt x="13716" y="207263"/>
                </a:lnTo>
              </a:path>
              <a:path w="315594" h="262254">
                <a:moveTo>
                  <a:pt x="0" y="213359"/>
                </a:moveTo>
                <a:lnTo>
                  <a:pt x="13716" y="213359"/>
                </a:lnTo>
              </a:path>
              <a:path w="315594" h="262254">
                <a:moveTo>
                  <a:pt x="0" y="219455"/>
                </a:moveTo>
                <a:lnTo>
                  <a:pt x="13716" y="219455"/>
                </a:lnTo>
              </a:path>
              <a:path w="315594" h="262254">
                <a:moveTo>
                  <a:pt x="0" y="225551"/>
                </a:moveTo>
                <a:lnTo>
                  <a:pt x="13716" y="225551"/>
                </a:lnTo>
              </a:path>
              <a:path w="315594" h="262254">
                <a:moveTo>
                  <a:pt x="192024" y="225551"/>
                </a:moveTo>
                <a:lnTo>
                  <a:pt x="219456" y="225551"/>
                </a:lnTo>
              </a:path>
              <a:path w="315594" h="262254">
                <a:moveTo>
                  <a:pt x="0" y="231647"/>
                </a:moveTo>
                <a:lnTo>
                  <a:pt x="13716" y="231647"/>
                </a:lnTo>
              </a:path>
              <a:path w="315594" h="262254">
                <a:moveTo>
                  <a:pt x="192024" y="231647"/>
                </a:moveTo>
                <a:lnTo>
                  <a:pt x="219456" y="231647"/>
                </a:lnTo>
              </a:path>
              <a:path w="315594" h="262254">
                <a:moveTo>
                  <a:pt x="178307" y="262127"/>
                </a:moveTo>
                <a:lnTo>
                  <a:pt x="205740" y="262127"/>
                </a:lnTo>
              </a:path>
            </a:pathLst>
          </a:custGeom>
          <a:ln w="6095">
            <a:solidFill>
              <a:srgbClr val="DAFDCB"/>
            </a:solidFill>
          </a:ln>
        </p:spPr>
        <p:txBody>
          <a:bodyPr wrap="square" lIns="0" tIns="0" rIns="0" bIns="0" rtlCol="0"/>
          <a:lstStyle/>
          <a:p>
            <a:endParaRPr/>
          </a:p>
        </p:txBody>
      </p:sp>
      <p:sp>
        <p:nvSpPr>
          <p:cNvPr id="119" name="bg object 119"/>
          <p:cNvSpPr/>
          <p:nvPr/>
        </p:nvSpPr>
        <p:spPr>
          <a:xfrm>
            <a:off x="1825630" y="4331207"/>
            <a:ext cx="27940" cy="0"/>
          </a:xfrm>
          <a:custGeom>
            <a:avLst/>
            <a:gdLst/>
            <a:ahLst/>
            <a:cxnLst/>
            <a:rect l="l" t="t" r="r" b="b"/>
            <a:pathLst>
              <a:path w="27939">
                <a:moveTo>
                  <a:pt x="0" y="0"/>
                </a:moveTo>
                <a:lnTo>
                  <a:pt x="27432" y="0"/>
                </a:lnTo>
              </a:path>
            </a:pathLst>
          </a:custGeom>
          <a:ln w="6095">
            <a:solidFill>
              <a:srgbClr val="DCFDCD"/>
            </a:solidFill>
          </a:ln>
        </p:spPr>
        <p:txBody>
          <a:bodyPr wrap="square" lIns="0" tIns="0" rIns="0" bIns="0" rtlCol="0"/>
          <a:lstStyle/>
          <a:p>
            <a:endParaRPr/>
          </a:p>
        </p:txBody>
      </p:sp>
      <p:sp>
        <p:nvSpPr>
          <p:cNvPr id="120" name="bg object 120"/>
          <p:cNvSpPr/>
          <p:nvPr/>
        </p:nvSpPr>
        <p:spPr>
          <a:xfrm>
            <a:off x="3979042" y="4367783"/>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21" name="bg object 121"/>
          <p:cNvSpPr/>
          <p:nvPr/>
        </p:nvSpPr>
        <p:spPr>
          <a:xfrm>
            <a:off x="1825630" y="4373879"/>
            <a:ext cx="178435" cy="24765"/>
          </a:xfrm>
          <a:custGeom>
            <a:avLst/>
            <a:gdLst/>
            <a:ahLst/>
            <a:cxnLst/>
            <a:rect l="l" t="t" r="r" b="b"/>
            <a:pathLst>
              <a:path w="178435" h="24764">
                <a:moveTo>
                  <a:pt x="0" y="0"/>
                </a:moveTo>
                <a:lnTo>
                  <a:pt x="13716" y="0"/>
                </a:lnTo>
              </a:path>
              <a:path w="178435" h="24764">
                <a:moveTo>
                  <a:pt x="0" y="6096"/>
                </a:moveTo>
                <a:lnTo>
                  <a:pt x="13716" y="6096"/>
                </a:lnTo>
              </a:path>
              <a:path w="178435" h="24764">
                <a:moveTo>
                  <a:pt x="0" y="12191"/>
                </a:moveTo>
                <a:lnTo>
                  <a:pt x="13716" y="12191"/>
                </a:lnTo>
              </a:path>
              <a:path w="178435" h="24764">
                <a:moveTo>
                  <a:pt x="0" y="18287"/>
                </a:moveTo>
                <a:lnTo>
                  <a:pt x="13716" y="18287"/>
                </a:lnTo>
              </a:path>
              <a:path w="178435" h="24764">
                <a:moveTo>
                  <a:pt x="0" y="24384"/>
                </a:moveTo>
                <a:lnTo>
                  <a:pt x="13716" y="24384"/>
                </a:lnTo>
              </a:path>
              <a:path w="178435" h="24764">
                <a:moveTo>
                  <a:pt x="150875" y="24384"/>
                </a:moveTo>
                <a:lnTo>
                  <a:pt x="178308" y="24384"/>
                </a:lnTo>
              </a:path>
            </a:pathLst>
          </a:custGeom>
          <a:ln w="6095">
            <a:solidFill>
              <a:srgbClr val="DAFDCB"/>
            </a:solidFill>
          </a:ln>
        </p:spPr>
        <p:txBody>
          <a:bodyPr wrap="square" lIns="0" tIns="0" rIns="0" bIns="0" rtlCol="0"/>
          <a:lstStyle/>
          <a:p>
            <a:endParaRPr/>
          </a:p>
        </p:txBody>
      </p:sp>
      <p:sp>
        <p:nvSpPr>
          <p:cNvPr id="122" name="bg object 122"/>
          <p:cNvSpPr/>
          <p:nvPr/>
        </p:nvSpPr>
        <p:spPr>
          <a:xfrm>
            <a:off x="3883030" y="4416551"/>
            <a:ext cx="68580" cy="48895"/>
          </a:xfrm>
          <a:custGeom>
            <a:avLst/>
            <a:gdLst/>
            <a:ahLst/>
            <a:cxnLst/>
            <a:rect l="l" t="t" r="r" b="b"/>
            <a:pathLst>
              <a:path w="68579" h="48895">
                <a:moveTo>
                  <a:pt x="41148" y="0"/>
                </a:moveTo>
                <a:lnTo>
                  <a:pt x="68580" y="0"/>
                </a:lnTo>
              </a:path>
              <a:path w="68579" h="48895">
                <a:moveTo>
                  <a:pt x="0" y="48767"/>
                </a:moveTo>
                <a:lnTo>
                  <a:pt x="13716" y="48767"/>
                </a:lnTo>
              </a:path>
            </a:pathLst>
          </a:custGeom>
          <a:ln w="6095">
            <a:solidFill>
              <a:srgbClr val="DBFDCB"/>
            </a:solidFill>
          </a:ln>
        </p:spPr>
        <p:txBody>
          <a:bodyPr wrap="square" lIns="0" tIns="0" rIns="0" bIns="0" rtlCol="0"/>
          <a:lstStyle/>
          <a:p>
            <a:endParaRPr/>
          </a:p>
        </p:txBody>
      </p:sp>
      <p:sp>
        <p:nvSpPr>
          <p:cNvPr id="123" name="bg object 123"/>
          <p:cNvSpPr/>
          <p:nvPr/>
        </p:nvSpPr>
        <p:spPr>
          <a:xfrm>
            <a:off x="3869314" y="4471416"/>
            <a:ext cx="27940" cy="0"/>
          </a:xfrm>
          <a:custGeom>
            <a:avLst/>
            <a:gdLst/>
            <a:ahLst/>
            <a:cxnLst/>
            <a:rect l="l" t="t" r="r" b="b"/>
            <a:pathLst>
              <a:path w="27939">
                <a:moveTo>
                  <a:pt x="0" y="0"/>
                </a:moveTo>
                <a:lnTo>
                  <a:pt x="27432" y="0"/>
                </a:lnTo>
              </a:path>
            </a:pathLst>
          </a:custGeom>
          <a:ln w="6095">
            <a:solidFill>
              <a:srgbClr val="DCFDCE"/>
            </a:solidFill>
          </a:ln>
        </p:spPr>
        <p:txBody>
          <a:bodyPr wrap="square" lIns="0" tIns="0" rIns="0" bIns="0" rtlCol="0"/>
          <a:lstStyle/>
          <a:p>
            <a:endParaRPr/>
          </a:p>
        </p:txBody>
      </p:sp>
      <p:sp>
        <p:nvSpPr>
          <p:cNvPr id="124" name="bg object 124"/>
          <p:cNvSpPr/>
          <p:nvPr/>
        </p:nvSpPr>
        <p:spPr>
          <a:xfrm>
            <a:off x="3869314" y="4477511"/>
            <a:ext cx="13970" cy="0"/>
          </a:xfrm>
          <a:custGeom>
            <a:avLst/>
            <a:gdLst/>
            <a:ahLst/>
            <a:cxnLst/>
            <a:rect l="l" t="t" r="r" b="b"/>
            <a:pathLst>
              <a:path w="13970">
                <a:moveTo>
                  <a:pt x="0" y="0"/>
                </a:moveTo>
                <a:lnTo>
                  <a:pt x="13716" y="0"/>
                </a:lnTo>
              </a:path>
            </a:pathLst>
          </a:custGeom>
          <a:ln w="6095">
            <a:solidFill>
              <a:srgbClr val="DBFDCB"/>
            </a:solidFill>
          </a:ln>
        </p:spPr>
        <p:txBody>
          <a:bodyPr wrap="square" lIns="0" tIns="0" rIns="0" bIns="0" rtlCol="0"/>
          <a:lstStyle/>
          <a:p>
            <a:endParaRPr/>
          </a:p>
        </p:txBody>
      </p:sp>
      <p:sp>
        <p:nvSpPr>
          <p:cNvPr id="125" name="bg object 125"/>
          <p:cNvSpPr/>
          <p:nvPr/>
        </p:nvSpPr>
        <p:spPr>
          <a:xfrm>
            <a:off x="1811914" y="4507991"/>
            <a:ext cx="13970" cy="6350"/>
          </a:xfrm>
          <a:custGeom>
            <a:avLst/>
            <a:gdLst/>
            <a:ahLst/>
            <a:cxnLst/>
            <a:rect l="l" t="t" r="r" b="b"/>
            <a:pathLst>
              <a:path w="13969" h="6350">
                <a:moveTo>
                  <a:pt x="0" y="0"/>
                </a:moveTo>
                <a:lnTo>
                  <a:pt x="13716" y="0"/>
                </a:lnTo>
              </a:path>
              <a:path w="13969" h="6350">
                <a:moveTo>
                  <a:pt x="0" y="6096"/>
                </a:moveTo>
                <a:lnTo>
                  <a:pt x="13716" y="6096"/>
                </a:lnTo>
              </a:path>
            </a:pathLst>
          </a:custGeom>
          <a:ln w="6095">
            <a:solidFill>
              <a:srgbClr val="DAFDCB"/>
            </a:solidFill>
          </a:ln>
        </p:spPr>
        <p:txBody>
          <a:bodyPr wrap="square" lIns="0" tIns="0" rIns="0" bIns="0" rtlCol="0"/>
          <a:lstStyle/>
          <a:p>
            <a:endParaRPr/>
          </a:p>
        </p:txBody>
      </p:sp>
      <p:sp>
        <p:nvSpPr>
          <p:cNvPr id="126" name="bg object 126"/>
          <p:cNvSpPr/>
          <p:nvPr/>
        </p:nvSpPr>
        <p:spPr>
          <a:xfrm>
            <a:off x="3828166" y="4514088"/>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27" name="bg object 127"/>
          <p:cNvSpPr/>
          <p:nvPr/>
        </p:nvSpPr>
        <p:spPr>
          <a:xfrm>
            <a:off x="1811914" y="4520183"/>
            <a:ext cx="137160" cy="6350"/>
          </a:xfrm>
          <a:custGeom>
            <a:avLst/>
            <a:gdLst/>
            <a:ahLst/>
            <a:cxnLst/>
            <a:rect l="l" t="t" r="r" b="b"/>
            <a:pathLst>
              <a:path w="137160" h="6350">
                <a:moveTo>
                  <a:pt x="0" y="0"/>
                </a:moveTo>
                <a:lnTo>
                  <a:pt x="13716" y="0"/>
                </a:lnTo>
              </a:path>
              <a:path w="137160" h="6350">
                <a:moveTo>
                  <a:pt x="0" y="6096"/>
                </a:moveTo>
                <a:lnTo>
                  <a:pt x="13716" y="6096"/>
                </a:lnTo>
              </a:path>
              <a:path w="137160" h="6350">
                <a:moveTo>
                  <a:pt x="109728" y="6096"/>
                </a:moveTo>
                <a:lnTo>
                  <a:pt x="137160" y="6096"/>
                </a:lnTo>
              </a:path>
            </a:pathLst>
          </a:custGeom>
          <a:ln w="6095">
            <a:solidFill>
              <a:srgbClr val="DAFDCB"/>
            </a:solidFill>
          </a:ln>
        </p:spPr>
        <p:txBody>
          <a:bodyPr wrap="square" lIns="0" tIns="0" rIns="0" bIns="0" rtlCol="0"/>
          <a:lstStyle/>
          <a:p>
            <a:endParaRPr/>
          </a:p>
        </p:txBody>
      </p:sp>
      <p:sp>
        <p:nvSpPr>
          <p:cNvPr id="128" name="bg object 128"/>
          <p:cNvSpPr/>
          <p:nvPr/>
        </p:nvSpPr>
        <p:spPr>
          <a:xfrm>
            <a:off x="3787018" y="4544567"/>
            <a:ext cx="27940" cy="6350"/>
          </a:xfrm>
          <a:custGeom>
            <a:avLst/>
            <a:gdLst/>
            <a:ahLst/>
            <a:cxnLst/>
            <a:rect l="l" t="t" r="r" b="b"/>
            <a:pathLst>
              <a:path w="27939" h="6350">
                <a:moveTo>
                  <a:pt x="0" y="0"/>
                </a:moveTo>
                <a:lnTo>
                  <a:pt x="27432" y="0"/>
                </a:lnTo>
              </a:path>
              <a:path w="27939" h="6350">
                <a:moveTo>
                  <a:pt x="0" y="6096"/>
                </a:moveTo>
                <a:lnTo>
                  <a:pt x="27432" y="6096"/>
                </a:lnTo>
              </a:path>
            </a:pathLst>
          </a:custGeom>
          <a:ln w="6095">
            <a:solidFill>
              <a:srgbClr val="DBFDCC"/>
            </a:solidFill>
          </a:ln>
        </p:spPr>
        <p:txBody>
          <a:bodyPr wrap="square" lIns="0" tIns="0" rIns="0" bIns="0" rtlCol="0"/>
          <a:lstStyle/>
          <a:p>
            <a:endParaRPr/>
          </a:p>
        </p:txBody>
      </p:sp>
      <p:sp>
        <p:nvSpPr>
          <p:cNvPr id="129" name="bg object 129"/>
          <p:cNvSpPr/>
          <p:nvPr/>
        </p:nvSpPr>
        <p:spPr>
          <a:xfrm>
            <a:off x="3773302" y="4562855"/>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30" name="bg object 130"/>
          <p:cNvSpPr/>
          <p:nvPr/>
        </p:nvSpPr>
        <p:spPr>
          <a:xfrm>
            <a:off x="3732154" y="4593335"/>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31" name="bg object 131"/>
          <p:cNvSpPr/>
          <p:nvPr/>
        </p:nvSpPr>
        <p:spPr>
          <a:xfrm>
            <a:off x="3718438" y="4605527"/>
            <a:ext cx="27940" cy="6350"/>
          </a:xfrm>
          <a:custGeom>
            <a:avLst/>
            <a:gdLst/>
            <a:ahLst/>
            <a:cxnLst/>
            <a:rect l="l" t="t" r="r" b="b"/>
            <a:pathLst>
              <a:path w="27939" h="6350">
                <a:moveTo>
                  <a:pt x="0" y="0"/>
                </a:moveTo>
                <a:lnTo>
                  <a:pt x="27432" y="0"/>
                </a:lnTo>
              </a:path>
              <a:path w="27939" h="6350">
                <a:moveTo>
                  <a:pt x="0" y="6096"/>
                </a:moveTo>
                <a:lnTo>
                  <a:pt x="27432" y="6096"/>
                </a:lnTo>
              </a:path>
            </a:pathLst>
          </a:custGeom>
          <a:ln w="6095">
            <a:solidFill>
              <a:srgbClr val="DBFDCB"/>
            </a:solidFill>
          </a:ln>
        </p:spPr>
        <p:txBody>
          <a:bodyPr wrap="square" lIns="0" tIns="0" rIns="0" bIns="0" rtlCol="0"/>
          <a:lstStyle/>
          <a:p>
            <a:endParaRPr/>
          </a:p>
        </p:txBody>
      </p:sp>
      <p:sp>
        <p:nvSpPr>
          <p:cNvPr id="132" name="bg object 132"/>
          <p:cNvSpPr/>
          <p:nvPr/>
        </p:nvSpPr>
        <p:spPr>
          <a:xfrm>
            <a:off x="1880494" y="4623816"/>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133" name="bg object 133"/>
          <p:cNvSpPr/>
          <p:nvPr/>
        </p:nvSpPr>
        <p:spPr>
          <a:xfrm>
            <a:off x="3677290" y="4642103"/>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34" name="bg object 134"/>
          <p:cNvSpPr/>
          <p:nvPr/>
        </p:nvSpPr>
        <p:spPr>
          <a:xfrm>
            <a:off x="3663574" y="4654295"/>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35" name="bg object 135"/>
          <p:cNvSpPr/>
          <p:nvPr/>
        </p:nvSpPr>
        <p:spPr>
          <a:xfrm>
            <a:off x="4541398" y="4678679"/>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36" name="bg object 136"/>
          <p:cNvSpPr/>
          <p:nvPr/>
        </p:nvSpPr>
        <p:spPr>
          <a:xfrm>
            <a:off x="4541398" y="4684775"/>
            <a:ext cx="27940" cy="0"/>
          </a:xfrm>
          <a:custGeom>
            <a:avLst/>
            <a:gdLst/>
            <a:ahLst/>
            <a:cxnLst/>
            <a:rect l="l" t="t" r="r" b="b"/>
            <a:pathLst>
              <a:path w="27939">
                <a:moveTo>
                  <a:pt x="0" y="0"/>
                </a:moveTo>
                <a:lnTo>
                  <a:pt x="27432" y="0"/>
                </a:lnTo>
              </a:path>
            </a:pathLst>
          </a:custGeom>
          <a:ln w="6095">
            <a:solidFill>
              <a:srgbClr val="DAFDCB"/>
            </a:solidFill>
          </a:ln>
        </p:spPr>
        <p:txBody>
          <a:bodyPr wrap="square" lIns="0" tIns="0" rIns="0" bIns="0" rtlCol="0"/>
          <a:lstStyle/>
          <a:p>
            <a:endParaRPr/>
          </a:p>
        </p:txBody>
      </p:sp>
      <p:sp>
        <p:nvSpPr>
          <p:cNvPr id="137" name="bg object 137"/>
          <p:cNvSpPr/>
          <p:nvPr/>
        </p:nvSpPr>
        <p:spPr>
          <a:xfrm>
            <a:off x="3567562" y="4690872"/>
            <a:ext cx="82550" cy="48895"/>
          </a:xfrm>
          <a:custGeom>
            <a:avLst/>
            <a:gdLst/>
            <a:ahLst/>
            <a:cxnLst/>
            <a:rect l="l" t="t" r="r" b="b"/>
            <a:pathLst>
              <a:path w="82550" h="48895">
                <a:moveTo>
                  <a:pt x="54863" y="0"/>
                </a:moveTo>
                <a:lnTo>
                  <a:pt x="82296" y="0"/>
                </a:lnTo>
              </a:path>
              <a:path w="82550" h="48895">
                <a:moveTo>
                  <a:pt x="0" y="48768"/>
                </a:moveTo>
                <a:lnTo>
                  <a:pt x="27432" y="48768"/>
                </a:lnTo>
              </a:path>
            </a:pathLst>
          </a:custGeom>
          <a:ln w="6095">
            <a:solidFill>
              <a:srgbClr val="DBFDCC"/>
            </a:solidFill>
          </a:ln>
        </p:spPr>
        <p:txBody>
          <a:bodyPr wrap="square" lIns="0" tIns="0" rIns="0" bIns="0" rtlCol="0"/>
          <a:lstStyle/>
          <a:p>
            <a:endParaRPr/>
          </a:p>
        </p:txBody>
      </p:sp>
      <p:pic>
        <p:nvPicPr>
          <p:cNvPr id="138" name="bg object 138"/>
          <p:cNvPicPr/>
          <p:nvPr/>
        </p:nvPicPr>
        <p:blipFill>
          <a:blip r:embed="rId22" cstate="print"/>
          <a:stretch>
            <a:fillRect/>
          </a:stretch>
        </p:blipFill>
        <p:spPr>
          <a:xfrm>
            <a:off x="1757050" y="4565903"/>
            <a:ext cx="521208" cy="469391"/>
          </a:xfrm>
          <a:prstGeom prst="rect">
            <a:avLst/>
          </a:prstGeom>
        </p:spPr>
      </p:pic>
      <p:pic>
        <p:nvPicPr>
          <p:cNvPr id="139" name="bg object 139"/>
          <p:cNvPicPr/>
          <p:nvPr/>
        </p:nvPicPr>
        <p:blipFill>
          <a:blip r:embed="rId23" cstate="print"/>
          <a:stretch>
            <a:fillRect/>
          </a:stretch>
        </p:blipFill>
        <p:spPr>
          <a:xfrm>
            <a:off x="3224662" y="4565903"/>
            <a:ext cx="576072" cy="469391"/>
          </a:xfrm>
          <a:prstGeom prst="rect">
            <a:avLst/>
          </a:prstGeom>
        </p:spPr>
      </p:pic>
      <p:sp>
        <p:nvSpPr>
          <p:cNvPr id="140" name="bg object 140"/>
          <p:cNvSpPr/>
          <p:nvPr/>
        </p:nvSpPr>
        <p:spPr>
          <a:xfrm>
            <a:off x="3512698" y="4788407"/>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pic>
        <p:nvPicPr>
          <p:cNvPr id="141" name="bg object 141"/>
          <p:cNvPicPr/>
          <p:nvPr/>
        </p:nvPicPr>
        <p:blipFill>
          <a:blip r:embed="rId24" cstate="print"/>
          <a:stretch>
            <a:fillRect/>
          </a:stretch>
        </p:blipFill>
        <p:spPr>
          <a:xfrm>
            <a:off x="3855598" y="4559807"/>
            <a:ext cx="713232" cy="475487"/>
          </a:xfrm>
          <a:prstGeom prst="rect">
            <a:avLst/>
          </a:prstGeom>
        </p:spPr>
      </p:pic>
      <p:sp>
        <p:nvSpPr>
          <p:cNvPr id="142" name="bg object 142"/>
          <p:cNvSpPr/>
          <p:nvPr/>
        </p:nvSpPr>
        <p:spPr>
          <a:xfrm>
            <a:off x="3348106" y="4831079"/>
            <a:ext cx="137160" cy="97790"/>
          </a:xfrm>
          <a:custGeom>
            <a:avLst/>
            <a:gdLst/>
            <a:ahLst/>
            <a:cxnLst/>
            <a:rect l="l" t="t" r="r" b="b"/>
            <a:pathLst>
              <a:path w="137160" h="97789">
                <a:moveTo>
                  <a:pt x="109727" y="0"/>
                </a:moveTo>
                <a:lnTo>
                  <a:pt x="137160" y="0"/>
                </a:lnTo>
              </a:path>
              <a:path w="137160" h="97789">
                <a:moveTo>
                  <a:pt x="109727" y="6096"/>
                </a:moveTo>
                <a:lnTo>
                  <a:pt x="137160" y="6096"/>
                </a:lnTo>
              </a:path>
              <a:path w="137160" h="97789">
                <a:moveTo>
                  <a:pt x="54863" y="48767"/>
                </a:moveTo>
                <a:lnTo>
                  <a:pt x="82296" y="48767"/>
                </a:lnTo>
              </a:path>
              <a:path w="137160" h="97789">
                <a:moveTo>
                  <a:pt x="0" y="97536"/>
                </a:moveTo>
                <a:lnTo>
                  <a:pt x="27432" y="97536"/>
                </a:lnTo>
              </a:path>
            </a:pathLst>
          </a:custGeom>
          <a:ln w="6095">
            <a:solidFill>
              <a:srgbClr val="DBFDCC"/>
            </a:solidFill>
          </a:ln>
        </p:spPr>
        <p:txBody>
          <a:bodyPr wrap="square" lIns="0" tIns="0" rIns="0" bIns="0" rtlCol="0"/>
          <a:lstStyle/>
          <a:p>
            <a:endParaRPr/>
          </a:p>
        </p:txBody>
      </p:sp>
      <p:sp>
        <p:nvSpPr>
          <p:cNvPr id="143" name="bg object 143"/>
          <p:cNvSpPr/>
          <p:nvPr/>
        </p:nvSpPr>
        <p:spPr>
          <a:xfrm>
            <a:off x="1770766" y="4959095"/>
            <a:ext cx="27940" cy="0"/>
          </a:xfrm>
          <a:custGeom>
            <a:avLst/>
            <a:gdLst/>
            <a:ahLst/>
            <a:cxnLst/>
            <a:rect l="l" t="t" r="r" b="b"/>
            <a:pathLst>
              <a:path w="27939">
                <a:moveTo>
                  <a:pt x="0" y="0"/>
                </a:moveTo>
                <a:lnTo>
                  <a:pt x="27432" y="0"/>
                </a:lnTo>
              </a:path>
            </a:pathLst>
          </a:custGeom>
          <a:ln w="6095">
            <a:solidFill>
              <a:srgbClr val="D9FDCA"/>
            </a:solidFill>
          </a:ln>
        </p:spPr>
        <p:txBody>
          <a:bodyPr wrap="square" lIns="0" tIns="0" rIns="0" bIns="0" rtlCol="0"/>
          <a:lstStyle/>
          <a:p>
            <a:endParaRPr/>
          </a:p>
        </p:txBody>
      </p:sp>
      <p:sp>
        <p:nvSpPr>
          <p:cNvPr id="144" name="bg object 144"/>
          <p:cNvSpPr/>
          <p:nvPr/>
        </p:nvSpPr>
        <p:spPr>
          <a:xfrm>
            <a:off x="3293242" y="4977383"/>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45" name="bg object 145"/>
          <p:cNvSpPr/>
          <p:nvPr/>
        </p:nvSpPr>
        <p:spPr>
          <a:xfrm>
            <a:off x="1811914" y="5013960"/>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46" name="bg object 146"/>
          <p:cNvSpPr/>
          <p:nvPr/>
        </p:nvSpPr>
        <p:spPr>
          <a:xfrm>
            <a:off x="3238378" y="5026151"/>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47" name="bg object 147"/>
          <p:cNvSpPr/>
          <p:nvPr/>
        </p:nvSpPr>
        <p:spPr>
          <a:xfrm>
            <a:off x="2785750" y="3374135"/>
            <a:ext cx="2403475" cy="13970"/>
          </a:xfrm>
          <a:custGeom>
            <a:avLst/>
            <a:gdLst/>
            <a:ahLst/>
            <a:cxnLst/>
            <a:rect l="l" t="t" r="r" b="b"/>
            <a:pathLst>
              <a:path w="2403475" h="13970">
                <a:moveTo>
                  <a:pt x="2403347" y="13715"/>
                </a:moveTo>
                <a:lnTo>
                  <a:pt x="2403347" y="0"/>
                </a:lnTo>
                <a:lnTo>
                  <a:pt x="0" y="0"/>
                </a:lnTo>
                <a:lnTo>
                  <a:pt x="0" y="13715"/>
                </a:lnTo>
                <a:lnTo>
                  <a:pt x="2403347" y="13715"/>
                </a:lnTo>
                <a:close/>
              </a:path>
            </a:pathLst>
          </a:custGeom>
          <a:solidFill>
            <a:srgbClr val="0462C0"/>
          </a:solidFill>
        </p:spPr>
        <p:txBody>
          <a:bodyPr wrap="square" lIns="0" tIns="0" rIns="0" bIns="0" rtlCol="0"/>
          <a:lstStyle/>
          <a:p>
            <a:endParaRPr/>
          </a:p>
        </p:txBody>
      </p:sp>
      <p:pic>
        <p:nvPicPr>
          <p:cNvPr id="148" name="bg object 148"/>
          <p:cNvPicPr/>
          <p:nvPr/>
        </p:nvPicPr>
        <p:blipFill>
          <a:blip r:embed="rId25" cstate="print"/>
          <a:stretch>
            <a:fillRect/>
          </a:stretch>
        </p:blipFill>
        <p:spPr>
          <a:xfrm>
            <a:off x="1566550" y="5036819"/>
            <a:ext cx="7559161" cy="2519171"/>
          </a:xfrm>
          <a:prstGeom prst="rect">
            <a:avLst/>
          </a:prstGeom>
        </p:spPr>
      </p:pic>
      <p:sp>
        <p:nvSpPr>
          <p:cNvPr id="149" name="bg object 149"/>
          <p:cNvSpPr/>
          <p:nvPr/>
        </p:nvSpPr>
        <p:spPr>
          <a:xfrm>
            <a:off x="3183514" y="5074919"/>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50" name="bg object 150"/>
          <p:cNvSpPr/>
          <p:nvPr/>
        </p:nvSpPr>
        <p:spPr>
          <a:xfrm>
            <a:off x="1880494" y="5099303"/>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51" name="bg object 151"/>
          <p:cNvSpPr/>
          <p:nvPr/>
        </p:nvSpPr>
        <p:spPr>
          <a:xfrm>
            <a:off x="3128650" y="5123688"/>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52" name="bg object 152"/>
          <p:cNvSpPr/>
          <p:nvPr/>
        </p:nvSpPr>
        <p:spPr>
          <a:xfrm>
            <a:off x="1907926" y="5135879"/>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53" name="bg object 153"/>
          <p:cNvSpPr/>
          <p:nvPr/>
        </p:nvSpPr>
        <p:spPr>
          <a:xfrm>
            <a:off x="3018922" y="5166360"/>
            <a:ext cx="82550" cy="48895"/>
          </a:xfrm>
          <a:custGeom>
            <a:avLst/>
            <a:gdLst/>
            <a:ahLst/>
            <a:cxnLst/>
            <a:rect l="l" t="t" r="r" b="b"/>
            <a:pathLst>
              <a:path w="82550" h="48895">
                <a:moveTo>
                  <a:pt x="54863" y="0"/>
                </a:moveTo>
                <a:lnTo>
                  <a:pt x="82296" y="0"/>
                </a:lnTo>
              </a:path>
              <a:path w="82550" h="48895">
                <a:moveTo>
                  <a:pt x="0" y="48768"/>
                </a:moveTo>
                <a:lnTo>
                  <a:pt x="27432" y="48768"/>
                </a:lnTo>
              </a:path>
            </a:pathLst>
          </a:custGeom>
          <a:ln w="6095">
            <a:solidFill>
              <a:srgbClr val="DBFDCB"/>
            </a:solidFill>
          </a:ln>
        </p:spPr>
        <p:txBody>
          <a:bodyPr wrap="square" lIns="0" tIns="0" rIns="0" bIns="0" rtlCol="0"/>
          <a:lstStyle/>
          <a:p>
            <a:endParaRPr/>
          </a:p>
        </p:txBody>
      </p:sp>
      <p:sp>
        <p:nvSpPr>
          <p:cNvPr id="154" name="bg object 154"/>
          <p:cNvSpPr/>
          <p:nvPr/>
        </p:nvSpPr>
        <p:spPr>
          <a:xfrm>
            <a:off x="1976506" y="5221223"/>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55" name="bg object 155"/>
          <p:cNvSpPr/>
          <p:nvPr/>
        </p:nvSpPr>
        <p:spPr>
          <a:xfrm>
            <a:off x="2964058" y="5263895"/>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sp>
        <p:nvSpPr>
          <p:cNvPr id="156" name="bg object 156"/>
          <p:cNvSpPr/>
          <p:nvPr/>
        </p:nvSpPr>
        <p:spPr>
          <a:xfrm>
            <a:off x="2031370" y="5294375"/>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57" name="bg object 157"/>
          <p:cNvSpPr/>
          <p:nvPr/>
        </p:nvSpPr>
        <p:spPr>
          <a:xfrm>
            <a:off x="2854330" y="5312663"/>
            <a:ext cx="82550" cy="48895"/>
          </a:xfrm>
          <a:custGeom>
            <a:avLst/>
            <a:gdLst/>
            <a:ahLst/>
            <a:cxnLst/>
            <a:rect l="l" t="t" r="r" b="b"/>
            <a:pathLst>
              <a:path w="82550" h="48895">
                <a:moveTo>
                  <a:pt x="54863" y="0"/>
                </a:moveTo>
                <a:lnTo>
                  <a:pt x="82296" y="0"/>
                </a:lnTo>
              </a:path>
              <a:path w="82550" h="48895">
                <a:moveTo>
                  <a:pt x="0" y="48767"/>
                </a:moveTo>
                <a:lnTo>
                  <a:pt x="27432" y="48767"/>
                </a:lnTo>
              </a:path>
            </a:pathLst>
          </a:custGeom>
          <a:ln w="6095">
            <a:solidFill>
              <a:srgbClr val="DBFDCB"/>
            </a:solidFill>
          </a:ln>
        </p:spPr>
        <p:txBody>
          <a:bodyPr wrap="square" lIns="0" tIns="0" rIns="0" bIns="0" rtlCol="0"/>
          <a:lstStyle/>
          <a:p>
            <a:endParaRPr/>
          </a:p>
        </p:txBody>
      </p:sp>
      <p:sp>
        <p:nvSpPr>
          <p:cNvPr id="158" name="bg object 158"/>
          <p:cNvSpPr/>
          <p:nvPr/>
        </p:nvSpPr>
        <p:spPr>
          <a:xfrm>
            <a:off x="2099950" y="5379719"/>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59" name="bg object 159"/>
          <p:cNvSpPr/>
          <p:nvPr/>
        </p:nvSpPr>
        <p:spPr>
          <a:xfrm>
            <a:off x="2799466" y="5410200"/>
            <a:ext cx="27940" cy="0"/>
          </a:xfrm>
          <a:custGeom>
            <a:avLst/>
            <a:gdLst/>
            <a:ahLst/>
            <a:cxnLst/>
            <a:rect l="l" t="t" r="r" b="b"/>
            <a:pathLst>
              <a:path w="27939">
                <a:moveTo>
                  <a:pt x="0" y="0"/>
                </a:moveTo>
                <a:lnTo>
                  <a:pt x="27432" y="0"/>
                </a:lnTo>
              </a:path>
            </a:pathLst>
          </a:custGeom>
          <a:ln w="6095">
            <a:solidFill>
              <a:srgbClr val="DBFDCB"/>
            </a:solidFill>
          </a:ln>
        </p:spPr>
        <p:txBody>
          <a:bodyPr wrap="square" lIns="0" tIns="0" rIns="0" bIns="0" rtlCol="0"/>
          <a:lstStyle/>
          <a:p>
            <a:endParaRPr/>
          </a:p>
        </p:txBody>
      </p:sp>
      <p:pic>
        <p:nvPicPr>
          <p:cNvPr id="160" name="bg object 160"/>
          <p:cNvPicPr/>
          <p:nvPr/>
        </p:nvPicPr>
        <p:blipFill>
          <a:blip r:embed="rId26" cstate="print"/>
          <a:stretch>
            <a:fillRect/>
          </a:stretch>
        </p:blipFill>
        <p:spPr>
          <a:xfrm>
            <a:off x="1866778" y="5071872"/>
            <a:ext cx="1975104" cy="688847"/>
          </a:xfrm>
          <a:prstGeom prst="rect">
            <a:avLst/>
          </a:prstGeom>
        </p:spPr>
      </p:pic>
      <p:sp>
        <p:nvSpPr>
          <p:cNvPr id="161" name="bg object 161"/>
          <p:cNvSpPr/>
          <p:nvPr/>
        </p:nvSpPr>
        <p:spPr>
          <a:xfrm>
            <a:off x="2127382" y="5416295"/>
            <a:ext cx="27940" cy="0"/>
          </a:xfrm>
          <a:custGeom>
            <a:avLst/>
            <a:gdLst/>
            <a:ahLst/>
            <a:cxnLst/>
            <a:rect l="l" t="t" r="r" b="b"/>
            <a:pathLst>
              <a:path w="27939">
                <a:moveTo>
                  <a:pt x="0" y="0"/>
                </a:moveTo>
                <a:lnTo>
                  <a:pt x="27432" y="0"/>
                </a:lnTo>
              </a:path>
            </a:pathLst>
          </a:custGeom>
          <a:ln w="6095">
            <a:solidFill>
              <a:srgbClr val="DBFDCC"/>
            </a:solidFill>
          </a:ln>
        </p:spPr>
        <p:txBody>
          <a:bodyPr wrap="square" lIns="0" tIns="0" rIns="0" bIns="0" rtlCol="0"/>
          <a:lstStyle/>
          <a:p>
            <a:endParaRPr/>
          </a:p>
        </p:txBody>
      </p:sp>
      <p:sp>
        <p:nvSpPr>
          <p:cNvPr id="162" name="bg object 162"/>
          <p:cNvSpPr/>
          <p:nvPr/>
        </p:nvSpPr>
        <p:spPr>
          <a:xfrm>
            <a:off x="2154814" y="5446775"/>
            <a:ext cx="617220" cy="12700"/>
          </a:xfrm>
          <a:custGeom>
            <a:avLst/>
            <a:gdLst/>
            <a:ahLst/>
            <a:cxnLst/>
            <a:rect l="l" t="t" r="r" b="b"/>
            <a:pathLst>
              <a:path w="617219" h="12700">
                <a:moveTo>
                  <a:pt x="0" y="0"/>
                </a:moveTo>
                <a:lnTo>
                  <a:pt x="27432" y="0"/>
                </a:lnTo>
              </a:path>
              <a:path w="617219" h="12700">
                <a:moveTo>
                  <a:pt x="589788" y="6095"/>
                </a:moveTo>
                <a:lnTo>
                  <a:pt x="617220" y="6095"/>
                </a:lnTo>
              </a:path>
              <a:path w="617219" h="12700">
                <a:moveTo>
                  <a:pt x="589788" y="12191"/>
                </a:moveTo>
                <a:lnTo>
                  <a:pt x="617220" y="12191"/>
                </a:lnTo>
              </a:path>
            </a:pathLst>
          </a:custGeom>
          <a:ln w="6095">
            <a:solidFill>
              <a:srgbClr val="DBFDCB"/>
            </a:solidFill>
          </a:ln>
        </p:spPr>
        <p:txBody>
          <a:bodyPr wrap="square" lIns="0" tIns="0" rIns="0" bIns="0" rtlCol="0"/>
          <a:lstStyle/>
          <a:p>
            <a:endParaRPr/>
          </a:p>
        </p:txBody>
      </p:sp>
      <p:sp>
        <p:nvSpPr>
          <p:cNvPr id="163" name="bg object 163"/>
          <p:cNvSpPr/>
          <p:nvPr/>
        </p:nvSpPr>
        <p:spPr>
          <a:xfrm>
            <a:off x="2250826" y="5568695"/>
            <a:ext cx="96520" cy="91440"/>
          </a:xfrm>
          <a:custGeom>
            <a:avLst/>
            <a:gdLst/>
            <a:ahLst/>
            <a:cxnLst/>
            <a:rect l="l" t="t" r="r" b="b"/>
            <a:pathLst>
              <a:path w="96519" h="91439">
                <a:moveTo>
                  <a:pt x="0" y="0"/>
                </a:moveTo>
                <a:lnTo>
                  <a:pt x="27432" y="0"/>
                </a:lnTo>
              </a:path>
              <a:path w="96519" h="91439">
                <a:moveTo>
                  <a:pt x="0" y="6096"/>
                </a:moveTo>
                <a:lnTo>
                  <a:pt x="27432" y="6096"/>
                </a:lnTo>
              </a:path>
              <a:path w="96519" h="91439">
                <a:moveTo>
                  <a:pt x="68580" y="91439"/>
                </a:moveTo>
                <a:lnTo>
                  <a:pt x="96012" y="91439"/>
                </a:lnTo>
              </a:path>
            </a:pathLst>
          </a:custGeom>
          <a:ln w="6095">
            <a:solidFill>
              <a:srgbClr val="DBFDCC"/>
            </a:solidFill>
          </a:ln>
        </p:spPr>
        <p:txBody>
          <a:bodyPr wrap="square" lIns="0" tIns="0" rIns="0" bIns="0" rtlCol="0"/>
          <a:lstStyle/>
          <a:p>
            <a:endParaRPr/>
          </a:p>
        </p:txBody>
      </p:sp>
      <p:sp>
        <p:nvSpPr>
          <p:cNvPr id="164" name="bg object 164"/>
          <p:cNvSpPr/>
          <p:nvPr/>
        </p:nvSpPr>
        <p:spPr>
          <a:xfrm>
            <a:off x="2401702" y="5763767"/>
            <a:ext cx="27940" cy="0"/>
          </a:xfrm>
          <a:custGeom>
            <a:avLst/>
            <a:gdLst/>
            <a:ahLst/>
            <a:cxnLst/>
            <a:rect l="l" t="t" r="r" b="b"/>
            <a:pathLst>
              <a:path w="27939">
                <a:moveTo>
                  <a:pt x="0" y="0"/>
                </a:moveTo>
                <a:lnTo>
                  <a:pt x="27432" y="0"/>
                </a:lnTo>
              </a:path>
            </a:pathLst>
          </a:custGeom>
          <a:ln w="6095">
            <a:solidFill>
              <a:srgbClr val="DCFDCD"/>
            </a:solidFill>
          </a:ln>
        </p:spPr>
        <p:txBody>
          <a:bodyPr wrap="square" lIns="0" tIns="0" rIns="0" bIns="0" rtlCol="0"/>
          <a:lstStyle/>
          <a:p>
            <a:endParaRPr/>
          </a:p>
        </p:txBody>
      </p:sp>
      <p:pic>
        <p:nvPicPr>
          <p:cNvPr id="165" name="bg object 165"/>
          <p:cNvPicPr/>
          <p:nvPr/>
        </p:nvPicPr>
        <p:blipFill>
          <a:blip r:embed="rId27" cstate="print"/>
          <a:stretch>
            <a:fillRect/>
          </a:stretch>
        </p:blipFill>
        <p:spPr>
          <a:xfrm>
            <a:off x="3628521" y="155448"/>
            <a:ext cx="5497067" cy="768095"/>
          </a:xfrm>
          <a:prstGeom prst="rect">
            <a:avLst/>
          </a:prstGeom>
        </p:spPr>
      </p:pic>
      <p:sp>
        <p:nvSpPr>
          <p:cNvPr id="2" name="Holder 2"/>
          <p:cNvSpPr>
            <a:spLocks noGrp="1"/>
          </p:cNvSpPr>
          <p:nvPr>
            <p:ph type="title"/>
          </p:nvPr>
        </p:nvSpPr>
        <p:spPr/>
        <p:txBody>
          <a:bodyPr lIns="0" tIns="0" rIns="0" bIns="0"/>
          <a:lstStyle>
            <a:lvl1pPr>
              <a:defRPr sz="2400" b="0" i="0">
                <a:solidFill>
                  <a:schemeClr val="bg1"/>
                </a:solidFill>
                <a:latin typeface="Microsoft Sans Serif"/>
                <a:cs typeface="Microsoft Sans Serif"/>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12/9/2025</a:t>
            </a:fld>
            <a:endParaRPr lang="en-US"/>
          </a:p>
        </p:txBody>
      </p:sp>
      <p:sp>
        <p:nvSpPr>
          <p:cNvPr id="7" name="Holder 7"/>
          <p:cNvSpPr>
            <a:spLocks noGrp="1"/>
          </p:cNvSpPr>
          <p:nvPr>
            <p:ph type="sldNum" sz="quarter" idx="7"/>
          </p:nvPr>
        </p:nvSpPr>
        <p:spPr/>
        <p:txBody>
          <a:bodyPr lIns="0" tIns="0" rIns="0" bIns="0"/>
          <a:lstStyle>
            <a:lvl1pPr>
              <a:defRPr sz="1800" b="1" i="1">
                <a:solidFill>
                  <a:srgbClr val="329532"/>
                </a:solidFill>
                <a:latin typeface="Arial"/>
                <a:cs typeface="Arial"/>
              </a:defRPr>
            </a:lvl1pPr>
          </a:lstStyle>
          <a:p>
            <a:pPr marL="179705">
              <a:lnSpc>
                <a:spcPts val="2090"/>
              </a:lnSpc>
            </a:pPr>
            <a:fld id="{81D60167-4931-47E6-BA6A-407CBD079E47}" type="slidenum">
              <a:rPr spc="-50" dirty="0"/>
              <a:pPr marL="179705">
                <a:lnSpc>
                  <a:spcPts val="2090"/>
                </a:lnSpc>
              </a:pPr>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bg1"/>
                </a:solidFill>
                <a:latin typeface="Microsoft Sans Serif"/>
                <a:cs typeface="Microsoft Sans Serif"/>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12/9/2025</a:t>
            </a:fld>
            <a:endParaRPr lang="en-US"/>
          </a:p>
        </p:txBody>
      </p:sp>
      <p:sp>
        <p:nvSpPr>
          <p:cNvPr id="5" name="Holder 5"/>
          <p:cNvSpPr>
            <a:spLocks noGrp="1"/>
          </p:cNvSpPr>
          <p:nvPr>
            <p:ph type="sldNum" sz="quarter" idx="7"/>
          </p:nvPr>
        </p:nvSpPr>
        <p:spPr/>
        <p:txBody>
          <a:bodyPr lIns="0" tIns="0" rIns="0" bIns="0"/>
          <a:lstStyle>
            <a:lvl1pPr>
              <a:defRPr sz="1800" b="1" i="1">
                <a:solidFill>
                  <a:srgbClr val="329532"/>
                </a:solidFill>
                <a:latin typeface="Arial"/>
                <a:cs typeface="Arial"/>
              </a:defRPr>
            </a:lvl1pPr>
          </a:lstStyle>
          <a:p>
            <a:pPr marL="179705">
              <a:lnSpc>
                <a:spcPts val="2090"/>
              </a:lnSpc>
            </a:pPr>
            <a:fld id="{81D60167-4931-47E6-BA6A-407CBD079E47}" type="slidenum">
              <a:rPr spc="-50" dirty="0"/>
              <a:pPr marL="179705">
                <a:lnSpc>
                  <a:spcPts val="2090"/>
                </a:lnSpc>
              </a:pPr>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12/9/2025</a:t>
            </a:fld>
            <a:endParaRPr lang="en-US"/>
          </a:p>
        </p:txBody>
      </p:sp>
      <p:sp>
        <p:nvSpPr>
          <p:cNvPr id="4" name="Holder 4"/>
          <p:cNvSpPr>
            <a:spLocks noGrp="1"/>
          </p:cNvSpPr>
          <p:nvPr>
            <p:ph type="sldNum" sz="quarter" idx="7"/>
          </p:nvPr>
        </p:nvSpPr>
        <p:spPr/>
        <p:txBody>
          <a:bodyPr lIns="0" tIns="0" rIns="0" bIns="0"/>
          <a:lstStyle>
            <a:lvl1pPr>
              <a:defRPr sz="1800" b="1" i="1">
                <a:solidFill>
                  <a:srgbClr val="329532"/>
                </a:solidFill>
                <a:latin typeface="Arial"/>
                <a:cs typeface="Arial"/>
              </a:defRPr>
            </a:lvl1pPr>
          </a:lstStyle>
          <a:p>
            <a:pPr marL="179705">
              <a:lnSpc>
                <a:spcPts val="2090"/>
              </a:lnSpc>
            </a:pPr>
            <a:fld id="{81D60167-4931-47E6-BA6A-407CBD079E47}" type="slidenum">
              <a:rPr spc="-50" dirty="0"/>
              <a:pPr marL="179705">
                <a:lnSpc>
                  <a:spcPts val="2090"/>
                </a:lnSpc>
              </a:pPr>
              <a:t>‹#›</a:t>
            </a:fld>
            <a:endParaRPr spc="-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3932820" y="209803"/>
            <a:ext cx="4889500" cy="369332"/>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20117" y="1279397"/>
            <a:ext cx="6454140" cy="138499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Footer Placeholder 4"/>
          <p:cNvSpPr>
            <a:spLocks noGrp="1"/>
          </p:cNvSpPr>
          <p:nvPr>
            <p:ph type="ftr" sz="quarter" idx="11"/>
          </p:nvPr>
        </p:nvSpPr>
        <p:spPr>
          <a:xfrm>
            <a:off x="3635756" y="7027545"/>
            <a:ext cx="3421888" cy="276999"/>
          </a:xfrm>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pPr/>
              <a:t>‹#›</a:t>
            </a:fld>
            <a:endParaRPr lang="ru-RU" dirty="0"/>
          </a:p>
        </p:txBody>
      </p:sp>
    </p:spTree>
    <p:extLst>
      <p:ext uri="{BB962C8B-B14F-4D97-AF65-F5344CB8AC3E}">
        <p14:creationId xmlns:p14="http://schemas.microsoft.com/office/powerpoint/2010/main" val="37803314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1566550" y="0"/>
            <a:ext cx="7559161" cy="2517647"/>
          </a:xfrm>
          <a:prstGeom prst="rect">
            <a:avLst/>
          </a:prstGeom>
        </p:spPr>
      </p:pic>
      <p:sp>
        <p:nvSpPr>
          <p:cNvPr id="2" name="Holder 2"/>
          <p:cNvSpPr>
            <a:spLocks noGrp="1"/>
          </p:cNvSpPr>
          <p:nvPr>
            <p:ph type="title"/>
          </p:nvPr>
        </p:nvSpPr>
        <p:spPr>
          <a:xfrm>
            <a:off x="3932820" y="209803"/>
            <a:ext cx="4889500" cy="621030"/>
          </a:xfrm>
          <a:prstGeom prst="rect">
            <a:avLst/>
          </a:prstGeom>
        </p:spPr>
        <p:txBody>
          <a:bodyPr wrap="square" lIns="0" tIns="0" rIns="0" bIns="0">
            <a:spAutoFit/>
          </a:bodyPr>
          <a:lstStyle>
            <a:lvl1pPr>
              <a:defRPr sz="2400" b="0" i="0">
                <a:solidFill>
                  <a:schemeClr val="bg1"/>
                </a:solidFill>
                <a:latin typeface="Microsoft Sans Serif"/>
                <a:cs typeface="Microsoft Sans Serif"/>
              </a:defRPr>
            </a:lvl1pPr>
          </a:lstStyle>
          <a:p>
            <a:endParaRPr/>
          </a:p>
        </p:txBody>
      </p:sp>
      <p:sp>
        <p:nvSpPr>
          <p:cNvPr id="3" name="Holder 3"/>
          <p:cNvSpPr>
            <a:spLocks noGrp="1"/>
          </p:cNvSpPr>
          <p:nvPr>
            <p:ph type="body" idx="1"/>
          </p:nvPr>
        </p:nvSpPr>
        <p:spPr>
          <a:xfrm>
            <a:off x="1920117" y="1279397"/>
            <a:ext cx="6454140" cy="43637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12/9/2025</a:t>
            </a:fld>
            <a:endParaRPr lang="en-US"/>
          </a:p>
        </p:txBody>
      </p:sp>
      <p:sp>
        <p:nvSpPr>
          <p:cNvPr id="6" name="Holder 6"/>
          <p:cNvSpPr>
            <a:spLocks noGrp="1"/>
          </p:cNvSpPr>
          <p:nvPr>
            <p:ph type="sldNum" sz="quarter" idx="7"/>
          </p:nvPr>
        </p:nvSpPr>
        <p:spPr>
          <a:xfrm>
            <a:off x="8735450" y="7237283"/>
            <a:ext cx="358266" cy="281304"/>
          </a:xfrm>
          <a:prstGeom prst="rect">
            <a:avLst/>
          </a:prstGeom>
        </p:spPr>
        <p:txBody>
          <a:bodyPr wrap="square" lIns="0" tIns="0" rIns="0" bIns="0">
            <a:spAutoFit/>
          </a:bodyPr>
          <a:lstStyle>
            <a:lvl1pPr>
              <a:defRPr sz="1800" b="1" i="1">
                <a:solidFill>
                  <a:srgbClr val="329532"/>
                </a:solidFill>
                <a:latin typeface="Arial"/>
                <a:cs typeface="Arial"/>
              </a:defRPr>
            </a:lvl1pPr>
          </a:lstStyle>
          <a:p>
            <a:pPr marL="179705">
              <a:lnSpc>
                <a:spcPts val="2090"/>
              </a:lnSpc>
            </a:pPr>
            <a:fld id="{81D60167-4931-47E6-BA6A-407CBD079E47}" type="slidenum">
              <a:rPr spc="-50" dirty="0"/>
              <a:pPr marL="179705">
                <a:lnSpc>
                  <a:spcPts val="2090"/>
                </a:lnSpc>
              </a:pPr>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468.jpeg"/><Relationship Id="rId3" Type="http://schemas.openxmlformats.org/officeDocument/2006/relationships/image" Target="../media/image467.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56.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61.jpeg"/><Relationship Id="rId4" Type="http://schemas.openxmlformats.org/officeDocument/2006/relationships/image" Target="../media/image69.png"/><Relationship Id="rId9" Type="http://schemas.openxmlformats.org/officeDocument/2006/relationships/image" Target="../media/image49.pn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470.jpeg"/><Relationship Id="rId3" Type="http://schemas.openxmlformats.org/officeDocument/2006/relationships/image" Target="../media/image469.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56.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61.jpeg"/><Relationship Id="rId4" Type="http://schemas.openxmlformats.org/officeDocument/2006/relationships/image" Target="../media/image69.png"/><Relationship Id="rId9" Type="http://schemas.openxmlformats.org/officeDocument/2006/relationships/image" Target="../media/image49.pn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44.png"/><Relationship Id="rId3" Type="http://schemas.openxmlformats.org/officeDocument/2006/relationships/image" Target="../media/image69.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61.jpeg"/><Relationship Id="rId2" Type="http://schemas.openxmlformats.org/officeDocument/2006/relationships/image" Target="../media/image26.png"/><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47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473.jpeg"/><Relationship Id="rId3" Type="http://schemas.openxmlformats.org/officeDocument/2006/relationships/image" Target="../media/image472.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56.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61.jpeg"/><Relationship Id="rId4" Type="http://schemas.openxmlformats.org/officeDocument/2006/relationships/image" Target="../media/image69.png"/><Relationship Id="rId9" Type="http://schemas.openxmlformats.org/officeDocument/2006/relationships/image" Target="../media/image49.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117" Type="http://schemas.openxmlformats.org/officeDocument/2006/relationships/image" Target="../media/image587.png"/><Relationship Id="rId21" Type="http://schemas.openxmlformats.org/officeDocument/2006/relationships/image" Target="../media/image491.png"/><Relationship Id="rId324" Type="http://schemas.openxmlformats.org/officeDocument/2006/relationships/image" Target="../media/image781.png"/><Relationship Id="rId531" Type="http://schemas.openxmlformats.org/officeDocument/2006/relationships/image" Target="../media/image988.png"/><Relationship Id="rId170" Type="http://schemas.openxmlformats.org/officeDocument/2006/relationships/image" Target="../media/image640.png"/><Relationship Id="rId268" Type="http://schemas.openxmlformats.org/officeDocument/2006/relationships/image" Target="../media/image725.png"/><Relationship Id="rId475" Type="http://schemas.openxmlformats.org/officeDocument/2006/relationships/image" Target="../media/image932.png"/><Relationship Id="rId32" Type="http://schemas.openxmlformats.org/officeDocument/2006/relationships/image" Target="../media/image502.png"/><Relationship Id="rId128" Type="http://schemas.openxmlformats.org/officeDocument/2006/relationships/image" Target="../media/image598.png"/><Relationship Id="rId335" Type="http://schemas.openxmlformats.org/officeDocument/2006/relationships/image" Target="../media/image792.png"/><Relationship Id="rId542" Type="http://schemas.openxmlformats.org/officeDocument/2006/relationships/image" Target="../media/image999.png"/><Relationship Id="rId181" Type="http://schemas.openxmlformats.org/officeDocument/2006/relationships/image" Target="../media/image651.png"/><Relationship Id="rId402" Type="http://schemas.openxmlformats.org/officeDocument/2006/relationships/image" Target="../media/image859.png"/><Relationship Id="rId279" Type="http://schemas.openxmlformats.org/officeDocument/2006/relationships/image" Target="../media/image736.png"/><Relationship Id="rId486" Type="http://schemas.openxmlformats.org/officeDocument/2006/relationships/image" Target="../media/image943.png"/><Relationship Id="rId43" Type="http://schemas.openxmlformats.org/officeDocument/2006/relationships/image" Target="../media/image513.png"/><Relationship Id="rId139" Type="http://schemas.openxmlformats.org/officeDocument/2006/relationships/image" Target="../media/image609.png"/><Relationship Id="rId346" Type="http://schemas.openxmlformats.org/officeDocument/2006/relationships/image" Target="../media/image803.png"/><Relationship Id="rId553" Type="http://schemas.openxmlformats.org/officeDocument/2006/relationships/image" Target="../media/image1010.png"/><Relationship Id="rId192" Type="http://schemas.openxmlformats.org/officeDocument/2006/relationships/image" Target="../media/image662.png"/><Relationship Id="rId206" Type="http://schemas.openxmlformats.org/officeDocument/2006/relationships/image" Target="../media/image676.png"/><Relationship Id="rId413" Type="http://schemas.openxmlformats.org/officeDocument/2006/relationships/image" Target="../media/image870.png"/><Relationship Id="rId497" Type="http://schemas.openxmlformats.org/officeDocument/2006/relationships/image" Target="../media/image954.png"/><Relationship Id="rId357" Type="http://schemas.openxmlformats.org/officeDocument/2006/relationships/image" Target="../media/image814.png"/><Relationship Id="rId54" Type="http://schemas.openxmlformats.org/officeDocument/2006/relationships/image" Target="../media/image524.png"/><Relationship Id="rId217" Type="http://schemas.openxmlformats.org/officeDocument/2006/relationships/image" Target="../media/image52.png"/><Relationship Id="rId564" Type="http://schemas.openxmlformats.org/officeDocument/2006/relationships/image" Target="../media/image1021.png"/><Relationship Id="rId424" Type="http://schemas.openxmlformats.org/officeDocument/2006/relationships/image" Target="../media/image881.png"/><Relationship Id="rId270" Type="http://schemas.openxmlformats.org/officeDocument/2006/relationships/image" Target="../media/image727.png"/><Relationship Id="rId65" Type="http://schemas.openxmlformats.org/officeDocument/2006/relationships/image" Target="../media/image535.png"/><Relationship Id="rId130" Type="http://schemas.openxmlformats.org/officeDocument/2006/relationships/image" Target="../media/image600.png"/><Relationship Id="rId368" Type="http://schemas.openxmlformats.org/officeDocument/2006/relationships/image" Target="../media/image825.png"/><Relationship Id="rId575" Type="http://schemas.openxmlformats.org/officeDocument/2006/relationships/image" Target="../media/image1032.png"/><Relationship Id="rId228" Type="http://schemas.openxmlformats.org/officeDocument/2006/relationships/image" Target="../media/image685.png"/><Relationship Id="rId435" Type="http://schemas.openxmlformats.org/officeDocument/2006/relationships/image" Target="../media/image892.png"/><Relationship Id="rId281" Type="http://schemas.openxmlformats.org/officeDocument/2006/relationships/image" Target="../media/image738.png"/><Relationship Id="rId502" Type="http://schemas.openxmlformats.org/officeDocument/2006/relationships/image" Target="../media/image959.png"/><Relationship Id="rId76" Type="http://schemas.openxmlformats.org/officeDocument/2006/relationships/image" Target="../media/image546.png"/><Relationship Id="rId141" Type="http://schemas.openxmlformats.org/officeDocument/2006/relationships/image" Target="../media/image611.png"/><Relationship Id="rId379" Type="http://schemas.openxmlformats.org/officeDocument/2006/relationships/image" Target="../media/image836.png"/><Relationship Id="rId586" Type="http://schemas.openxmlformats.org/officeDocument/2006/relationships/image" Target="../media/image1043.png"/><Relationship Id="rId7" Type="http://schemas.openxmlformats.org/officeDocument/2006/relationships/image" Target="../media/image478.png"/><Relationship Id="rId239" Type="http://schemas.openxmlformats.org/officeDocument/2006/relationships/image" Target="../media/image696.png"/><Relationship Id="rId446" Type="http://schemas.openxmlformats.org/officeDocument/2006/relationships/image" Target="../media/image903.png"/><Relationship Id="rId292" Type="http://schemas.openxmlformats.org/officeDocument/2006/relationships/image" Target="../media/image749.png"/><Relationship Id="rId306" Type="http://schemas.openxmlformats.org/officeDocument/2006/relationships/image" Target="../media/image763.png"/><Relationship Id="rId87" Type="http://schemas.openxmlformats.org/officeDocument/2006/relationships/image" Target="../media/image557.png"/><Relationship Id="rId513" Type="http://schemas.openxmlformats.org/officeDocument/2006/relationships/image" Target="../media/image970.png"/><Relationship Id="rId597" Type="http://schemas.openxmlformats.org/officeDocument/2006/relationships/image" Target="../media/image1054.png"/><Relationship Id="rId152" Type="http://schemas.openxmlformats.org/officeDocument/2006/relationships/image" Target="../media/image622.png"/><Relationship Id="rId457" Type="http://schemas.openxmlformats.org/officeDocument/2006/relationships/image" Target="../media/image914.png"/><Relationship Id="rId14" Type="http://schemas.openxmlformats.org/officeDocument/2006/relationships/image" Target="../media/image485.png"/><Relationship Id="rId56" Type="http://schemas.openxmlformats.org/officeDocument/2006/relationships/image" Target="../media/image526.png"/><Relationship Id="rId317" Type="http://schemas.openxmlformats.org/officeDocument/2006/relationships/image" Target="../media/image774.png"/><Relationship Id="rId359" Type="http://schemas.openxmlformats.org/officeDocument/2006/relationships/image" Target="../media/image816.png"/><Relationship Id="rId524" Type="http://schemas.openxmlformats.org/officeDocument/2006/relationships/image" Target="../media/image981.png"/><Relationship Id="rId566" Type="http://schemas.openxmlformats.org/officeDocument/2006/relationships/image" Target="../media/image1023.png"/><Relationship Id="rId98" Type="http://schemas.openxmlformats.org/officeDocument/2006/relationships/image" Target="../media/image568.png"/><Relationship Id="rId121" Type="http://schemas.openxmlformats.org/officeDocument/2006/relationships/image" Target="../media/image591.png"/><Relationship Id="rId163" Type="http://schemas.openxmlformats.org/officeDocument/2006/relationships/image" Target="../media/image633.png"/><Relationship Id="rId219" Type="http://schemas.openxmlformats.org/officeDocument/2006/relationships/image" Target="../media/image54.png"/><Relationship Id="rId370" Type="http://schemas.openxmlformats.org/officeDocument/2006/relationships/image" Target="../media/image827.png"/><Relationship Id="rId426" Type="http://schemas.openxmlformats.org/officeDocument/2006/relationships/image" Target="../media/image883.png"/><Relationship Id="rId230" Type="http://schemas.openxmlformats.org/officeDocument/2006/relationships/image" Target="../media/image687.png"/><Relationship Id="rId468" Type="http://schemas.openxmlformats.org/officeDocument/2006/relationships/image" Target="../media/image925.png"/><Relationship Id="rId25" Type="http://schemas.openxmlformats.org/officeDocument/2006/relationships/image" Target="../media/image495.png"/><Relationship Id="rId67" Type="http://schemas.openxmlformats.org/officeDocument/2006/relationships/image" Target="../media/image537.png"/><Relationship Id="rId272" Type="http://schemas.openxmlformats.org/officeDocument/2006/relationships/image" Target="../media/image729.png"/><Relationship Id="rId328" Type="http://schemas.openxmlformats.org/officeDocument/2006/relationships/image" Target="../media/image785.png"/><Relationship Id="rId535" Type="http://schemas.openxmlformats.org/officeDocument/2006/relationships/image" Target="../media/image992.png"/><Relationship Id="rId577" Type="http://schemas.openxmlformats.org/officeDocument/2006/relationships/image" Target="../media/image1034.png"/><Relationship Id="rId132" Type="http://schemas.openxmlformats.org/officeDocument/2006/relationships/image" Target="../media/image602.png"/><Relationship Id="rId174" Type="http://schemas.openxmlformats.org/officeDocument/2006/relationships/image" Target="../media/image644.png"/><Relationship Id="rId381" Type="http://schemas.openxmlformats.org/officeDocument/2006/relationships/image" Target="../media/image838.png"/><Relationship Id="rId602" Type="http://schemas.openxmlformats.org/officeDocument/2006/relationships/image" Target="../media/image1059.png"/><Relationship Id="rId241" Type="http://schemas.openxmlformats.org/officeDocument/2006/relationships/image" Target="../media/image698.png"/><Relationship Id="rId437" Type="http://schemas.openxmlformats.org/officeDocument/2006/relationships/image" Target="../media/image894.png"/><Relationship Id="rId479" Type="http://schemas.openxmlformats.org/officeDocument/2006/relationships/image" Target="../media/image936.png"/><Relationship Id="rId36" Type="http://schemas.openxmlformats.org/officeDocument/2006/relationships/image" Target="../media/image506.png"/><Relationship Id="rId283" Type="http://schemas.openxmlformats.org/officeDocument/2006/relationships/image" Target="../media/image740.png"/><Relationship Id="rId339" Type="http://schemas.openxmlformats.org/officeDocument/2006/relationships/image" Target="../media/image796.png"/><Relationship Id="rId490" Type="http://schemas.openxmlformats.org/officeDocument/2006/relationships/image" Target="../media/image947.png"/><Relationship Id="rId504" Type="http://schemas.openxmlformats.org/officeDocument/2006/relationships/image" Target="../media/image961.png"/><Relationship Id="rId546" Type="http://schemas.openxmlformats.org/officeDocument/2006/relationships/image" Target="../media/image1003.png"/><Relationship Id="rId78" Type="http://schemas.openxmlformats.org/officeDocument/2006/relationships/image" Target="../media/image548.png"/><Relationship Id="rId101" Type="http://schemas.openxmlformats.org/officeDocument/2006/relationships/image" Target="../media/image571.png"/><Relationship Id="rId143" Type="http://schemas.openxmlformats.org/officeDocument/2006/relationships/image" Target="../media/image613.png"/><Relationship Id="rId185" Type="http://schemas.openxmlformats.org/officeDocument/2006/relationships/image" Target="../media/image655.png"/><Relationship Id="rId350" Type="http://schemas.openxmlformats.org/officeDocument/2006/relationships/image" Target="../media/image807.png"/><Relationship Id="rId406" Type="http://schemas.openxmlformats.org/officeDocument/2006/relationships/image" Target="../media/image863.png"/><Relationship Id="rId588" Type="http://schemas.openxmlformats.org/officeDocument/2006/relationships/image" Target="../media/image1045.png"/><Relationship Id="rId9" Type="http://schemas.openxmlformats.org/officeDocument/2006/relationships/image" Target="../media/image480.png"/><Relationship Id="rId210" Type="http://schemas.openxmlformats.org/officeDocument/2006/relationships/image" Target="../media/image45.png"/><Relationship Id="rId392" Type="http://schemas.openxmlformats.org/officeDocument/2006/relationships/image" Target="../media/image849.png"/><Relationship Id="rId448" Type="http://schemas.openxmlformats.org/officeDocument/2006/relationships/image" Target="../media/image905.png"/><Relationship Id="rId252" Type="http://schemas.openxmlformats.org/officeDocument/2006/relationships/image" Target="../media/image709.png"/><Relationship Id="rId294" Type="http://schemas.openxmlformats.org/officeDocument/2006/relationships/image" Target="../media/image751.png"/><Relationship Id="rId308" Type="http://schemas.openxmlformats.org/officeDocument/2006/relationships/image" Target="../media/image765.png"/><Relationship Id="rId515" Type="http://schemas.openxmlformats.org/officeDocument/2006/relationships/image" Target="../media/image972.png"/><Relationship Id="rId47" Type="http://schemas.openxmlformats.org/officeDocument/2006/relationships/image" Target="../media/image517.png"/><Relationship Id="rId89" Type="http://schemas.openxmlformats.org/officeDocument/2006/relationships/image" Target="../media/image559.png"/><Relationship Id="rId112" Type="http://schemas.openxmlformats.org/officeDocument/2006/relationships/image" Target="../media/image582.png"/><Relationship Id="rId154" Type="http://schemas.openxmlformats.org/officeDocument/2006/relationships/image" Target="../media/image624.png"/><Relationship Id="rId361" Type="http://schemas.openxmlformats.org/officeDocument/2006/relationships/image" Target="../media/image818.png"/><Relationship Id="rId557" Type="http://schemas.openxmlformats.org/officeDocument/2006/relationships/image" Target="../media/image1014.png"/><Relationship Id="rId599" Type="http://schemas.openxmlformats.org/officeDocument/2006/relationships/image" Target="../media/image1056.png"/><Relationship Id="rId196" Type="http://schemas.openxmlformats.org/officeDocument/2006/relationships/image" Target="../media/image666.png"/><Relationship Id="rId417" Type="http://schemas.openxmlformats.org/officeDocument/2006/relationships/image" Target="../media/image874.png"/><Relationship Id="rId459" Type="http://schemas.openxmlformats.org/officeDocument/2006/relationships/image" Target="../media/image916.png"/><Relationship Id="rId16" Type="http://schemas.openxmlformats.org/officeDocument/2006/relationships/image" Target="../media/image486.png"/><Relationship Id="rId221" Type="http://schemas.openxmlformats.org/officeDocument/2006/relationships/image" Target="../media/image56.png"/><Relationship Id="rId263" Type="http://schemas.openxmlformats.org/officeDocument/2006/relationships/image" Target="../media/image720.png"/><Relationship Id="rId319" Type="http://schemas.openxmlformats.org/officeDocument/2006/relationships/image" Target="../media/image776.png"/><Relationship Id="rId470" Type="http://schemas.openxmlformats.org/officeDocument/2006/relationships/image" Target="../media/image927.png"/><Relationship Id="rId526" Type="http://schemas.openxmlformats.org/officeDocument/2006/relationships/image" Target="../media/image983.png"/><Relationship Id="rId58" Type="http://schemas.openxmlformats.org/officeDocument/2006/relationships/image" Target="../media/image528.png"/><Relationship Id="rId123" Type="http://schemas.openxmlformats.org/officeDocument/2006/relationships/image" Target="../media/image593.png"/><Relationship Id="rId330" Type="http://schemas.openxmlformats.org/officeDocument/2006/relationships/image" Target="../media/image787.png"/><Relationship Id="rId568" Type="http://schemas.openxmlformats.org/officeDocument/2006/relationships/image" Target="../media/image1025.png"/><Relationship Id="rId165" Type="http://schemas.openxmlformats.org/officeDocument/2006/relationships/image" Target="../media/image635.png"/><Relationship Id="rId372" Type="http://schemas.openxmlformats.org/officeDocument/2006/relationships/image" Target="../media/image829.png"/><Relationship Id="rId428" Type="http://schemas.openxmlformats.org/officeDocument/2006/relationships/image" Target="../media/image885.png"/><Relationship Id="rId232" Type="http://schemas.openxmlformats.org/officeDocument/2006/relationships/image" Target="../media/image689.png"/><Relationship Id="rId274" Type="http://schemas.openxmlformats.org/officeDocument/2006/relationships/image" Target="../media/image731.png"/><Relationship Id="rId481" Type="http://schemas.openxmlformats.org/officeDocument/2006/relationships/image" Target="../media/image938.png"/><Relationship Id="rId27" Type="http://schemas.openxmlformats.org/officeDocument/2006/relationships/image" Target="../media/image497.png"/><Relationship Id="rId69" Type="http://schemas.openxmlformats.org/officeDocument/2006/relationships/image" Target="../media/image539.png"/><Relationship Id="rId134" Type="http://schemas.openxmlformats.org/officeDocument/2006/relationships/image" Target="../media/image604.png"/><Relationship Id="rId537" Type="http://schemas.openxmlformats.org/officeDocument/2006/relationships/image" Target="../media/image994.png"/><Relationship Id="rId579" Type="http://schemas.openxmlformats.org/officeDocument/2006/relationships/image" Target="../media/image1036.png"/><Relationship Id="rId80" Type="http://schemas.openxmlformats.org/officeDocument/2006/relationships/image" Target="../media/image550.png"/><Relationship Id="rId176" Type="http://schemas.openxmlformats.org/officeDocument/2006/relationships/image" Target="../media/image646.png"/><Relationship Id="rId341" Type="http://schemas.openxmlformats.org/officeDocument/2006/relationships/image" Target="../media/image798.png"/><Relationship Id="rId383" Type="http://schemas.openxmlformats.org/officeDocument/2006/relationships/image" Target="../media/image840.png"/><Relationship Id="rId439" Type="http://schemas.openxmlformats.org/officeDocument/2006/relationships/image" Target="../media/image896.png"/><Relationship Id="rId590" Type="http://schemas.openxmlformats.org/officeDocument/2006/relationships/image" Target="../media/image1047.png"/><Relationship Id="rId604" Type="http://schemas.openxmlformats.org/officeDocument/2006/relationships/image" Target="../media/image44.png"/><Relationship Id="rId201" Type="http://schemas.openxmlformats.org/officeDocument/2006/relationships/image" Target="../media/image671.png"/><Relationship Id="rId243" Type="http://schemas.openxmlformats.org/officeDocument/2006/relationships/image" Target="../media/image700.png"/><Relationship Id="rId285" Type="http://schemas.openxmlformats.org/officeDocument/2006/relationships/image" Target="../media/image742.png"/><Relationship Id="rId450" Type="http://schemas.openxmlformats.org/officeDocument/2006/relationships/image" Target="../media/image907.png"/><Relationship Id="rId506" Type="http://schemas.openxmlformats.org/officeDocument/2006/relationships/image" Target="../media/image963.png"/><Relationship Id="rId38" Type="http://schemas.openxmlformats.org/officeDocument/2006/relationships/image" Target="../media/image508.png"/><Relationship Id="rId103" Type="http://schemas.openxmlformats.org/officeDocument/2006/relationships/image" Target="../media/image573.png"/><Relationship Id="rId310" Type="http://schemas.openxmlformats.org/officeDocument/2006/relationships/image" Target="../media/image767.png"/><Relationship Id="rId492" Type="http://schemas.openxmlformats.org/officeDocument/2006/relationships/image" Target="../media/image949.png"/><Relationship Id="rId548" Type="http://schemas.openxmlformats.org/officeDocument/2006/relationships/image" Target="../media/image1005.png"/><Relationship Id="rId91" Type="http://schemas.openxmlformats.org/officeDocument/2006/relationships/image" Target="../media/image561.png"/><Relationship Id="rId145" Type="http://schemas.openxmlformats.org/officeDocument/2006/relationships/image" Target="../media/image615.png"/><Relationship Id="rId187" Type="http://schemas.openxmlformats.org/officeDocument/2006/relationships/image" Target="../media/image657.png"/><Relationship Id="rId352" Type="http://schemas.openxmlformats.org/officeDocument/2006/relationships/image" Target="../media/image809.png"/><Relationship Id="rId394" Type="http://schemas.openxmlformats.org/officeDocument/2006/relationships/image" Target="../media/image851.png"/><Relationship Id="rId408" Type="http://schemas.openxmlformats.org/officeDocument/2006/relationships/image" Target="../media/image865.png"/><Relationship Id="rId212" Type="http://schemas.openxmlformats.org/officeDocument/2006/relationships/image" Target="../media/image47.png"/><Relationship Id="rId254" Type="http://schemas.openxmlformats.org/officeDocument/2006/relationships/image" Target="../media/image711.png"/><Relationship Id="rId49" Type="http://schemas.openxmlformats.org/officeDocument/2006/relationships/image" Target="../media/image519.png"/><Relationship Id="rId114" Type="http://schemas.openxmlformats.org/officeDocument/2006/relationships/image" Target="../media/image584.png"/><Relationship Id="rId296" Type="http://schemas.openxmlformats.org/officeDocument/2006/relationships/image" Target="../media/image753.png"/><Relationship Id="rId461" Type="http://schemas.openxmlformats.org/officeDocument/2006/relationships/image" Target="../media/image918.png"/><Relationship Id="rId517" Type="http://schemas.openxmlformats.org/officeDocument/2006/relationships/image" Target="../media/image974.png"/><Relationship Id="rId559" Type="http://schemas.openxmlformats.org/officeDocument/2006/relationships/image" Target="../media/image1016.png"/><Relationship Id="rId60" Type="http://schemas.openxmlformats.org/officeDocument/2006/relationships/image" Target="../media/image530.png"/><Relationship Id="rId156" Type="http://schemas.openxmlformats.org/officeDocument/2006/relationships/image" Target="../media/image626.png"/><Relationship Id="rId198" Type="http://schemas.openxmlformats.org/officeDocument/2006/relationships/image" Target="../media/image668.png"/><Relationship Id="rId321" Type="http://schemas.openxmlformats.org/officeDocument/2006/relationships/image" Target="../media/image778.png"/><Relationship Id="rId363" Type="http://schemas.openxmlformats.org/officeDocument/2006/relationships/image" Target="../media/image820.png"/><Relationship Id="rId419" Type="http://schemas.openxmlformats.org/officeDocument/2006/relationships/image" Target="../media/image876.png"/><Relationship Id="rId570" Type="http://schemas.openxmlformats.org/officeDocument/2006/relationships/image" Target="../media/image1027.png"/><Relationship Id="rId223" Type="http://schemas.openxmlformats.org/officeDocument/2006/relationships/image" Target="../media/image680.png"/><Relationship Id="rId430" Type="http://schemas.openxmlformats.org/officeDocument/2006/relationships/image" Target="../media/image887.png"/><Relationship Id="rId18" Type="http://schemas.openxmlformats.org/officeDocument/2006/relationships/image" Target="../media/image488.png"/><Relationship Id="rId265" Type="http://schemas.openxmlformats.org/officeDocument/2006/relationships/image" Target="../media/image722.png"/><Relationship Id="rId472" Type="http://schemas.openxmlformats.org/officeDocument/2006/relationships/image" Target="../media/image929.png"/><Relationship Id="rId528" Type="http://schemas.openxmlformats.org/officeDocument/2006/relationships/image" Target="../media/image985.png"/><Relationship Id="rId125" Type="http://schemas.openxmlformats.org/officeDocument/2006/relationships/image" Target="../media/image595.png"/><Relationship Id="rId167" Type="http://schemas.openxmlformats.org/officeDocument/2006/relationships/image" Target="../media/image637.png"/><Relationship Id="rId332" Type="http://schemas.openxmlformats.org/officeDocument/2006/relationships/image" Target="../media/image789.png"/><Relationship Id="rId374" Type="http://schemas.openxmlformats.org/officeDocument/2006/relationships/image" Target="../media/image831.png"/><Relationship Id="rId581" Type="http://schemas.openxmlformats.org/officeDocument/2006/relationships/image" Target="../media/image1038.png"/><Relationship Id="rId71" Type="http://schemas.openxmlformats.org/officeDocument/2006/relationships/image" Target="../media/image541.png"/><Relationship Id="rId234" Type="http://schemas.openxmlformats.org/officeDocument/2006/relationships/image" Target="../media/image691.png"/><Relationship Id="rId2" Type="http://schemas.openxmlformats.org/officeDocument/2006/relationships/image" Target="../media/image26.png"/><Relationship Id="rId29" Type="http://schemas.openxmlformats.org/officeDocument/2006/relationships/image" Target="../media/image499.png"/><Relationship Id="rId276" Type="http://schemas.openxmlformats.org/officeDocument/2006/relationships/image" Target="../media/image733.png"/><Relationship Id="rId441" Type="http://schemas.openxmlformats.org/officeDocument/2006/relationships/image" Target="../media/image898.png"/><Relationship Id="rId483" Type="http://schemas.openxmlformats.org/officeDocument/2006/relationships/image" Target="../media/image940.png"/><Relationship Id="rId539" Type="http://schemas.openxmlformats.org/officeDocument/2006/relationships/image" Target="../media/image996.png"/><Relationship Id="rId40" Type="http://schemas.openxmlformats.org/officeDocument/2006/relationships/image" Target="../media/image510.png"/><Relationship Id="rId136" Type="http://schemas.openxmlformats.org/officeDocument/2006/relationships/image" Target="../media/image606.png"/><Relationship Id="rId178" Type="http://schemas.openxmlformats.org/officeDocument/2006/relationships/image" Target="../media/image648.png"/><Relationship Id="rId301" Type="http://schemas.openxmlformats.org/officeDocument/2006/relationships/image" Target="../media/image758.png"/><Relationship Id="rId343" Type="http://schemas.openxmlformats.org/officeDocument/2006/relationships/image" Target="../media/image800.png"/><Relationship Id="rId550" Type="http://schemas.openxmlformats.org/officeDocument/2006/relationships/image" Target="../media/image1007.png"/><Relationship Id="rId82" Type="http://schemas.openxmlformats.org/officeDocument/2006/relationships/image" Target="../media/image552.png"/><Relationship Id="rId203" Type="http://schemas.openxmlformats.org/officeDocument/2006/relationships/image" Target="../media/image673.png"/><Relationship Id="rId385" Type="http://schemas.openxmlformats.org/officeDocument/2006/relationships/image" Target="../media/image842.png"/><Relationship Id="rId592" Type="http://schemas.openxmlformats.org/officeDocument/2006/relationships/image" Target="../media/image1049.png"/><Relationship Id="rId245" Type="http://schemas.openxmlformats.org/officeDocument/2006/relationships/image" Target="../media/image702.png"/><Relationship Id="rId287" Type="http://schemas.openxmlformats.org/officeDocument/2006/relationships/image" Target="../media/image744.png"/><Relationship Id="rId410" Type="http://schemas.openxmlformats.org/officeDocument/2006/relationships/image" Target="../media/image867.png"/><Relationship Id="rId452" Type="http://schemas.openxmlformats.org/officeDocument/2006/relationships/image" Target="../media/image909.png"/><Relationship Id="rId494" Type="http://schemas.openxmlformats.org/officeDocument/2006/relationships/image" Target="../media/image951.png"/><Relationship Id="rId508" Type="http://schemas.openxmlformats.org/officeDocument/2006/relationships/image" Target="../media/image965.png"/><Relationship Id="rId105" Type="http://schemas.openxmlformats.org/officeDocument/2006/relationships/image" Target="../media/image575.png"/><Relationship Id="rId147" Type="http://schemas.openxmlformats.org/officeDocument/2006/relationships/image" Target="../media/image617.png"/><Relationship Id="rId312" Type="http://schemas.openxmlformats.org/officeDocument/2006/relationships/image" Target="../media/image769.png"/><Relationship Id="rId354" Type="http://schemas.openxmlformats.org/officeDocument/2006/relationships/image" Target="../media/image811.png"/><Relationship Id="rId51" Type="http://schemas.openxmlformats.org/officeDocument/2006/relationships/image" Target="../media/image521.png"/><Relationship Id="rId93" Type="http://schemas.openxmlformats.org/officeDocument/2006/relationships/image" Target="../media/image563.png"/><Relationship Id="rId189" Type="http://schemas.openxmlformats.org/officeDocument/2006/relationships/image" Target="../media/image659.png"/><Relationship Id="rId396" Type="http://schemas.openxmlformats.org/officeDocument/2006/relationships/image" Target="../media/image853.png"/><Relationship Id="rId561" Type="http://schemas.openxmlformats.org/officeDocument/2006/relationships/image" Target="../media/image1018.png"/><Relationship Id="rId214" Type="http://schemas.openxmlformats.org/officeDocument/2006/relationships/image" Target="../media/image49.png"/><Relationship Id="rId256" Type="http://schemas.openxmlformats.org/officeDocument/2006/relationships/image" Target="../media/image713.png"/><Relationship Id="rId298" Type="http://schemas.openxmlformats.org/officeDocument/2006/relationships/image" Target="../media/image755.png"/><Relationship Id="rId421" Type="http://schemas.openxmlformats.org/officeDocument/2006/relationships/image" Target="../media/image878.png"/><Relationship Id="rId463" Type="http://schemas.openxmlformats.org/officeDocument/2006/relationships/image" Target="../media/image920.png"/><Relationship Id="rId519" Type="http://schemas.openxmlformats.org/officeDocument/2006/relationships/image" Target="../media/image976.png"/><Relationship Id="rId116" Type="http://schemas.openxmlformats.org/officeDocument/2006/relationships/image" Target="../media/image586.png"/><Relationship Id="rId158" Type="http://schemas.openxmlformats.org/officeDocument/2006/relationships/image" Target="../media/image628.png"/><Relationship Id="rId323" Type="http://schemas.openxmlformats.org/officeDocument/2006/relationships/image" Target="../media/image780.png"/><Relationship Id="rId530" Type="http://schemas.openxmlformats.org/officeDocument/2006/relationships/image" Target="../media/image987.png"/><Relationship Id="rId20" Type="http://schemas.openxmlformats.org/officeDocument/2006/relationships/image" Target="../media/image490.png"/><Relationship Id="rId62" Type="http://schemas.openxmlformats.org/officeDocument/2006/relationships/image" Target="../media/image532.png"/><Relationship Id="rId365" Type="http://schemas.openxmlformats.org/officeDocument/2006/relationships/image" Target="../media/image822.png"/><Relationship Id="rId572" Type="http://schemas.openxmlformats.org/officeDocument/2006/relationships/image" Target="../media/image1029.png"/><Relationship Id="rId225" Type="http://schemas.openxmlformats.org/officeDocument/2006/relationships/image" Target="../media/image682.png"/><Relationship Id="rId267" Type="http://schemas.openxmlformats.org/officeDocument/2006/relationships/image" Target="../media/image724.png"/><Relationship Id="rId432" Type="http://schemas.openxmlformats.org/officeDocument/2006/relationships/image" Target="../media/image889.png"/><Relationship Id="rId474" Type="http://schemas.openxmlformats.org/officeDocument/2006/relationships/image" Target="../media/image931.png"/><Relationship Id="rId127" Type="http://schemas.openxmlformats.org/officeDocument/2006/relationships/image" Target="../media/image597.png"/><Relationship Id="rId31" Type="http://schemas.openxmlformats.org/officeDocument/2006/relationships/image" Target="../media/image501.png"/><Relationship Id="rId73" Type="http://schemas.openxmlformats.org/officeDocument/2006/relationships/image" Target="../media/image543.png"/><Relationship Id="rId169" Type="http://schemas.openxmlformats.org/officeDocument/2006/relationships/image" Target="../media/image639.png"/><Relationship Id="rId334" Type="http://schemas.openxmlformats.org/officeDocument/2006/relationships/image" Target="../media/image791.png"/><Relationship Id="rId376" Type="http://schemas.openxmlformats.org/officeDocument/2006/relationships/image" Target="../media/image833.png"/><Relationship Id="rId541" Type="http://schemas.openxmlformats.org/officeDocument/2006/relationships/image" Target="../media/image998.png"/><Relationship Id="rId583" Type="http://schemas.openxmlformats.org/officeDocument/2006/relationships/image" Target="../media/image1040.png"/><Relationship Id="rId4" Type="http://schemas.openxmlformats.org/officeDocument/2006/relationships/image" Target="../media/image475.png"/><Relationship Id="rId180" Type="http://schemas.openxmlformats.org/officeDocument/2006/relationships/image" Target="../media/image650.png"/><Relationship Id="rId236" Type="http://schemas.openxmlformats.org/officeDocument/2006/relationships/image" Target="../media/image693.png"/><Relationship Id="rId278" Type="http://schemas.openxmlformats.org/officeDocument/2006/relationships/image" Target="../media/image735.png"/><Relationship Id="rId401" Type="http://schemas.openxmlformats.org/officeDocument/2006/relationships/image" Target="../media/image858.png"/><Relationship Id="rId443" Type="http://schemas.openxmlformats.org/officeDocument/2006/relationships/image" Target="../media/image900.png"/><Relationship Id="rId303" Type="http://schemas.openxmlformats.org/officeDocument/2006/relationships/image" Target="../media/image760.png"/><Relationship Id="rId485" Type="http://schemas.openxmlformats.org/officeDocument/2006/relationships/image" Target="../media/image942.png"/><Relationship Id="rId42" Type="http://schemas.openxmlformats.org/officeDocument/2006/relationships/image" Target="../media/image512.png"/><Relationship Id="rId84" Type="http://schemas.openxmlformats.org/officeDocument/2006/relationships/image" Target="../media/image554.png"/><Relationship Id="rId138" Type="http://schemas.openxmlformats.org/officeDocument/2006/relationships/image" Target="../media/image608.png"/><Relationship Id="rId345" Type="http://schemas.openxmlformats.org/officeDocument/2006/relationships/image" Target="../media/image802.png"/><Relationship Id="rId387" Type="http://schemas.openxmlformats.org/officeDocument/2006/relationships/image" Target="../media/image844.png"/><Relationship Id="rId510" Type="http://schemas.openxmlformats.org/officeDocument/2006/relationships/image" Target="../media/image967.png"/><Relationship Id="rId552" Type="http://schemas.openxmlformats.org/officeDocument/2006/relationships/image" Target="../media/image1009.png"/><Relationship Id="rId594" Type="http://schemas.openxmlformats.org/officeDocument/2006/relationships/image" Target="../media/image1051.png"/><Relationship Id="rId191" Type="http://schemas.openxmlformats.org/officeDocument/2006/relationships/image" Target="../media/image661.png"/><Relationship Id="rId205" Type="http://schemas.openxmlformats.org/officeDocument/2006/relationships/image" Target="../media/image675.png"/><Relationship Id="rId247" Type="http://schemas.openxmlformats.org/officeDocument/2006/relationships/image" Target="../media/image704.png"/><Relationship Id="rId412" Type="http://schemas.openxmlformats.org/officeDocument/2006/relationships/image" Target="../media/image869.png"/><Relationship Id="rId107" Type="http://schemas.openxmlformats.org/officeDocument/2006/relationships/image" Target="../media/image577.png"/><Relationship Id="rId289" Type="http://schemas.openxmlformats.org/officeDocument/2006/relationships/image" Target="../media/image746.png"/><Relationship Id="rId454" Type="http://schemas.openxmlformats.org/officeDocument/2006/relationships/image" Target="../media/image911.png"/><Relationship Id="rId496" Type="http://schemas.openxmlformats.org/officeDocument/2006/relationships/image" Target="../media/image953.png"/><Relationship Id="rId11" Type="http://schemas.openxmlformats.org/officeDocument/2006/relationships/image" Target="../media/image482.png"/><Relationship Id="rId53" Type="http://schemas.openxmlformats.org/officeDocument/2006/relationships/image" Target="../media/image523.png"/><Relationship Id="rId149" Type="http://schemas.openxmlformats.org/officeDocument/2006/relationships/image" Target="../media/image619.png"/><Relationship Id="rId314" Type="http://schemas.openxmlformats.org/officeDocument/2006/relationships/image" Target="../media/image771.png"/><Relationship Id="rId356" Type="http://schemas.openxmlformats.org/officeDocument/2006/relationships/image" Target="../media/image813.png"/><Relationship Id="rId398" Type="http://schemas.openxmlformats.org/officeDocument/2006/relationships/image" Target="../media/image855.png"/><Relationship Id="rId521" Type="http://schemas.openxmlformats.org/officeDocument/2006/relationships/image" Target="../media/image978.png"/><Relationship Id="rId563" Type="http://schemas.openxmlformats.org/officeDocument/2006/relationships/image" Target="../media/image1020.png"/><Relationship Id="rId95" Type="http://schemas.openxmlformats.org/officeDocument/2006/relationships/image" Target="../media/image565.png"/><Relationship Id="rId160" Type="http://schemas.openxmlformats.org/officeDocument/2006/relationships/image" Target="../media/image630.png"/><Relationship Id="rId216" Type="http://schemas.openxmlformats.org/officeDocument/2006/relationships/image" Target="../media/image51.png"/><Relationship Id="rId423" Type="http://schemas.openxmlformats.org/officeDocument/2006/relationships/image" Target="../media/image880.png"/><Relationship Id="rId258" Type="http://schemas.openxmlformats.org/officeDocument/2006/relationships/image" Target="../media/image715.png"/><Relationship Id="rId465" Type="http://schemas.openxmlformats.org/officeDocument/2006/relationships/image" Target="../media/image922.png"/><Relationship Id="rId22" Type="http://schemas.openxmlformats.org/officeDocument/2006/relationships/image" Target="../media/image492.png"/><Relationship Id="rId64" Type="http://schemas.openxmlformats.org/officeDocument/2006/relationships/image" Target="../media/image534.png"/><Relationship Id="rId118" Type="http://schemas.openxmlformats.org/officeDocument/2006/relationships/image" Target="../media/image588.png"/><Relationship Id="rId325" Type="http://schemas.openxmlformats.org/officeDocument/2006/relationships/image" Target="../media/image782.png"/><Relationship Id="rId367" Type="http://schemas.openxmlformats.org/officeDocument/2006/relationships/image" Target="../media/image824.png"/><Relationship Id="rId532" Type="http://schemas.openxmlformats.org/officeDocument/2006/relationships/image" Target="../media/image989.png"/><Relationship Id="rId574" Type="http://schemas.openxmlformats.org/officeDocument/2006/relationships/image" Target="../media/image1031.png"/><Relationship Id="rId171" Type="http://schemas.openxmlformats.org/officeDocument/2006/relationships/image" Target="../media/image641.png"/><Relationship Id="rId227" Type="http://schemas.openxmlformats.org/officeDocument/2006/relationships/image" Target="../media/image684.png"/><Relationship Id="rId269" Type="http://schemas.openxmlformats.org/officeDocument/2006/relationships/image" Target="../media/image726.png"/><Relationship Id="rId434" Type="http://schemas.openxmlformats.org/officeDocument/2006/relationships/image" Target="../media/image891.png"/><Relationship Id="rId476" Type="http://schemas.openxmlformats.org/officeDocument/2006/relationships/image" Target="../media/image933.png"/><Relationship Id="rId33" Type="http://schemas.openxmlformats.org/officeDocument/2006/relationships/image" Target="../media/image503.png"/><Relationship Id="rId129" Type="http://schemas.openxmlformats.org/officeDocument/2006/relationships/image" Target="../media/image599.png"/><Relationship Id="rId280" Type="http://schemas.openxmlformats.org/officeDocument/2006/relationships/image" Target="../media/image737.png"/><Relationship Id="rId336" Type="http://schemas.openxmlformats.org/officeDocument/2006/relationships/image" Target="../media/image793.png"/><Relationship Id="rId501" Type="http://schemas.openxmlformats.org/officeDocument/2006/relationships/image" Target="../media/image958.png"/><Relationship Id="rId543" Type="http://schemas.openxmlformats.org/officeDocument/2006/relationships/image" Target="../media/image1000.png"/><Relationship Id="rId75" Type="http://schemas.openxmlformats.org/officeDocument/2006/relationships/image" Target="../media/image545.png"/><Relationship Id="rId140" Type="http://schemas.openxmlformats.org/officeDocument/2006/relationships/image" Target="../media/image610.png"/><Relationship Id="rId182" Type="http://schemas.openxmlformats.org/officeDocument/2006/relationships/image" Target="../media/image652.png"/><Relationship Id="rId378" Type="http://schemas.openxmlformats.org/officeDocument/2006/relationships/image" Target="../media/image835.png"/><Relationship Id="rId403" Type="http://schemas.openxmlformats.org/officeDocument/2006/relationships/image" Target="../media/image860.png"/><Relationship Id="rId585" Type="http://schemas.openxmlformats.org/officeDocument/2006/relationships/image" Target="../media/image1042.png"/><Relationship Id="rId6" Type="http://schemas.openxmlformats.org/officeDocument/2006/relationships/image" Target="../media/image477.png"/><Relationship Id="rId238" Type="http://schemas.openxmlformats.org/officeDocument/2006/relationships/image" Target="../media/image695.png"/><Relationship Id="rId445" Type="http://schemas.openxmlformats.org/officeDocument/2006/relationships/image" Target="../media/image902.png"/><Relationship Id="rId487" Type="http://schemas.openxmlformats.org/officeDocument/2006/relationships/image" Target="../media/image944.png"/><Relationship Id="rId291" Type="http://schemas.openxmlformats.org/officeDocument/2006/relationships/image" Target="../media/image748.png"/><Relationship Id="rId305" Type="http://schemas.openxmlformats.org/officeDocument/2006/relationships/image" Target="../media/image762.png"/><Relationship Id="rId347" Type="http://schemas.openxmlformats.org/officeDocument/2006/relationships/image" Target="../media/image804.png"/><Relationship Id="rId512" Type="http://schemas.openxmlformats.org/officeDocument/2006/relationships/image" Target="../media/image969.png"/><Relationship Id="rId44" Type="http://schemas.openxmlformats.org/officeDocument/2006/relationships/image" Target="../media/image514.png"/><Relationship Id="rId86" Type="http://schemas.openxmlformats.org/officeDocument/2006/relationships/image" Target="../media/image556.png"/><Relationship Id="rId151" Type="http://schemas.openxmlformats.org/officeDocument/2006/relationships/image" Target="../media/image621.png"/><Relationship Id="rId389" Type="http://schemas.openxmlformats.org/officeDocument/2006/relationships/image" Target="../media/image846.png"/><Relationship Id="rId554" Type="http://schemas.openxmlformats.org/officeDocument/2006/relationships/image" Target="../media/image1011.png"/><Relationship Id="rId596" Type="http://schemas.openxmlformats.org/officeDocument/2006/relationships/image" Target="../media/image1053.png"/><Relationship Id="rId193" Type="http://schemas.openxmlformats.org/officeDocument/2006/relationships/image" Target="../media/image663.png"/><Relationship Id="rId207" Type="http://schemas.openxmlformats.org/officeDocument/2006/relationships/image" Target="../media/image677.png"/><Relationship Id="rId249" Type="http://schemas.openxmlformats.org/officeDocument/2006/relationships/image" Target="../media/image706.png"/><Relationship Id="rId414" Type="http://schemas.openxmlformats.org/officeDocument/2006/relationships/image" Target="../media/image871.png"/><Relationship Id="rId456" Type="http://schemas.openxmlformats.org/officeDocument/2006/relationships/image" Target="../media/image913.png"/><Relationship Id="rId498" Type="http://schemas.openxmlformats.org/officeDocument/2006/relationships/image" Target="../media/image955.png"/><Relationship Id="rId13" Type="http://schemas.openxmlformats.org/officeDocument/2006/relationships/image" Target="../media/image484.png"/><Relationship Id="rId109" Type="http://schemas.openxmlformats.org/officeDocument/2006/relationships/image" Target="../media/image579.png"/><Relationship Id="rId260" Type="http://schemas.openxmlformats.org/officeDocument/2006/relationships/image" Target="../media/image717.png"/><Relationship Id="rId316" Type="http://schemas.openxmlformats.org/officeDocument/2006/relationships/image" Target="../media/image773.png"/><Relationship Id="rId523" Type="http://schemas.openxmlformats.org/officeDocument/2006/relationships/image" Target="../media/image980.png"/><Relationship Id="rId55" Type="http://schemas.openxmlformats.org/officeDocument/2006/relationships/image" Target="../media/image525.png"/><Relationship Id="rId97" Type="http://schemas.openxmlformats.org/officeDocument/2006/relationships/image" Target="../media/image567.png"/><Relationship Id="rId120" Type="http://schemas.openxmlformats.org/officeDocument/2006/relationships/image" Target="../media/image590.png"/><Relationship Id="rId358" Type="http://schemas.openxmlformats.org/officeDocument/2006/relationships/image" Target="../media/image815.png"/><Relationship Id="rId565" Type="http://schemas.openxmlformats.org/officeDocument/2006/relationships/image" Target="../media/image1022.png"/><Relationship Id="rId162" Type="http://schemas.openxmlformats.org/officeDocument/2006/relationships/image" Target="../media/image632.png"/><Relationship Id="rId218" Type="http://schemas.openxmlformats.org/officeDocument/2006/relationships/image" Target="../media/image53.png"/><Relationship Id="rId425" Type="http://schemas.openxmlformats.org/officeDocument/2006/relationships/image" Target="../media/image882.png"/><Relationship Id="rId467" Type="http://schemas.openxmlformats.org/officeDocument/2006/relationships/image" Target="../media/image924.png"/><Relationship Id="rId271" Type="http://schemas.openxmlformats.org/officeDocument/2006/relationships/image" Target="../media/image728.png"/><Relationship Id="rId24" Type="http://schemas.openxmlformats.org/officeDocument/2006/relationships/image" Target="../media/image494.png"/><Relationship Id="rId66" Type="http://schemas.openxmlformats.org/officeDocument/2006/relationships/image" Target="../media/image536.png"/><Relationship Id="rId131" Type="http://schemas.openxmlformats.org/officeDocument/2006/relationships/image" Target="../media/image601.png"/><Relationship Id="rId327" Type="http://schemas.openxmlformats.org/officeDocument/2006/relationships/image" Target="../media/image784.png"/><Relationship Id="rId369" Type="http://schemas.openxmlformats.org/officeDocument/2006/relationships/image" Target="../media/image826.png"/><Relationship Id="rId534" Type="http://schemas.openxmlformats.org/officeDocument/2006/relationships/image" Target="../media/image991.png"/><Relationship Id="rId576" Type="http://schemas.openxmlformats.org/officeDocument/2006/relationships/image" Target="../media/image1033.png"/><Relationship Id="rId173" Type="http://schemas.openxmlformats.org/officeDocument/2006/relationships/image" Target="../media/image643.png"/><Relationship Id="rId229" Type="http://schemas.openxmlformats.org/officeDocument/2006/relationships/image" Target="../media/image686.png"/><Relationship Id="rId380" Type="http://schemas.openxmlformats.org/officeDocument/2006/relationships/image" Target="../media/image837.png"/><Relationship Id="rId436" Type="http://schemas.openxmlformats.org/officeDocument/2006/relationships/image" Target="../media/image893.png"/><Relationship Id="rId601" Type="http://schemas.openxmlformats.org/officeDocument/2006/relationships/image" Target="../media/image1058.png"/><Relationship Id="rId240" Type="http://schemas.openxmlformats.org/officeDocument/2006/relationships/image" Target="../media/image697.png"/><Relationship Id="rId478" Type="http://schemas.openxmlformats.org/officeDocument/2006/relationships/image" Target="../media/image935.png"/><Relationship Id="rId35" Type="http://schemas.openxmlformats.org/officeDocument/2006/relationships/image" Target="../media/image505.png"/><Relationship Id="rId77" Type="http://schemas.openxmlformats.org/officeDocument/2006/relationships/image" Target="../media/image547.png"/><Relationship Id="rId100" Type="http://schemas.openxmlformats.org/officeDocument/2006/relationships/image" Target="../media/image570.png"/><Relationship Id="rId282" Type="http://schemas.openxmlformats.org/officeDocument/2006/relationships/image" Target="../media/image739.png"/><Relationship Id="rId338" Type="http://schemas.openxmlformats.org/officeDocument/2006/relationships/image" Target="../media/image795.png"/><Relationship Id="rId503" Type="http://schemas.openxmlformats.org/officeDocument/2006/relationships/image" Target="../media/image960.png"/><Relationship Id="rId545" Type="http://schemas.openxmlformats.org/officeDocument/2006/relationships/image" Target="../media/image1002.png"/><Relationship Id="rId587" Type="http://schemas.openxmlformats.org/officeDocument/2006/relationships/image" Target="../media/image1044.png"/><Relationship Id="rId8" Type="http://schemas.openxmlformats.org/officeDocument/2006/relationships/image" Target="../media/image479.png"/><Relationship Id="rId142" Type="http://schemas.openxmlformats.org/officeDocument/2006/relationships/image" Target="../media/image612.png"/><Relationship Id="rId184" Type="http://schemas.openxmlformats.org/officeDocument/2006/relationships/image" Target="../media/image654.png"/><Relationship Id="rId391" Type="http://schemas.openxmlformats.org/officeDocument/2006/relationships/image" Target="../media/image848.png"/><Relationship Id="rId405" Type="http://schemas.openxmlformats.org/officeDocument/2006/relationships/image" Target="../media/image862.png"/><Relationship Id="rId447" Type="http://schemas.openxmlformats.org/officeDocument/2006/relationships/image" Target="../media/image904.png"/><Relationship Id="rId251" Type="http://schemas.openxmlformats.org/officeDocument/2006/relationships/image" Target="../media/image708.png"/><Relationship Id="rId489" Type="http://schemas.openxmlformats.org/officeDocument/2006/relationships/image" Target="../media/image946.png"/><Relationship Id="rId46" Type="http://schemas.openxmlformats.org/officeDocument/2006/relationships/image" Target="../media/image516.png"/><Relationship Id="rId293" Type="http://schemas.openxmlformats.org/officeDocument/2006/relationships/image" Target="../media/image750.png"/><Relationship Id="rId307" Type="http://schemas.openxmlformats.org/officeDocument/2006/relationships/image" Target="../media/image764.png"/><Relationship Id="rId349" Type="http://schemas.openxmlformats.org/officeDocument/2006/relationships/image" Target="../media/image806.png"/><Relationship Id="rId514" Type="http://schemas.openxmlformats.org/officeDocument/2006/relationships/image" Target="../media/image971.png"/><Relationship Id="rId556" Type="http://schemas.openxmlformats.org/officeDocument/2006/relationships/image" Target="../media/image1013.png"/><Relationship Id="rId88" Type="http://schemas.openxmlformats.org/officeDocument/2006/relationships/image" Target="../media/image558.png"/><Relationship Id="rId111" Type="http://schemas.openxmlformats.org/officeDocument/2006/relationships/image" Target="../media/image581.png"/><Relationship Id="rId153" Type="http://schemas.openxmlformats.org/officeDocument/2006/relationships/image" Target="../media/image623.png"/><Relationship Id="rId195" Type="http://schemas.openxmlformats.org/officeDocument/2006/relationships/image" Target="../media/image665.png"/><Relationship Id="rId209" Type="http://schemas.openxmlformats.org/officeDocument/2006/relationships/image" Target="../media/image679.png"/><Relationship Id="rId360" Type="http://schemas.openxmlformats.org/officeDocument/2006/relationships/image" Target="../media/image817.png"/><Relationship Id="rId416" Type="http://schemas.openxmlformats.org/officeDocument/2006/relationships/image" Target="../media/image873.png"/><Relationship Id="rId598" Type="http://schemas.openxmlformats.org/officeDocument/2006/relationships/image" Target="../media/image1055.png"/><Relationship Id="rId220" Type="http://schemas.openxmlformats.org/officeDocument/2006/relationships/image" Target="../media/image55.png"/><Relationship Id="rId458" Type="http://schemas.openxmlformats.org/officeDocument/2006/relationships/image" Target="../media/image915.png"/><Relationship Id="rId15" Type="http://schemas.openxmlformats.org/officeDocument/2006/relationships/image" Target="../media/image262.png"/><Relationship Id="rId57" Type="http://schemas.openxmlformats.org/officeDocument/2006/relationships/image" Target="../media/image527.png"/><Relationship Id="rId262" Type="http://schemas.openxmlformats.org/officeDocument/2006/relationships/image" Target="../media/image719.png"/><Relationship Id="rId318" Type="http://schemas.openxmlformats.org/officeDocument/2006/relationships/image" Target="../media/image775.png"/><Relationship Id="rId525" Type="http://schemas.openxmlformats.org/officeDocument/2006/relationships/image" Target="../media/image982.png"/><Relationship Id="rId567" Type="http://schemas.openxmlformats.org/officeDocument/2006/relationships/image" Target="../media/image1024.png"/><Relationship Id="rId99" Type="http://schemas.openxmlformats.org/officeDocument/2006/relationships/image" Target="../media/image569.png"/><Relationship Id="rId122" Type="http://schemas.openxmlformats.org/officeDocument/2006/relationships/image" Target="../media/image592.png"/><Relationship Id="rId164" Type="http://schemas.openxmlformats.org/officeDocument/2006/relationships/image" Target="../media/image634.png"/><Relationship Id="rId371" Type="http://schemas.openxmlformats.org/officeDocument/2006/relationships/image" Target="../media/image828.png"/><Relationship Id="rId427" Type="http://schemas.openxmlformats.org/officeDocument/2006/relationships/image" Target="../media/image884.png"/><Relationship Id="rId469" Type="http://schemas.openxmlformats.org/officeDocument/2006/relationships/image" Target="../media/image926.png"/><Relationship Id="rId26" Type="http://schemas.openxmlformats.org/officeDocument/2006/relationships/image" Target="../media/image496.png"/><Relationship Id="rId231" Type="http://schemas.openxmlformats.org/officeDocument/2006/relationships/image" Target="../media/image688.png"/><Relationship Id="rId273" Type="http://schemas.openxmlformats.org/officeDocument/2006/relationships/image" Target="../media/image730.png"/><Relationship Id="rId329" Type="http://schemas.openxmlformats.org/officeDocument/2006/relationships/image" Target="../media/image786.png"/><Relationship Id="rId480" Type="http://schemas.openxmlformats.org/officeDocument/2006/relationships/image" Target="../media/image937.png"/><Relationship Id="rId536" Type="http://schemas.openxmlformats.org/officeDocument/2006/relationships/image" Target="../media/image993.png"/><Relationship Id="rId68" Type="http://schemas.openxmlformats.org/officeDocument/2006/relationships/image" Target="../media/image538.png"/><Relationship Id="rId133" Type="http://schemas.openxmlformats.org/officeDocument/2006/relationships/image" Target="../media/image603.png"/><Relationship Id="rId175" Type="http://schemas.openxmlformats.org/officeDocument/2006/relationships/image" Target="../media/image645.png"/><Relationship Id="rId340" Type="http://schemas.openxmlformats.org/officeDocument/2006/relationships/image" Target="../media/image797.png"/><Relationship Id="rId578" Type="http://schemas.openxmlformats.org/officeDocument/2006/relationships/image" Target="../media/image1035.png"/><Relationship Id="rId200" Type="http://schemas.openxmlformats.org/officeDocument/2006/relationships/image" Target="../media/image670.png"/><Relationship Id="rId382" Type="http://schemas.openxmlformats.org/officeDocument/2006/relationships/image" Target="../media/image839.png"/><Relationship Id="rId438" Type="http://schemas.openxmlformats.org/officeDocument/2006/relationships/image" Target="../media/image895.png"/><Relationship Id="rId603" Type="http://schemas.openxmlformats.org/officeDocument/2006/relationships/image" Target="../media/image1060.png"/><Relationship Id="rId242" Type="http://schemas.openxmlformats.org/officeDocument/2006/relationships/image" Target="../media/image699.png"/><Relationship Id="rId284" Type="http://schemas.openxmlformats.org/officeDocument/2006/relationships/image" Target="../media/image741.png"/><Relationship Id="rId491" Type="http://schemas.openxmlformats.org/officeDocument/2006/relationships/image" Target="../media/image948.png"/><Relationship Id="rId505" Type="http://schemas.openxmlformats.org/officeDocument/2006/relationships/image" Target="../media/image962.png"/><Relationship Id="rId37" Type="http://schemas.openxmlformats.org/officeDocument/2006/relationships/image" Target="../media/image507.png"/><Relationship Id="rId79" Type="http://schemas.openxmlformats.org/officeDocument/2006/relationships/image" Target="../media/image549.png"/><Relationship Id="rId102" Type="http://schemas.openxmlformats.org/officeDocument/2006/relationships/image" Target="../media/image572.png"/><Relationship Id="rId144" Type="http://schemas.openxmlformats.org/officeDocument/2006/relationships/image" Target="../media/image614.png"/><Relationship Id="rId547" Type="http://schemas.openxmlformats.org/officeDocument/2006/relationships/image" Target="../media/image1004.png"/><Relationship Id="rId589" Type="http://schemas.openxmlformats.org/officeDocument/2006/relationships/image" Target="../media/image1046.png"/><Relationship Id="rId90" Type="http://schemas.openxmlformats.org/officeDocument/2006/relationships/image" Target="../media/image560.png"/><Relationship Id="rId186" Type="http://schemas.openxmlformats.org/officeDocument/2006/relationships/image" Target="../media/image656.png"/><Relationship Id="rId351" Type="http://schemas.openxmlformats.org/officeDocument/2006/relationships/image" Target="../media/image808.png"/><Relationship Id="rId393" Type="http://schemas.openxmlformats.org/officeDocument/2006/relationships/image" Target="../media/image850.png"/><Relationship Id="rId407" Type="http://schemas.openxmlformats.org/officeDocument/2006/relationships/image" Target="../media/image864.png"/><Relationship Id="rId449" Type="http://schemas.openxmlformats.org/officeDocument/2006/relationships/image" Target="../media/image906.png"/><Relationship Id="rId211" Type="http://schemas.openxmlformats.org/officeDocument/2006/relationships/image" Target="../media/image46.png"/><Relationship Id="rId253" Type="http://schemas.openxmlformats.org/officeDocument/2006/relationships/image" Target="../media/image710.png"/><Relationship Id="rId295" Type="http://schemas.openxmlformats.org/officeDocument/2006/relationships/image" Target="../media/image752.png"/><Relationship Id="rId309" Type="http://schemas.openxmlformats.org/officeDocument/2006/relationships/image" Target="../media/image766.png"/><Relationship Id="rId460" Type="http://schemas.openxmlformats.org/officeDocument/2006/relationships/image" Target="../media/image917.png"/><Relationship Id="rId516" Type="http://schemas.openxmlformats.org/officeDocument/2006/relationships/image" Target="../media/image973.png"/><Relationship Id="rId48" Type="http://schemas.openxmlformats.org/officeDocument/2006/relationships/image" Target="../media/image518.png"/><Relationship Id="rId113" Type="http://schemas.openxmlformats.org/officeDocument/2006/relationships/image" Target="../media/image583.png"/><Relationship Id="rId320" Type="http://schemas.openxmlformats.org/officeDocument/2006/relationships/image" Target="../media/image777.png"/><Relationship Id="rId558" Type="http://schemas.openxmlformats.org/officeDocument/2006/relationships/image" Target="../media/image1015.png"/><Relationship Id="rId155" Type="http://schemas.openxmlformats.org/officeDocument/2006/relationships/image" Target="../media/image625.png"/><Relationship Id="rId197" Type="http://schemas.openxmlformats.org/officeDocument/2006/relationships/image" Target="../media/image667.png"/><Relationship Id="rId362" Type="http://schemas.openxmlformats.org/officeDocument/2006/relationships/image" Target="../media/image819.png"/><Relationship Id="rId418" Type="http://schemas.openxmlformats.org/officeDocument/2006/relationships/image" Target="../media/image875.png"/><Relationship Id="rId222" Type="http://schemas.openxmlformats.org/officeDocument/2006/relationships/image" Target="../media/image57.png"/><Relationship Id="rId264" Type="http://schemas.openxmlformats.org/officeDocument/2006/relationships/image" Target="../media/image721.png"/><Relationship Id="rId471" Type="http://schemas.openxmlformats.org/officeDocument/2006/relationships/image" Target="../media/image928.png"/><Relationship Id="rId17" Type="http://schemas.openxmlformats.org/officeDocument/2006/relationships/image" Target="../media/image487.png"/><Relationship Id="rId59" Type="http://schemas.openxmlformats.org/officeDocument/2006/relationships/image" Target="../media/image529.png"/><Relationship Id="rId124" Type="http://schemas.openxmlformats.org/officeDocument/2006/relationships/image" Target="../media/image594.png"/><Relationship Id="rId527" Type="http://schemas.openxmlformats.org/officeDocument/2006/relationships/image" Target="../media/image984.png"/><Relationship Id="rId569" Type="http://schemas.openxmlformats.org/officeDocument/2006/relationships/image" Target="../media/image1026.png"/><Relationship Id="rId70" Type="http://schemas.openxmlformats.org/officeDocument/2006/relationships/image" Target="../media/image540.png"/><Relationship Id="rId166" Type="http://schemas.openxmlformats.org/officeDocument/2006/relationships/image" Target="../media/image636.png"/><Relationship Id="rId331" Type="http://schemas.openxmlformats.org/officeDocument/2006/relationships/image" Target="../media/image788.png"/><Relationship Id="rId373" Type="http://schemas.openxmlformats.org/officeDocument/2006/relationships/image" Target="../media/image830.png"/><Relationship Id="rId429" Type="http://schemas.openxmlformats.org/officeDocument/2006/relationships/image" Target="../media/image886.png"/><Relationship Id="rId580" Type="http://schemas.openxmlformats.org/officeDocument/2006/relationships/image" Target="../media/image1037.png"/><Relationship Id="rId1" Type="http://schemas.openxmlformats.org/officeDocument/2006/relationships/slideLayout" Target="../slideLayouts/slideLayout5.xml"/><Relationship Id="rId233" Type="http://schemas.openxmlformats.org/officeDocument/2006/relationships/image" Target="../media/image690.png"/><Relationship Id="rId440" Type="http://schemas.openxmlformats.org/officeDocument/2006/relationships/image" Target="../media/image897.png"/><Relationship Id="rId28" Type="http://schemas.openxmlformats.org/officeDocument/2006/relationships/image" Target="../media/image498.png"/><Relationship Id="rId275" Type="http://schemas.openxmlformats.org/officeDocument/2006/relationships/image" Target="../media/image732.png"/><Relationship Id="rId300" Type="http://schemas.openxmlformats.org/officeDocument/2006/relationships/image" Target="../media/image757.png"/><Relationship Id="rId482" Type="http://schemas.openxmlformats.org/officeDocument/2006/relationships/image" Target="../media/image939.png"/><Relationship Id="rId538" Type="http://schemas.openxmlformats.org/officeDocument/2006/relationships/image" Target="../media/image995.png"/><Relationship Id="rId81" Type="http://schemas.openxmlformats.org/officeDocument/2006/relationships/image" Target="../media/image551.png"/><Relationship Id="rId135" Type="http://schemas.openxmlformats.org/officeDocument/2006/relationships/image" Target="../media/image605.png"/><Relationship Id="rId177" Type="http://schemas.openxmlformats.org/officeDocument/2006/relationships/image" Target="../media/image647.png"/><Relationship Id="rId342" Type="http://schemas.openxmlformats.org/officeDocument/2006/relationships/image" Target="../media/image799.png"/><Relationship Id="rId384" Type="http://schemas.openxmlformats.org/officeDocument/2006/relationships/image" Target="../media/image841.png"/><Relationship Id="rId591" Type="http://schemas.openxmlformats.org/officeDocument/2006/relationships/image" Target="../media/image1048.png"/><Relationship Id="rId202" Type="http://schemas.openxmlformats.org/officeDocument/2006/relationships/image" Target="../media/image672.png"/><Relationship Id="rId244" Type="http://schemas.openxmlformats.org/officeDocument/2006/relationships/image" Target="../media/image701.png"/><Relationship Id="rId39" Type="http://schemas.openxmlformats.org/officeDocument/2006/relationships/image" Target="../media/image509.png"/><Relationship Id="rId286" Type="http://schemas.openxmlformats.org/officeDocument/2006/relationships/image" Target="../media/image743.png"/><Relationship Id="rId451" Type="http://schemas.openxmlformats.org/officeDocument/2006/relationships/image" Target="../media/image908.png"/><Relationship Id="rId493" Type="http://schemas.openxmlformats.org/officeDocument/2006/relationships/image" Target="../media/image950.png"/><Relationship Id="rId507" Type="http://schemas.openxmlformats.org/officeDocument/2006/relationships/image" Target="../media/image964.png"/><Relationship Id="rId549" Type="http://schemas.openxmlformats.org/officeDocument/2006/relationships/image" Target="../media/image1006.png"/><Relationship Id="rId50" Type="http://schemas.openxmlformats.org/officeDocument/2006/relationships/image" Target="../media/image520.png"/><Relationship Id="rId104" Type="http://schemas.openxmlformats.org/officeDocument/2006/relationships/image" Target="../media/image574.png"/><Relationship Id="rId146" Type="http://schemas.openxmlformats.org/officeDocument/2006/relationships/image" Target="../media/image616.png"/><Relationship Id="rId188" Type="http://schemas.openxmlformats.org/officeDocument/2006/relationships/image" Target="../media/image658.png"/><Relationship Id="rId311" Type="http://schemas.openxmlformats.org/officeDocument/2006/relationships/image" Target="../media/image768.png"/><Relationship Id="rId353" Type="http://schemas.openxmlformats.org/officeDocument/2006/relationships/image" Target="../media/image810.png"/><Relationship Id="rId395" Type="http://schemas.openxmlformats.org/officeDocument/2006/relationships/image" Target="../media/image852.png"/><Relationship Id="rId409" Type="http://schemas.openxmlformats.org/officeDocument/2006/relationships/image" Target="../media/image866.png"/><Relationship Id="rId560" Type="http://schemas.openxmlformats.org/officeDocument/2006/relationships/image" Target="../media/image1017.png"/><Relationship Id="rId92" Type="http://schemas.openxmlformats.org/officeDocument/2006/relationships/image" Target="../media/image562.png"/><Relationship Id="rId213" Type="http://schemas.openxmlformats.org/officeDocument/2006/relationships/image" Target="../media/image48.png"/><Relationship Id="rId420" Type="http://schemas.openxmlformats.org/officeDocument/2006/relationships/image" Target="../media/image877.png"/><Relationship Id="rId255" Type="http://schemas.openxmlformats.org/officeDocument/2006/relationships/image" Target="../media/image712.png"/><Relationship Id="rId297" Type="http://schemas.openxmlformats.org/officeDocument/2006/relationships/image" Target="../media/image754.png"/><Relationship Id="rId462" Type="http://schemas.openxmlformats.org/officeDocument/2006/relationships/image" Target="../media/image919.png"/><Relationship Id="rId518" Type="http://schemas.openxmlformats.org/officeDocument/2006/relationships/image" Target="../media/image975.png"/><Relationship Id="rId115" Type="http://schemas.openxmlformats.org/officeDocument/2006/relationships/image" Target="../media/image585.png"/><Relationship Id="rId157" Type="http://schemas.openxmlformats.org/officeDocument/2006/relationships/image" Target="../media/image627.png"/><Relationship Id="rId322" Type="http://schemas.openxmlformats.org/officeDocument/2006/relationships/image" Target="../media/image779.png"/><Relationship Id="rId364" Type="http://schemas.openxmlformats.org/officeDocument/2006/relationships/image" Target="../media/image821.png"/><Relationship Id="rId61" Type="http://schemas.openxmlformats.org/officeDocument/2006/relationships/image" Target="../media/image531.png"/><Relationship Id="rId199" Type="http://schemas.openxmlformats.org/officeDocument/2006/relationships/image" Target="../media/image669.png"/><Relationship Id="rId571" Type="http://schemas.openxmlformats.org/officeDocument/2006/relationships/image" Target="../media/image1028.png"/><Relationship Id="rId19" Type="http://schemas.openxmlformats.org/officeDocument/2006/relationships/image" Target="../media/image489.png"/><Relationship Id="rId224" Type="http://schemas.openxmlformats.org/officeDocument/2006/relationships/image" Target="../media/image681.png"/><Relationship Id="rId266" Type="http://schemas.openxmlformats.org/officeDocument/2006/relationships/image" Target="../media/image723.png"/><Relationship Id="rId431" Type="http://schemas.openxmlformats.org/officeDocument/2006/relationships/image" Target="../media/image888.png"/><Relationship Id="rId473" Type="http://schemas.openxmlformats.org/officeDocument/2006/relationships/image" Target="../media/image930.png"/><Relationship Id="rId529" Type="http://schemas.openxmlformats.org/officeDocument/2006/relationships/image" Target="../media/image986.png"/><Relationship Id="rId30" Type="http://schemas.openxmlformats.org/officeDocument/2006/relationships/image" Target="../media/image500.png"/><Relationship Id="rId126" Type="http://schemas.openxmlformats.org/officeDocument/2006/relationships/image" Target="../media/image596.png"/><Relationship Id="rId168" Type="http://schemas.openxmlformats.org/officeDocument/2006/relationships/image" Target="../media/image638.png"/><Relationship Id="rId333" Type="http://schemas.openxmlformats.org/officeDocument/2006/relationships/image" Target="../media/image790.png"/><Relationship Id="rId540" Type="http://schemas.openxmlformats.org/officeDocument/2006/relationships/image" Target="../media/image997.png"/><Relationship Id="rId72" Type="http://schemas.openxmlformats.org/officeDocument/2006/relationships/image" Target="../media/image542.png"/><Relationship Id="rId375" Type="http://schemas.openxmlformats.org/officeDocument/2006/relationships/image" Target="../media/image832.png"/><Relationship Id="rId582" Type="http://schemas.openxmlformats.org/officeDocument/2006/relationships/image" Target="../media/image1039.png"/><Relationship Id="rId3" Type="http://schemas.openxmlformats.org/officeDocument/2006/relationships/image" Target="../media/image474.png"/><Relationship Id="rId235" Type="http://schemas.openxmlformats.org/officeDocument/2006/relationships/image" Target="../media/image692.png"/><Relationship Id="rId277" Type="http://schemas.openxmlformats.org/officeDocument/2006/relationships/image" Target="../media/image734.png"/><Relationship Id="rId400" Type="http://schemas.openxmlformats.org/officeDocument/2006/relationships/image" Target="../media/image857.png"/><Relationship Id="rId442" Type="http://schemas.openxmlformats.org/officeDocument/2006/relationships/image" Target="../media/image899.png"/><Relationship Id="rId484" Type="http://schemas.openxmlformats.org/officeDocument/2006/relationships/image" Target="../media/image941.png"/><Relationship Id="rId137" Type="http://schemas.openxmlformats.org/officeDocument/2006/relationships/image" Target="../media/image607.png"/><Relationship Id="rId302" Type="http://schemas.openxmlformats.org/officeDocument/2006/relationships/image" Target="../media/image759.png"/><Relationship Id="rId344" Type="http://schemas.openxmlformats.org/officeDocument/2006/relationships/image" Target="../media/image801.png"/><Relationship Id="rId41" Type="http://schemas.openxmlformats.org/officeDocument/2006/relationships/image" Target="../media/image511.png"/><Relationship Id="rId83" Type="http://schemas.openxmlformats.org/officeDocument/2006/relationships/image" Target="../media/image553.png"/><Relationship Id="rId179" Type="http://schemas.openxmlformats.org/officeDocument/2006/relationships/image" Target="../media/image649.png"/><Relationship Id="rId386" Type="http://schemas.openxmlformats.org/officeDocument/2006/relationships/image" Target="../media/image843.png"/><Relationship Id="rId551" Type="http://schemas.openxmlformats.org/officeDocument/2006/relationships/image" Target="../media/image1008.png"/><Relationship Id="rId593" Type="http://schemas.openxmlformats.org/officeDocument/2006/relationships/image" Target="../media/image1050.png"/><Relationship Id="rId190" Type="http://schemas.openxmlformats.org/officeDocument/2006/relationships/image" Target="../media/image660.png"/><Relationship Id="rId204" Type="http://schemas.openxmlformats.org/officeDocument/2006/relationships/image" Target="../media/image674.png"/><Relationship Id="rId246" Type="http://schemas.openxmlformats.org/officeDocument/2006/relationships/image" Target="../media/image703.png"/><Relationship Id="rId288" Type="http://schemas.openxmlformats.org/officeDocument/2006/relationships/image" Target="../media/image745.png"/><Relationship Id="rId411" Type="http://schemas.openxmlformats.org/officeDocument/2006/relationships/image" Target="../media/image868.png"/><Relationship Id="rId453" Type="http://schemas.openxmlformats.org/officeDocument/2006/relationships/image" Target="../media/image910.png"/><Relationship Id="rId509" Type="http://schemas.openxmlformats.org/officeDocument/2006/relationships/image" Target="../media/image966.png"/><Relationship Id="rId106" Type="http://schemas.openxmlformats.org/officeDocument/2006/relationships/image" Target="../media/image576.png"/><Relationship Id="rId313" Type="http://schemas.openxmlformats.org/officeDocument/2006/relationships/image" Target="../media/image770.png"/><Relationship Id="rId495" Type="http://schemas.openxmlformats.org/officeDocument/2006/relationships/image" Target="../media/image952.png"/><Relationship Id="rId10" Type="http://schemas.openxmlformats.org/officeDocument/2006/relationships/image" Target="../media/image481.png"/><Relationship Id="rId52" Type="http://schemas.openxmlformats.org/officeDocument/2006/relationships/image" Target="../media/image522.png"/><Relationship Id="rId94" Type="http://schemas.openxmlformats.org/officeDocument/2006/relationships/image" Target="../media/image564.png"/><Relationship Id="rId148" Type="http://schemas.openxmlformats.org/officeDocument/2006/relationships/image" Target="../media/image618.png"/><Relationship Id="rId355" Type="http://schemas.openxmlformats.org/officeDocument/2006/relationships/image" Target="../media/image812.png"/><Relationship Id="rId397" Type="http://schemas.openxmlformats.org/officeDocument/2006/relationships/image" Target="../media/image854.png"/><Relationship Id="rId520" Type="http://schemas.openxmlformats.org/officeDocument/2006/relationships/image" Target="../media/image977.png"/><Relationship Id="rId562" Type="http://schemas.openxmlformats.org/officeDocument/2006/relationships/image" Target="../media/image1019.png"/><Relationship Id="rId215" Type="http://schemas.openxmlformats.org/officeDocument/2006/relationships/image" Target="../media/image50.png"/><Relationship Id="rId257" Type="http://schemas.openxmlformats.org/officeDocument/2006/relationships/image" Target="../media/image714.png"/><Relationship Id="rId422" Type="http://schemas.openxmlformats.org/officeDocument/2006/relationships/image" Target="../media/image879.png"/><Relationship Id="rId464" Type="http://schemas.openxmlformats.org/officeDocument/2006/relationships/image" Target="../media/image921.png"/><Relationship Id="rId299" Type="http://schemas.openxmlformats.org/officeDocument/2006/relationships/image" Target="../media/image756.png"/><Relationship Id="rId63" Type="http://schemas.openxmlformats.org/officeDocument/2006/relationships/image" Target="../media/image533.png"/><Relationship Id="rId159" Type="http://schemas.openxmlformats.org/officeDocument/2006/relationships/image" Target="../media/image629.png"/><Relationship Id="rId366" Type="http://schemas.openxmlformats.org/officeDocument/2006/relationships/image" Target="../media/image823.png"/><Relationship Id="rId573" Type="http://schemas.openxmlformats.org/officeDocument/2006/relationships/image" Target="../media/image1030.png"/><Relationship Id="rId226" Type="http://schemas.openxmlformats.org/officeDocument/2006/relationships/image" Target="../media/image683.png"/><Relationship Id="rId433" Type="http://schemas.openxmlformats.org/officeDocument/2006/relationships/image" Target="../media/image890.png"/><Relationship Id="rId74" Type="http://schemas.openxmlformats.org/officeDocument/2006/relationships/image" Target="../media/image544.png"/><Relationship Id="rId377" Type="http://schemas.openxmlformats.org/officeDocument/2006/relationships/image" Target="../media/image834.png"/><Relationship Id="rId500" Type="http://schemas.openxmlformats.org/officeDocument/2006/relationships/image" Target="../media/image957.png"/><Relationship Id="rId584" Type="http://schemas.openxmlformats.org/officeDocument/2006/relationships/image" Target="../media/image1041.png"/><Relationship Id="rId5" Type="http://schemas.openxmlformats.org/officeDocument/2006/relationships/image" Target="../media/image476.png"/><Relationship Id="rId237" Type="http://schemas.openxmlformats.org/officeDocument/2006/relationships/image" Target="../media/image694.png"/><Relationship Id="rId444" Type="http://schemas.openxmlformats.org/officeDocument/2006/relationships/image" Target="../media/image901.png"/><Relationship Id="rId290" Type="http://schemas.openxmlformats.org/officeDocument/2006/relationships/image" Target="../media/image747.png"/><Relationship Id="rId304" Type="http://schemas.openxmlformats.org/officeDocument/2006/relationships/image" Target="../media/image761.png"/><Relationship Id="rId388" Type="http://schemas.openxmlformats.org/officeDocument/2006/relationships/image" Target="../media/image845.png"/><Relationship Id="rId511" Type="http://schemas.openxmlformats.org/officeDocument/2006/relationships/image" Target="../media/image968.png"/><Relationship Id="rId85" Type="http://schemas.openxmlformats.org/officeDocument/2006/relationships/image" Target="../media/image555.png"/><Relationship Id="rId150" Type="http://schemas.openxmlformats.org/officeDocument/2006/relationships/image" Target="../media/image620.png"/><Relationship Id="rId595" Type="http://schemas.openxmlformats.org/officeDocument/2006/relationships/image" Target="../media/image1052.png"/><Relationship Id="rId248" Type="http://schemas.openxmlformats.org/officeDocument/2006/relationships/image" Target="../media/image705.png"/><Relationship Id="rId455" Type="http://schemas.openxmlformats.org/officeDocument/2006/relationships/image" Target="../media/image912.png"/><Relationship Id="rId12" Type="http://schemas.openxmlformats.org/officeDocument/2006/relationships/image" Target="../media/image483.png"/><Relationship Id="rId108" Type="http://schemas.openxmlformats.org/officeDocument/2006/relationships/image" Target="../media/image578.png"/><Relationship Id="rId315" Type="http://schemas.openxmlformats.org/officeDocument/2006/relationships/image" Target="../media/image772.png"/><Relationship Id="rId522" Type="http://schemas.openxmlformats.org/officeDocument/2006/relationships/image" Target="../media/image979.png"/><Relationship Id="rId96" Type="http://schemas.openxmlformats.org/officeDocument/2006/relationships/image" Target="../media/image566.png"/><Relationship Id="rId161" Type="http://schemas.openxmlformats.org/officeDocument/2006/relationships/image" Target="../media/image631.png"/><Relationship Id="rId399" Type="http://schemas.openxmlformats.org/officeDocument/2006/relationships/image" Target="../media/image856.png"/><Relationship Id="rId259" Type="http://schemas.openxmlformats.org/officeDocument/2006/relationships/image" Target="../media/image716.png"/><Relationship Id="rId466" Type="http://schemas.openxmlformats.org/officeDocument/2006/relationships/image" Target="../media/image923.png"/><Relationship Id="rId23" Type="http://schemas.openxmlformats.org/officeDocument/2006/relationships/image" Target="../media/image493.png"/><Relationship Id="rId119" Type="http://schemas.openxmlformats.org/officeDocument/2006/relationships/image" Target="../media/image589.png"/><Relationship Id="rId326" Type="http://schemas.openxmlformats.org/officeDocument/2006/relationships/image" Target="../media/image783.png"/><Relationship Id="rId533" Type="http://schemas.openxmlformats.org/officeDocument/2006/relationships/image" Target="../media/image990.png"/><Relationship Id="rId172" Type="http://schemas.openxmlformats.org/officeDocument/2006/relationships/image" Target="../media/image642.png"/><Relationship Id="rId477" Type="http://schemas.openxmlformats.org/officeDocument/2006/relationships/image" Target="../media/image934.png"/><Relationship Id="rId600" Type="http://schemas.openxmlformats.org/officeDocument/2006/relationships/image" Target="../media/image1057.png"/><Relationship Id="rId337" Type="http://schemas.openxmlformats.org/officeDocument/2006/relationships/image" Target="../media/image794.png"/><Relationship Id="rId34" Type="http://schemas.openxmlformats.org/officeDocument/2006/relationships/image" Target="../media/image504.png"/><Relationship Id="rId544" Type="http://schemas.openxmlformats.org/officeDocument/2006/relationships/image" Target="../media/image1001.png"/><Relationship Id="rId183" Type="http://schemas.openxmlformats.org/officeDocument/2006/relationships/image" Target="../media/image653.png"/><Relationship Id="rId390" Type="http://schemas.openxmlformats.org/officeDocument/2006/relationships/image" Target="../media/image847.png"/><Relationship Id="rId404" Type="http://schemas.openxmlformats.org/officeDocument/2006/relationships/image" Target="../media/image861.png"/><Relationship Id="rId250" Type="http://schemas.openxmlformats.org/officeDocument/2006/relationships/image" Target="../media/image707.png"/><Relationship Id="rId488" Type="http://schemas.openxmlformats.org/officeDocument/2006/relationships/image" Target="../media/image945.png"/><Relationship Id="rId45" Type="http://schemas.openxmlformats.org/officeDocument/2006/relationships/image" Target="../media/image515.png"/><Relationship Id="rId110" Type="http://schemas.openxmlformats.org/officeDocument/2006/relationships/image" Target="../media/image580.png"/><Relationship Id="rId348" Type="http://schemas.openxmlformats.org/officeDocument/2006/relationships/image" Target="../media/image805.png"/><Relationship Id="rId555" Type="http://schemas.openxmlformats.org/officeDocument/2006/relationships/image" Target="../media/image1012.png"/><Relationship Id="rId194" Type="http://schemas.openxmlformats.org/officeDocument/2006/relationships/image" Target="../media/image664.png"/><Relationship Id="rId208" Type="http://schemas.openxmlformats.org/officeDocument/2006/relationships/image" Target="../media/image678.png"/><Relationship Id="rId415" Type="http://schemas.openxmlformats.org/officeDocument/2006/relationships/image" Target="../media/image872.png"/><Relationship Id="rId261" Type="http://schemas.openxmlformats.org/officeDocument/2006/relationships/image" Target="../media/image718.png"/><Relationship Id="rId499" Type="http://schemas.openxmlformats.org/officeDocument/2006/relationships/image" Target="../media/image956.png"/></Relationships>
</file>

<file path=ppt/slides/_rels/slide15.xml.rels><?xml version="1.0" encoding="UTF-8" standalone="yes"?>
<Relationships xmlns="http://schemas.openxmlformats.org/package/2006/relationships"><Relationship Id="rId8" Type="http://schemas.openxmlformats.org/officeDocument/2006/relationships/image" Target="../media/image1066.png"/><Relationship Id="rId13" Type="http://schemas.openxmlformats.org/officeDocument/2006/relationships/hyperlink" Target="mailto:dep@smolinvest.com" TargetMode="External"/><Relationship Id="rId3" Type="http://schemas.openxmlformats.org/officeDocument/2006/relationships/image" Target="../media/image1061.png"/><Relationship Id="rId7" Type="http://schemas.openxmlformats.org/officeDocument/2006/relationships/image" Target="../media/image1065.png"/><Relationship Id="rId12" Type="http://schemas.openxmlformats.org/officeDocument/2006/relationships/image" Target="../media/image1070.png"/><Relationship Id="rId17" Type="http://schemas.openxmlformats.org/officeDocument/2006/relationships/image" Target="../media/image1074.png"/><Relationship Id="rId2" Type="http://schemas.openxmlformats.org/officeDocument/2006/relationships/image" Target="../media/image26.png"/><Relationship Id="rId16" Type="http://schemas.openxmlformats.org/officeDocument/2006/relationships/image" Target="../media/image1073.png"/><Relationship Id="rId1" Type="http://schemas.openxmlformats.org/officeDocument/2006/relationships/slideLayout" Target="../slideLayouts/slideLayout5.xml"/><Relationship Id="rId6" Type="http://schemas.openxmlformats.org/officeDocument/2006/relationships/image" Target="../media/image1064.png"/><Relationship Id="rId11" Type="http://schemas.openxmlformats.org/officeDocument/2006/relationships/image" Target="../media/image1069.png"/><Relationship Id="rId5" Type="http://schemas.openxmlformats.org/officeDocument/2006/relationships/image" Target="../media/image1063.png"/><Relationship Id="rId15" Type="http://schemas.openxmlformats.org/officeDocument/2006/relationships/image" Target="../media/image1072.png"/><Relationship Id="rId10" Type="http://schemas.openxmlformats.org/officeDocument/2006/relationships/image" Target="../media/image1068.png"/><Relationship Id="rId4" Type="http://schemas.openxmlformats.org/officeDocument/2006/relationships/image" Target="../media/image1062.png"/><Relationship Id="rId9" Type="http://schemas.openxmlformats.org/officeDocument/2006/relationships/image" Target="../media/image1067.png"/><Relationship Id="rId14" Type="http://schemas.openxmlformats.org/officeDocument/2006/relationships/image" Target="../media/image1071.png"/></Relationships>
</file>

<file path=ppt/slides/_rels/slide16.xml.rels><?xml version="1.0" encoding="UTF-8" standalone="yes"?>
<Relationships xmlns="http://schemas.openxmlformats.org/package/2006/relationships"><Relationship Id="rId117" Type="http://schemas.openxmlformats.org/officeDocument/2006/relationships/image" Target="../media/image1190.png"/><Relationship Id="rId21" Type="http://schemas.openxmlformats.org/officeDocument/2006/relationships/image" Target="../media/image1094.png"/><Relationship Id="rId324" Type="http://schemas.openxmlformats.org/officeDocument/2006/relationships/image" Target="../media/image1396.png"/><Relationship Id="rId531" Type="http://schemas.openxmlformats.org/officeDocument/2006/relationships/image" Target="../media/image1589.png"/><Relationship Id="rId170" Type="http://schemas.openxmlformats.org/officeDocument/2006/relationships/image" Target="../media/image1242.png"/><Relationship Id="rId268" Type="http://schemas.openxmlformats.org/officeDocument/2006/relationships/image" Target="../media/image1340.png"/><Relationship Id="rId475" Type="http://schemas.openxmlformats.org/officeDocument/2006/relationships/image" Target="../media/image1533.png"/><Relationship Id="rId32" Type="http://schemas.openxmlformats.org/officeDocument/2006/relationships/image" Target="../media/image1105.png"/><Relationship Id="rId128" Type="http://schemas.openxmlformats.org/officeDocument/2006/relationships/image" Target="../media/image1201.png"/><Relationship Id="rId335" Type="http://schemas.openxmlformats.org/officeDocument/2006/relationships/image" Target="../media/image1407.png"/><Relationship Id="rId181" Type="http://schemas.openxmlformats.org/officeDocument/2006/relationships/image" Target="../media/image1253.png"/><Relationship Id="rId402" Type="http://schemas.openxmlformats.org/officeDocument/2006/relationships/image" Target="../media/image1460.png"/><Relationship Id="rId279" Type="http://schemas.openxmlformats.org/officeDocument/2006/relationships/image" Target="../media/image1351.png"/><Relationship Id="rId444" Type="http://schemas.openxmlformats.org/officeDocument/2006/relationships/image" Target="../media/image1502.png"/><Relationship Id="rId486" Type="http://schemas.openxmlformats.org/officeDocument/2006/relationships/image" Target="../media/image1544.png"/><Relationship Id="rId43" Type="http://schemas.openxmlformats.org/officeDocument/2006/relationships/image" Target="../media/image1116.png"/><Relationship Id="rId139" Type="http://schemas.openxmlformats.org/officeDocument/2006/relationships/image" Target="../media/image1212.png"/><Relationship Id="rId290" Type="http://schemas.openxmlformats.org/officeDocument/2006/relationships/image" Target="../media/image1362.png"/><Relationship Id="rId304" Type="http://schemas.openxmlformats.org/officeDocument/2006/relationships/image" Target="../media/image1376.png"/><Relationship Id="rId346" Type="http://schemas.openxmlformats.org/officeDocument/2006/relationships/image" Target="../media/image1418.png"/><Relationship Id="rId388" Type="http://schemas.openxmlformats.org/officeDocument/2006/relationships/image" Target="../media/image1446.png"/><Relationship Id="rId511" Type="http://schemas.openxmlformats.org/officeDocument/2006/relationships/image" Target="../media/image1569.png"/><Relationship Id="rId85" Type="http://schemas.openxmlformats.org/officeDocument/2006/relationships/image" Target="../media/image1158.png"/><Relationship Id="rId150" Type="http://schemas.openxmlformats.org/officeDocument/2006/relationships/image" Target="../media/image1223.png"/><Relationship Id="rId192" Type="http://schemas.openxmlformats.org/officeDocument/2006/relationships/image" Target="../media/image1264.png"/><Relationship Id="rId206" Type="http://schemas.openxmlformats.org/officeDocument/2006/relationships/image" Target="../media/image1278.png"/><Relationship Id="rId413" Type="http://schemas.openxmlformats.org/officeDocument/2006/relationships/image" Target="../media/image1471.png"/><Relationship Id="rId248" Type="http://schemas.openxmlformats.org/officeDocument/2006/relationships/image" Target="../media/image1320.png"/><Relationship Id="rId455" Type="http://schemas.openxmlformats.org/officeDocument/2006/relationships/image" Target="../media/image1513.png"/><Relationship Id="rId497" Type="http://schemas.openxmlformats.org/officeDocument/2006/relationships/image" Target="../media/image1555.png"/><Relationship Id="rId12" Type="http://schemas.openxmlformats.org/officeDocument/2006/relationships/image" Target="../media/image1085.png"/><Relationship Id="rId108" Type="http://schemas.openxmlformats.org/officeDocument/2006/relationships/image" Target="../media/image1181.png"/><Relationship Id="rId315" Type="http://schemas.openxmlformats.org/officeDocument/2006/relationships/image" Target="../media/image1387.png"/><Relationship Id="rId357" Type="http://schemas.openxmlformats.org/officeDocument/2006/relationships/image" Target="../media/image1429.png"/><Relationship Id="rId522" Type="http://schemas.openxmlformats.org/officeDocument/2006/relationships/image" Target="../media/image1580.png"/><Relationship Id="rId54" Type="http://schemas.openxmlformats.org/officeDocument/2006/relationships/image" Target="../media/image1127.png"/><Relationship Id="rId96" Type="http://schemas.openxmlformats.org/officeDocument/2006/relationships/image" Target="../media/image1169.png"/><Relationship Id="rId161" Type="http://schemas.openxmlformats.org/officeDocument/2006/relationships/image" Target="../media/image1234.png"/><Relationship Id="rId217" Type="http://schemas.openxmlformats.org/officeDocument/2006/relationships/image" Target="../media/image1289.png"/><Relationship Id="rId399" Type="http://schemas.openxmlformats.org/officeDocument/2006/relationships/image" Target="../media/image1457.png"/><Relationship Id="rId259" Type="http://schemas.openxmlformats.org/officeDocument/2006/relationships/image" Target="../media/image1331.png"/><Relationship Id="rId424" Type="http://schemas.openxmlformats.org/officeDocument/2006/relationships/image" Target="../media/image1482.png"/><Relationship Id="rId466" Type="http://schemas.openxmlformats.org/officeDocument/2006/relationships/image" Target="../media/image1524.png"/><Relationship Id="rId23" Type="http://schemas.openxmlformats.org/officeDocument/2006/relationships/image" Target="../media/image1096.png"/><Relationship Id="rId119" Type="http://schemas.openxmlformats.org/officeDocument/2006/relationships/image" Target="../media/image1192.png"/><Relationship Id="rId270" Type="http://schemas.openxmlformats.org/officeDocument/2006/relationships/image" Target="../media/image1342.png"/><Relationship Id="rId326" Type="http://schemas.openxmlformats.org/officeDocument/2006/relationships/image" Target="../media/image1398.png"/><Relationship Id="rId533" Type="http://schemas.openxmlformats.org/officeDocument/2006/relationships/image" Target="../media/image1591.png"/><Relationship Id="rId65" Type="http://schemas.openxmlformats.org/officeDocument/2006/relationships/image" Target="../media/image1138.png"/><Relationship Id="rId130" Type="http://schemas.openxmlformats.org/officeDocument/2006/relationships/image" Target="../media/image1203.png"/><Relationship Id="rId368" Type="http://schemas.openxmlformats.org/officeDocument/2006/relationships/image" Target="../media/image50.png"/><Relationship Id="rId172" Type="http://schemas.openxmlformats.org/officeDocument/2006/relationships/image" Target="../media/image1244.png"/><Relationship Id="rId228" Type="http://schemas.openxmlformats.org/officeDocument/2006/relationships/image" Target="../media/image1300.png"/><Relationship Id="rId435" Type="http://schemas.openxmlformats.org/officeDocument/2006/relationships/image" Target="../media/image1493.png"/><Relationship Id="rId477" Type="http://schemas.openxmlformats.org/officeDocument/2006/relationships/image" Target="../media/image1535.png"/><Relationship Id="rId281" Type="http://schemas.openxmlformats.org/officeDocument/2006/relationships/image" Target="../media/image1353.png"/><Relationship Id="rId337" Type="http://schemas.openxmlformats.org/officeDocument/2006/relationships/image" Target="../media/image1409.png"/><Relationship Id="rId502" Type="http://schemas.openxmlformats.org/officeDocument/2006/relationships/image" Target="../media/image1560.png"/><Relationship Id="rId34" Type="http://schemas.openxmlformats.org/officeDocument/2006/relationships/image" Target="../media/image1107.png"/><Relationship Id="rId76" Type="http://schemas.openxmlformats.org/officeDocument/2006/relationships/image" Target="../media/image1149.png"/><Relationship Id="rId141" Type="http://schemas.openxmlformats.org/officeDocument/2006/relationships/image" Target="../media/image1214.png"/><Relationship Id="rId379" Type="http://schemas.openxmlformats.org/officeDocument/2006/relationships/image" Target="../media/image1438.png"/><Relationship Id="rId7" Type="http://schemas.openxmlformats.org/officeDocument/2006/relationships/image" Target="../media/image1080.png"/><Relationship Id="rId183" Type="http://schemas.openxmlformats.org/officeDocument/2006/relationships/image" Target="../media/image1255.png"/><Relationship Id="rId239" Type="http://schemas.openxmlformats.org/officeDocument/2006/relationships/image" Target="../media/image1311.png"/><Relationship Id="rId390" Type="http://schemas.openxmlformats.org/officeDocument/2006/relationships/image" Target="../media/image1448.png"/><Relationship Id="rId404" Type="http://schemas.openxmlformats.org/officeDocument/2006/relationships/image" Target="../media/image1462.png"/><Relationship Id="rId446" Type="http://schemas.openxmlformats.org/officeDocument/2006/relationships/image" Target="../media/image1504.png"/><Relationship Id="rId250" Type="http://schemas.openxmlformats.org/officeDocument/2006/relationships/image" Target="../media/image1322.png"/><Relationship Id="rId292" Type="http://schemas.openxmlformats.org/officeDocument/2006/relationships/image" Target="../media/image1364.png"/><Relationship Id="rId306" Type="http://schemas.openxmlformats.org/officeDocument/2006/relationships/image" Target="../media/image1378.png"/><Relationship Id="rId488" Type="http://schemas.openxmlformats.org/officeDocument/2006/relationships/image" Target="../media/image1546.png"/><Relationship Id="rId45" Type="http://schemas.openxmlformats.org/officeDocument/2006/relationships/image" Target="../media/image1118.png"/><Relationship Id="rId87" Type="http://schemas.openxmlformats.org/officeDocument/2006/relationships/image" Target="../media/image1160.png"/><Relationship Id="rId110" Type="http://schemas.openxmlformats.org/officeDocument/2006/relationships/image" Target="../media/image1183.png"/><Relationship Id="rId348" Type="http://schemas.openxmlformats.org/officeDocument/2006/relationships/image" Target="../media/image1420.png"/><Relationship Id="rId513" Type="http://schemas.openxmlformats.org/officeDocument/2006/relationships/image" Target="../media/image1571.png"/><Relationship Id="rId152" Type="http://schemas.openxmlformats.org/officeDocument/2006/relationships/image" Target="../media/image1225.png"/><Relationship Id="rId194" Type="http://schemas.openxmlformats.org/officeDocument/2006/relationships/image" Target="../media/image1266.png"/><Relationship Id="rId208" Type="http://schemas.openxmlformats.org/officeDocument/2006/relationships/image" Target="../media/image1280.png"/><Relationship Id="rId415" Type="http://schemas.openxmlformats.org/officeDocument/2006/relationships/image" Target="../media/image1473.png"/><Relationship Id="rId457" Type="http://schemas.openxmlformats.org/officeDocument/2006/relationships/image" Target="../media/image1515.png"/><Relationship Id="rId261" Type="http://schemas.openxmlformats.org/officeDocument/2006/relationships/image" Target="../media/image1333.png"/><Relationship Id="rId499" Type="http://schemas.openxmlformats.org/officeDocument/2006/relationships/image" Target="../media/image1557.png"/><Relationship Id="rId14" Type="http://schemas.openxmlformats.org/officeDocument/2006/relationships/image" Target="../media/image1087.png"/><Relationship Id="rId56" Type="http://schemas.openxmlformats.org/officeDocument/2006/relationships/image" Target="../media/image1129.png"/><Relationship Id="rId317" Type="http://schemas.openxmlformats.org/officeDocument/2006/relationships/image" Target="../media/image1389.png"/><Relationship Id="rId359" Type="http://schemas.openxmlformats.org/officeDocument/2006/relationships/image" Target="../media/image1431.png"/><Relationship Id="rId524" Type="http://schemas.openxmlformats.org/officeDocument/2006/relationships/image" Target="../media/image1582.png"/><Relationship Id="rId98" Type="http://schemas.openxmlformats.org/officeDocument/2006/relationships/image" Target="../media/image1171.png"/><Relationship Id="rId121" Type="http://schemas.openxmlformats.org/officeDocument/2006/relationships/image" Target="../media/image1194.png"/><Relationship Id="rId163" Type="http://schemas.openxmlformats.org/officeDocument/2006/relationships/image" Target="../media/image1236.png"/><Relationship Id="rId219" Type="http://schemas.openxmlformats.org/officeDocument/2006/relationships/image" Target="../media/image1291.png"/><Relationship Id="rId370" Type="http://schemas.openxmlformats.org/officeDocument/2006/relationships/image" Target="../media/image52.png"/><Relationship Id="rId426" Type="http://schemas.openxmlformats.org/officeDocument/2006/relationships/image" Target="../media/image1484.png"/><Relationship Id="rId230" Type="http://schemas.openxmlformats.org/officeDocument/2006/relationships/image" Target="../media/image1302.png"/><Relationship Id="rId468" Type="http://schemas.openxmlformats.org/officeDocument/2006/relationships/image" Target="../media/image1526.png"/><Relationship Id="rId25" Type="http://schemas.openxmlformats.org/officeDocument/2006/relationships/image" Target="../media/image1098.png"/><Relationship Id="rId67" Type="http://schemas.openxmlformats.org/officeDocument/2006/relationships/image" Target="../media/image1140.png"/><Relationship Id="rId272" Type="http://schemas.openxmlformats.org/officeDocument/2006/relationships/image" Target="../media/image1344.png"/><Relationship Id="rId328" Type="http://schemas.openxmlformats.org/officeDocument/2006/relationships/image" Target="../media/image1400.png"/><Relationship Id="rId132" Type="http://schemas.openxmlformats.org/officeDocument/2006/relationships/image" Target="../media/image1205.png"/><Relationship Id="rId174" Type="http://schemas.openxmlformats.org/officeDocument/2006/relationships/image" Target="../media/image1246.png"/><Relationship Id="rId381" Type="http://schemas.openxmlformats.org/officeDocument/2006/relationships/image" Target="../media/image1440.png"/><Relationship Id="rId241" Type="http://schemas.openxmlformats.org/officeDocument/2006/relationships/image" Target="../media/image1313.png"/><Relationship Id="rId437" Type="http://schemas.openxmlformats.org/officeDocument/2006/relationships/image" Target="../media/image1495.png"/><Relationship Id="rId479" Type="http://schemas.openxmlformats.org/officeDocument/2006/relationships/image" Target="../media/image1537.png"/><Relationship Id="rId36" Type="http://schemas.openxmlformats.org/officeDocument/2006/relationships/image" Target="../media/image1109.png"/><Relationship Id="rId283" Type="http://schemas.openxmlformats.org/officeDocument/2006/relationships/image" Target="../media/image1355.png"/><Relationship Id="rId339" Type="http://schemas.openxmlformats.org/officeDocument/2006/relationships/image" Target="../media/image1411.png"/><Relationship Id="rId490" Type="http://schemas.openxmlformats.org/officeDocument/2006/relationships/image" Target="../media/image1548.png"/><Relationship Id="rId504" Type="http://schemas.openxmlformats.org/officeDocument/2006/relationships/image" Target="../media/image1562.png"/><Relationship Id="rId78" Type="http://schemas.openxmlformats.org/officeDocument/2006/relationships/image" Target="../media/image1151.png"/><Relationship Id="rId101" Type="http://schemas.openxmlformats.org/officeDocument/2006/relationships/image" Target="../media/image1174.png"/><Relationship Id="rId143" Type="http://schemas.openxmlformats.org/officeDocument/2006/relationships/image" Target="../media/image1216.png"/><Relationship Id="rId185" Type="http://schemas.openxmlformats.org/officeDocument/2006/relationships/image" Target="../media/image1257.png"/><Relationship Id="rId350" Type="http://schemas.openxmlformats.org/officeDocument/2006/relationships/image" Target="../media/image1422.png"/><Relationship Id="rId406" Type="http://schemas.openxmlformats.org/officeDocument/2006/relationships/image" Target="../media/image1464.png"/><Relationship Id="rId9" Type="http://schemas.openxmlformats.org/officeDocument/2006/relationships/image" Target="../media/image1082.png"/><Relationship Id="rId210" Type="http://schemas.openxmlformats.org/officeDocument/2006/relationships/image" Target="../media/image1282.png"/><Relationship Id="rId392" Type="http://schemas.openxmlformats.org/officeDocument/2006/relationships/image" Target="../media/image1450.png"/><Relationship Id="rId448" Type="http://schemas.openxmlformats.org/officeDocument/2006/relationships/image" Target="../media/image1506.png"/><Relationship Id="rId252" Type="http://schemas.openxmlformats.org/officeDocument/2006/relationships/image" Target="../media/image1324.png"/><Relationship Id="rId294" Type="http://schemas.openxmlformats.org/officeDocument/2006/relationships/image" Target="../media/image1366.png"/><Relationship Id="rId308" Type="http://schemas.openxmlformats.org/officeDocument/2006/relationships/image" Target="../media/image1380.png"/><Relationship Id="rId515" Type="http://schemas.openxmlformats.org/officeDocument/2006/relationships/image" Target="../media/image1573.png"/><Relationship Id="rId47" Type="http://schemas.openxmlformats.org/officeDocument/2006/relationships/image" Target="../media/image1120.png"/><Relationship Id="rId89" Type="http://schemas.openxmlformats.org/officeDocument/2006/relationships/image" Target="../media/image1162.png"/><Relationship Id="rId112" Type="http://schemas.openxmlformats.org/officeDocument/2006/relationships/image" Target="../media/image1185.png"/><Relationship Id="rId154" Type="http://schemas.openxmlformats.org/officeDocument/2006/relationships/image" Target="../media/image1227.png"/><Relationship Id="rId361" Type="http://schemas.openxmlformats.org/officeDocument/2006/relationships/image" Target="../media/image1433.png"/><Relationship Id="rId196" Type="http://schemas.openxmlformats.org/officeDocument/2006/relationships/image" Target="../media/image1268.png"/><Relationship Id="rId417" Type="http://schemas.openxmlformats.org/officeDocument/2006/relationships/image" Target="../media/image1475.png"/><Relationship Id="rId459" Type="http://schemas.openxmlformats.org/officeDocument/2006/relationships/image" Target="../media/image1517.png"/><Relationship Id="rId16" Type="http://schemas.openxmlformats.org/officeDocument/2006/relationships/image" Target="../media/image1089.png"/><Relationship Id="rId221" Type="http://schemas.openxmlformats.org/officeDocument/2006/relationships/image" Target="../media/image1293.png"/><Relationship Id="rId263" Type="http://schemas.openxmlformats.org/officeDocument/2006/relationships/image" Target="../media/image1335.png"/><Relationship Id="rId319" Type="http://schemas.openxmlformats.org/officeDocument/2006/relationships/image" Target="../media/image1391.png"/><Relationship Id="rId470" Type="http://schemas.openxmlformats.org/officeDocument/2006/relationships/image" Target="../media/image1528.png"/><Relationship Id="rId526" Type="http://schemas.openxmlformats.org/officeDocument/2006/relationships/image" Target="../media/image1584.png"/><Relationship Id="rId58" Type="http://schemas.openxmlformats.org/officeDocument/2006/relationships/image" Target="../media/image1131.png"/><Relationship Id="rId123" Type="http://schemas.openxmlformats.org/officeDocument/2006/relationships/image" Target="../media/image1196.png"/><Relationship Id="rId330" Type="http://schemas.openxmlformats.org/officeDocument/2006/relationships/image" Target="../media/image1402.png"/><Relationship Id="rId165" Type="http://schemas.openxmlformats.org/officeDocument/2006/relationships/image" Target="../media/image1238.png"/><Relationship Id="rId372" Type="http://schemas.openxmlformats.org/officeDocument/2006/relationships/image" Target="../media/image54.png"/><Relationship Id="rId428" Type="http://schemas.openxmlformats.org/officeDocument/2006/relationships/image" Target="../media/image1486.png"/><Relationship Id="rId232" Type="http://schemas.openxmlformats.org/officeDocument/2006/relationships/image" Target="../media/image1304.png"/><Relationship Id="rId274" Type="http://schemas.openxmlformats.org/officeDocument/2006/relationships/image" Target="../media/image1346.png"/><Relationship Id="rId481" Type="http://schemas.openxmlformats.org/officeDocument/2006/relationships/image" Target="../media/image1539.png"/><Relationship Id="rId27" Type="http://schemas.openxmlformats.org/officeDocument/2006/relationships/image" Target="../media/image1100.png"/><Relationship Id="rId69" Type="http://schemas.openxmlformats.org/officeDocument/2006/relationships/image" Target="../media/image1142.png"/><Relationship Id="rId134" Type="http://schemas.openxmlformats.org/officeDocument/2006/relationships/image" Target="../media/image1207.png"/><Relationship Id="rId80" Type="http://schemas.openxmlformats.org/officeDocument/2006/relationships/image" Target="../media/image1153.png"/><Relationship Id="rId176" Type="http://schemas.openxmlformats.org/officeDocument/2006/relationships/image" Target="../media/image1248.png"/><Relationship Id="rId341" Type="http://schemas.openxmlformats.org/officeDocument/2006/relationships/image" Target="../media/image1413.png"/><Relationship Id="rId383" Type="http://schemas.openxmlformats.org/officeDocument/2006/relationships/image" Target="../media/image1441.png"/><Relationship Id="rId439" Type="http://schemas.openxmlformats.org/officeDocument/2006/relationships/image" Target="../media/image1497.png"/><Relationship Id="rId201" Type="http://schemas.openxmlformats.org/officeDocument/2006/relationships/image" Target="../media/image1273.png"/><Relationship Id="rId243" Type="http://schemas.openxmlformats.org/officeDocument/2006/relationships/image" Target="../media/image1315.png"/><Relationship Id="rId285" Type="http://schemas.openxmlformats.org/officeDocument/2006/relationships/image" Target="../media/image1357.png"/><Relationship Id="rId450" Type="http://schemas.openxmlformats.org/officeDocument/2006/relationships/image" Target="../media/image1508.png"/><Relationship Id="rId506" Type="http://schemas.openxmlformats.org/officeDocument/2006/relationships/image" Target="../media/image1564.png"/><Relationship Id="rId38" Type="http://schemas.openxmlformats.org/officeDocument/2006/relationships/image" Target="../media/image1111.png"/><Relationship Id="rId103" Type="http://schemas.openxmlformats.org/officeDocument/2006/relationships/image" Target="../media/image1176.png"/><Relationship Id="rId310" Type="http://schemas.openxmlformats.org/officeDocument/2006/relationships/image" Target="../media/image1382.png"/><Relationship Id="rId492" Type="http://schemas.openxmlformats.org/officeDocument/2006/relationships/image" Target="../media/image1550.png"/><Relationship Id="rId91" Type="http://schemas.openxmlformats.org/officeDocument/2006/relationships/image" Target="../media/image1164.png"/><Relationship Id="rId145" Type="http://schemas.openxmlformats.org/officeDocument/2006/relationships/image" Target="../media/image1218.png"/><Relationship Id="rId187" Type="http://schemas.openxmlformats.org/officeDocument/2006/relationships/image" Target="../media/image1259.png"/><Relationship Id="rId352" Type="http://schemas.openxmlformats.org/officeDocument/2006/relationships/image" Target="../media/image1424.png"/><Relationship Id="rId394" Type="http://schemas.openxmlformats.org/officeDocument/2006/relationships/image" Target="../media/image1452.png"/><Relationship Id="rId408" Type="http://schemas.openxmlformats.org/officeDocument/2006/relationships/image" Target="../media/image1466.png"/><Relationship Id="rId212" Type="http://schemas.openxmlformats.org/officeDocument/2006/relationships/image" Target="../media/image1284.png"/><Relationship Id="rId254" Type="http://schemas.openxmlformats.org/officeDocument/2006/relationships/image" Target="../media/image1326.png"/><Relationship Id="rId49" Type="http://schemas.openxmlformats.org/officeDocument/2006/relationships/image" Target="../media/image1122.png"/><Relationship Id="rId114" Type="http://schemas.openxmlformats.org/officeDocument/2006/relationships/image" Target="../media/image1187.png"/><Relationship Id="rId296" Type="http://schemas.openxmlformats.org/officeDocument/2006/relationships/image" Target="../media/image1368.png"/><Relationship Id="rId461" Type="http://schemas.openxmlformats.org/officeDocument/2006/relationships/image" Target="../media/image1519.png"/><Relationship Id="rId517" Type="http://schemas.openxmlformats.org/officeDocument/2006/relationships/image" Target="../media/image1575.png"/><Relationship Id="rId60" Type="http://schemas.openxmlformats.org/officeDocument/2006/relationships/image" Target="../media/image1133.png"/><Relationship Id="rId156" Type="http://schemas.openxmlformats.org/officeDocument/2006/relationships/image" Target="../media/image1229.png"/><Relationship Id="rId198" Type="http://schemas.openxmlformats.org/officeDocument/2006/relationships/image" Target="../media/image1270.png"/><Relationship Id="rId321" Type="http://schemas.openxmlformats.org/officeDocument/2006/relationships/image" Target="../media/image1393.png"/><Relationship Id="rId363" Type="http://schemas.openxmlformats.org/officeDocument/2006/relationships/image" Target="../media/image45.png"/><Relationship Id="rId419" Type="http://schemas.openxmlformats.org/officeDocument/2006/relationships/image" Target="../media/image1477.png"/><Relationship Id="rId223" Type="http://schemas.openxmlformats.org/officeDocument/2006/relationships/image" Target="../media/image1295.png"/><Relationship Id="rId430" Type="http://schemas.openxmlformats.org/officeDocument/2006/relationships/image" Target="../media/image1488.png"/><Relationship Id="rId18" Type="http://schemas.openxmlformats.org/officeDocument/2006/relationships/image" Target="../media/image1091.png"/><Relationship Id="rId265" Type="http://schemas.openxmlformats.org/officeDocument/2006/relationships/image" Target="../media/image1337.png"/><Relationship Id="rId472" Type="http://schemas.openxmlformats.org/officeDocument/2006/relationships/image" Target="../media/image1530.png"/><Relationship Id="rId528" Type="http://schemas.openxmlformats.org/officeDocument/2006/relationships/image" Target="../media/image1586.png"/><Relationship Id="rId125" Type="http://schemas.openxmlformats.org/officeDocument/2006/relationships/image" Target="../media/image1198.png"/><Relationship Id="rId167" Type="http://schemas.openxmlformats.org/officeDocument/2006/relationships/image" Target="../media/image1239.png"/><Relationship Id="rId332" Type="http://schemas.openxmlformats.org/officeDocument/2006/relationships/image" Target="../media/image1404.png"/><Relationship Id="rId374" Type="http://schemas.openxmlformats.org/officeDocument/2006/relationships/image" Target="../media/image56.png"/><Relationship Id="rId71" Type="http://schemas.openxmlformats.org/officeDocument/2006/relationships/image" Target="../media/image1144.png"/><Relationship Id="rId234" Type="http://schemas.openxmlformats.org/officeDocument/2006/relationships/image" Target="../media/image1306.png"/><Relationship Id="rId2" Type="http://schemas.openxmlformats.org/officeDocument/2006/relationships/image" Target="../media/image1075.png"/><Relationship Id="rId29" Type="http://schemas.openxmlformats.org/officeDocument/2006/relationships/image" Target="../media/image1102.png"/><Relationship Id="rId276" Type="http://schemas.openxmlformats.org/officeDocument/2006/relationships/image" Target="../media/image1348.png"/><Relationship Id="rId441" Type="http://schemas.openxmlformats.org/officeDocument/2006/relationships/image" Target="../media/image1499.png"/><Relationship Id="rId483" Type="http://schemas.openxmlformats.org/officeDocument/2006/relationships/image" Target="../media/image1541.png"/><Relationship Id="rId40" Type="http://schemas.openxmlformats.org/officeDocument/2006/relationships/image" Target="../media/image1113.png"/><Relationship Id="rId136" Type="http://schemas.openxmlformats.org/officeDocument/2006/relationships/image" Target="../media/image1209.png"/><Relationship Id="rId178" Type="http://schemas.openxmlformats.org/officeDocument/2006/relationships/image" Target="../media/image1250.png"/><Relationship Id="rId301" Type="http://schemas.openxmlformats.org/officeDocument/2006/relationships/image" Target="../media/image1373.png"/><Relationship Id="rId343" Type="http://schemas.openxmlformats.org/officeDocument/2006/relationships/image" Target="../media/image1415.png"/><Relationship Id="rId82" Type="http://schemas.openxmlformats.org/officeDocument/2006/relationships/image" Target="../media/image1155.png"/><Relationship Id="rId203" Type="http://schemas.openxmlformats.org/officeDocument/2006/relationships/image" Target="../media/image1275.png"/><Relationship Id="rId385" Type="http://schemas.openxmlformats.org/officeDocument/2006/relationships/image" Target="../media/image1443.png"/><Relationship Id="rId245" Type="http://schemas.openxmlformats.org/officeDocument/2006/relationships/image" Target="../media/image1317.png"/><Relationship Id="rId287" Type="http://schemas.openxmlformats.org/officeDocument/2006/relationships/image" Target="../media/image1359.png"/><Relationship Id="rId410" Type="http://schemas.openxmlformats.org/officeDocument/2006/relationships/image" Target="../media/image1468.png"/><Relationship Id="rId452" Type="http://schemas.openxmlformats.org/officeDocument/2006/relationships/image" Target="../media/image1510.png"/><Relationship Id="rId494" Type="http://schemas.openxmlformats.org/officeDocument/2006/relationships/image" Target="../media/image1552.png"/><Relationship Id="rId508" Type="http://schemas.openxmlformats.org/officeDocument/2006/relationships/image" Target="../media/image1566.png"/><Relationship Id="rId105" Type="http://schemas.openxmlformats.org/officeDocument/2006/relationships/image" Target="../media/image1178.png"/><Relationship Id="rId147" Type="http://schemas.openxmlformats.org/officeDocument/2006/relationships/image" Target="../media/image1220.png"/><Relationship Id="rId312" Type="http://schemas.openxmlformats.org/officeDocument/2006/relationships/image" Target="../media/image1384.png"/><Relationship Id="rId354" Type="http://schemas.openxmlformats.org/officeDocument/2006/relationships/image" Target="../media/image1426.png"/><Relationship Id="rId51" Type="http://schemas.openxmlformats.org/officeDocument/2006/relationships/image" Target="../media/image1124.png"/><Relationship Id="rId93" Type="http://schemas.openxmlformats.org/officeDocument/2006/relationships/image" Target="../media/image1166.png"/><Relationship Id="rId189" Type="http://schemas.openxmlformats.org/officeDocument/2006/relationships/image" Target="../media/image1261.png"/><Relationship Id="rId396" Type="http://schemas.openxmlformats.org/officeDocument/2006/relationships/image" Target="../media/image1454.png"/><Relationship Id="rId214" Type="http://schemas.openxmlformats.org/officeDocument/2006/relationships/image" Target="../media/image1286.png"/><Relationship Id="rId256" Type="http://schemas.openxmlformats.org/officeDocument/2006/relationships/image" Target="../media/image1328.png"/><Relationship Id="rId298" Type="http://schemas.openxmlformats.org/officeDocument/2006/relationships/image" Target="../media/image1370.png"/><Relationship Id="rId421" Type="http://schemas.openxmlformats.org/officeDocument/2006/relationships/image" Target="../media/image1479.png"/><Relationship Id="rId463" Type="http://schemas.openxmlformats.org/officeDocument/2006/relationships/image" Target="../media/image1521.png"/><Relationship Id="rId519" Type="http://schemas.openxmlformats.org/officeDocument/2006/relationships/image" Target="../media/image1577.png"/><Relationship Id="rId116" Type="http://schemas.openxmlformats.org/officeDocument/2006/relationships/image" Target="../media/image1189.png"/><Relationship Id="rId158" Type="http://schemas.openxmlformats.org/officeDocument/2006/relationships/image" Target="../media/image1231.png"/><Relationship Id="rId323" Type="http://schemas.openxmlformats.org/officeDocument/2006/relationships/image" Target="../media/image1395.png"/><Relationship Id="rId530" Type="http://schemas.openxmlformats.org/officeDocument/2006/relationships/image" Target="../media/image1588.png"/><Relationship Id="rId20" Type="http://schemas.openxmlformats.org/officeDocument/2006/relationships/image" Target="../media/image1093.png"/><Relationship Id="rId62" Type="http://schemas.openxmlformats.org/officeDocument/2006/relationships/image" Target="../media/image1135.png"/><Relationship Id="rId365" Type="http://schemas.openxmlformats.org/officeDocument/2006/relationships/image" Target="../media/image47.png"/><Relationship Id="rId225" Type="http://schemas.openxmlformats.org/officeDocument/2006/relationships/image" Target="../media/image1297.png"/><Relationship Id="rId267" Type="http://schemas.openxmlformats.org/officeDocument/2006/relationships/image" Target="../media/image1339.png"/><Relationship Id="rId432" Type="http://schemas.openxmlformats.org/officeDocument/2006/relationships/image" Target="../media/image1490.png"/><Relationship Id="rId474" Type="http://schemas.openxmlformats.org/officeDocument/2006/relationships/image" Target="../media/image1532.png"/><Relationship Id="rId127" Type="http://schemas.openxmlformats.org/officeDocument/2006/relationships/image" Target="../media/image1200.png"/><Relationship Id="rId31" Type="http://schemas.openxmlformats.org/officeDocument/2006/relationships/image" Target="../media/image1104.png"/><Relationship Id="rId73" Type="http://schemas.openxmlformats.org/officeDocument/2006/relationships/image" Target="../media/image1146.png"/><Relationship Id="rId169" Type="http://schemas.openxmlformats.org/officeDocument/2006/relationships/image" Target="../media/image1241.png"/><Relationship Id="rId334" Type="http://schemas.openxmlformats.org/officeDocument/2006/relationships/image" Target="../media/image1406.png"/><Relationship Id="rId376" Type="http://schemas.openxmlformats.org/officeDocument/2006/relationships/image" Target="../media/image1435.png"/><Relationship Id="rId4" Type="http://schemas.openxmlformats.org/officeDocument/2006/relationships/image" Target="../media/image1077.png"/><Relationship Id="rId180" Type="http://schemas.openxmlformats.org/officeDocument/2006/relationships/image" Target="../media/image1252.png"/><Relationship Id="rId236" Type="http://schemas.openxmlformats.org/officeDocument/2006/relationships/image" Target="../media/image1308.png"/><Relationship Id="rId278" Type="http://schemas.openxmlformats.org/officeDocument/2006/relationships/image" Target="../media/image1350.png"/><Relationship Id="rId401" Type="http://schemas.openxmlformats.org/officeDocument/2006/relationships/image" Target="../media/image1459.png"/><Relationship Id="rId443" Type="http://schemas.openxmlformats.org/officeDocument/2006/relationships/image" Target="../media/image1501.png"/><Relationship Id="rId303" Type="http://schemas.openxmlformats.org/officeDocument/2006/relationships/image" Target="../media/image1375.png"/><Relationship Id="rId485" Type="http://schemas.openxmlformats.org/officeDocument/2006/relationships/image" Target="../media/image1543.png"/><Relationship Id="rId42" Type="http://schemas.openxmlformats.org/officeDocument/2006/relationships/image" Target="../media/image1115.png"/><Relationship Id="rId84" Type="http://schemas.openxmlformats.org/officeDocument/2006/relationships/image" Target="../media/image1157.png"/><Relationship Id="rId138" Type="http://schemas.openxmlformats.org/officeDocument/2006/relationships/image" Target="../media/image1211.png"/><Relationship Id="rId345" Type="http://schemas.openxmlformats.org/officeDocument/2006/relationships/image" Target="../media/image1417.png"/><Relationship Id="rId387" Type="http://schemas.openxmlformats.org/officeDocument/2006/relationships/image" Target="../media/image1445.png"/><Relationship Id="rId510" Type="http://schemas.openxmlformats.org/officeDocument/2006/relationships/image" Target="../media/image1568.png"/><Relationship Id="rId191" Type="http://schemas.openxmlformats.org/officeDocument/2006/relationships/image" Target="../media/image1263.png"/><Relationship Id="rId205" Type="http://schemas.openxmlformats.org/officeDocument/2006/relationships/image" Target="../media/image1277.png"/><Relationship Id="rId247" Type="http://schemas.openxmlformats.org/officeDocument/2006/relationships/image" Target="../media/image1319.png"/><Relationship Id="rId412" Type="http://schemas.openxmlformats.org/officeDocument/2006/relationships/image" Target="../media/image1470.png"/><Relationship Id="rId107" Type="http://schemas.openxmlformats.org/officeDocument/2006/relationships/image" Target="../media/image1180.png"/><Relationship Id="rId289" Type="http://schemas.openxmlformats.org/officeDocument/2006/relationships/image" Target="../media/image1361.png"/><Relationship Id="rId454" Type="http://schemas.openxmlformats.org/officeDocument/2006/relationships/image" Target="../media/image1512.png"/><Relationship Id="rId496" Type="http://schemas.openxmlformats.org/officeDocument/2006/relationships/image" Target="../media/image1554.png"/><Relationship Id="rId11" Type="http://schemas.openxmlformats.org/officeDocument/2006/relationships/image" Target="../media/image1084.png"/><Relationship Id="rId53" Type="http://schemas.openxmlformats.org/officeDocument/2006/relationships/image" Target="../media/image1126.png"/><Relationship Id="rId149" Type="http://schemas.openxmlformats.org/officeDocument/2006/relationships/image" Target="../media/image1222.png"/><Relationship Id="rId314" Type="http://schemas.openxmlformats.org/officeDocument/2006/relationships/image" Target="../media/image1386.png"/><Relationship Id="rId356" Type="http://schemas.openxmlformats.org/officeDocument/2006/relationships/image" Target="../media/image1428.png"/><Relationship Id="rId398" Type="http://schemas.openxmlformats.org/officeDocument/2006/relationships/image" Target="../media/image1456.png"/><Relationship Id="rId521" Type="http://schemas.openxmlformats.org/officeDocument/2006/relationships/image" Target="../media/image1579.png"/><Relationship Id="rId95" Type="http://schemas.openxmlformats.org/officeDocument/2006/relationships/image" Target="../media/image1168.png"/><Relationship Id="rId160" Type="http://schemas.openxmlformats.org/officeDocument/2006/relationships/image" Target="../media/image1233.png"/><Relationship Id="rId216" Type="http://schemas.openxmlformats.org/officeDocument/2006/relationships/image" Target="../media/image1288.png"/><Relationship Id="rId423" Type="http://schemas.openxmlformats.org/officeDocument/2006/relationships/image" Target="../media/image1481.png"/><Relationship Id="rId258" Type="http://schemas.openxmlformats.org/officeDocument/2006/relationships/image" Target="../media/image1330.png"/><Relationship Id="rId465" Type="http://schemas.openxmlformats.org/officeDocument/2006/relationships/image" Target="../media/image1523.png"/><Relationship Id="rId22" Type="http://schemas.openxmlformats.org/officeDocument/2006/relationships/image" Target="../media/image1095.png"/><Relationship Id="rId64" Type="http://schemas.openxmlformats.org/officeDocument/2006/relationships/image" Target="../media/image1137.png"/><Relationship Id="rId118" Type="http://schemas.openxmlformats.org/officeDocument/2006/relationships/image" Target="../media/image1191.png"/><Relationship Id="rId325" Type="http://schemas.openxmlformats.org/officeDocument/2006/relationships/image" Target="../media/image1397.png"/><Relationship Id="rId367" Type="http://schemas.openxmlformats.org/officeDocument/2006/relationships/image" Target="../media/image49.png"/><Relationship Id="rId532" Type="http://schemas.openxmlformats.org/officeDocument/2006/relationships/image" Target="../media/image1590.png"/><Relationship Id="rId171" Type="http://schemas.openxmlformats.org/officeDocument/2006/relationships/image" Target="../media/image1243.png"/><Relationship Id="rId227" Type="http://schemas.openxmlformats.org/officeDocument/2006/relationships/image" Target="../media/image1299.png"/><Relationship Id="rId269" Type="http://schemas.openxmlformats.org/officeDocument/2006/relationships/image" Target="../media/image1341.png"/><Relationship Id="rId434" Type="http://schemas.openxmlformats.org/officeDocument/2006/relationships/image" Target="../media/image1492.png"/><Relationship Id="rId476" Type="http://schemas.openxmlformats.org/officeDocument/2006/relationships/image" Target="../media/image1534.png"/><Relationship Id="rId33" Type="http://schemas.openxmlformats.org/officeDocument/2006/relationships/image" Target="../media/image1106.png"/><Relationship Id="rId129" Type="http://schemas.openxmlformats.org/officeDocument/2006/relationships/image" Target="../media/image1202.png"/><Relationship Id="rId280" Type="http://schemas.openxmlformats.org/officeDocument/2006/relationships/image" Target="../media/image1352.png"/><Relationship Id="rId336" Type="http://schemas.openxmlformats.org/officeDocument/2006/relationships/image" Target="../media/image1408.png"/><Relationship Id="rId501" Type="http://schemas.openxmlformats.org/officeDocument/2006/relationships/image" Target="../media/image1559.png"/><Relationship Id="rId75" Type="http://schemas.openxmlformats.org/officeDocument/2006/relationships/image" Target="../media/image1148.png"/><Relationship Id="rId140" Type="http://schemas.openxmlformats.org/officeDocument/2006/relationships/image" Target="../media/image1213.png"/><Relationship Id="rId182" Type="http://schemas.openxmlformats.org/officeDocument/2006/relationships/image" Target="../media/image1254.png"/><Relationship Id="rId378" Type="http://schemas.openxmlformats.org/officeDocument/2006/relationships/image" Target="../media/image1437.png"/><Relationship Id="rId403" Type="http://schemas.openxmlformats.org/officeDocument/2006/relationships/image" Target="../media/image1461.png"/><Relationship Id="rId6" Type="http://schemas.openxmlformats.org/officeDocument/2006/relationships/image" Target="../media/image1079.png"/><Relationship Id="rId238" Type="http://schemas.openxmlformats.org/officeDocument/2006/relationships/image" Target="../media/image1310.png"/><Relationship Id="rId445" Type="http://schemas.openxmlformats.org/officeDocument/2006/relationships/image" Target="../media/image1503.png"/><Relationship Id="rId487" Type="http://schemas.openxmlformats.org/officeDocument/2006/relationships/image" Target="../media/image1545.png"/><Relationship Id="rId291" Type="http://schemas.openxmlformats.org/officeDocument/2006/relationships/image" Target="../media/image1363.png"/><Relationship Id="rId305" Type="http://schemas.openxmlformats.org/officeDocument/2006/relationships/image" Target="../media/image1377.png"/><Relationship Id="rId347" Type="http://schemas.openxmlformats.org/officeDocument/2006/relationships/image" Target="../media/image1419.png"/><Relationship Id="rId512" Type="http://schemas.openxmlformats.org/officeDocument/2006/relationships/image" Target="../media/image1570.png"/><Relationship Id="rId44" Type="http://schemas.openxmlformats.org/officeDocument/2006/relationships/image" Target="../media/image1117.png"/><Relationship Id="rId86" Type="http://schemas.openxmlformats.org/officeDocument/2006/relationships/image" Target="../media/image1159.png"/><Relationship Id="rId151" Type="http://schemas.openxmlformats.org/officeDocument/2006/relationships/image" Target="../media/image1224.png"/><Relationship Id="rId389" Type="http://schemas.openxmlformats.org/officeDocument/2006/relationships/image" Target="../media/image1447.png"/><Relationship Id="rId193" Type="http://schemas.openxmlformats.org/officeDocument/2006/relationships/image" Target="../media/image1265.png"/><Relationship Id="rId207" Type="http://schemas.openxmlformats.org/officeDocument/2006/relationships/image" Target="../media/image1279.png"/><Relationship Id="rId249" Type="http://schemas.openxmlformats.org/officeDocument/2006/relationships/image" Target="../media/image1321.png"/><Relationship Id="rId414" Type="http://schemas.openxmlformats.org/officeDocument/2006/relationships/image" Target="../media/image1472.png"/><Relationship Id="rId456" Type="http://schemas.openxmlformats.org/officeDocument/2006/relationships/image" Target="../media/image1514.png"/><Relationship Id="rId498" Type="http://schemas.openxmlformats.org/officeDocument/2006/relationships/image" Target="../media/image1556.png"/><Relationship Id="rId13" Type="http://schemas.openxmlformats.org/officeDocument/2006/relationships/image" Target="../media/image1086.png"/><Relationship Id="rId109" Type="http://schemas.openxmlformats.org/officeDocument/2006/relationships/image" Target="../media/image1182.png"/><Relationship Id="rId260" Type="http://schemas.openxmlformats.org/officeDocument/2006/relationships/image" Target="../media/image1332.png"/><Relationship Id="rId316" Type="http://schemas.openxmlformats.org/officeDocument/2006/relationships/image" Target="../media/image1388.png"/><Relationship Id="rId523" Type="http://schemas.openxmlformats.org/officeDocument/2006/relationships/image" Target="../media/image1581.png"/><Relationship Id="rId55" Type="http://schemas.openxmlformats.org/officeDocument/2006/relationships/image" Target="../media/image1128.png"/><Relationship Id="rId97" Type="http://schemas.openxmlformats.org/officeDocument/2006/relationships/image" Target="../media/image1170.png"/><Relationship Id="rId120" Type="http://schemas.openxmlformats.org/officeDocument/2006/relationships/image" Target="../media/image1193.png"/><Relationship Id="rId358" Type="http://schemas.openxmlformats.org/officeDocument/2006/relationships/image" Target="../media/image1430.png"/><Relationship Id="rId162" Type="http://schemas.openxmlformats.org/officeDocument/2006/relationships/image" Target="../media/image1235.png"/><Relationship Id="rId218" Type="http://schemas.openxmlformats.org/officeDocument/2006/relationships/image" Target="../media/image1290.png"/><Relationship Id="rId425" Type="http://schemas.openxmlformats.org/officeDocument/2006/relationships/image" Target="../media/image1483.png"/><Relationship Id="rId467" Type="http://schemas.openxmlformats.org/officeDocument/2006/relationships/image" Target="../media/image1525.png"/><Relationship Id="rId271" Type="http://schemas.openxmlformats.org/officeDocument/2006/relationships/image" Target="../media/image1343.png"/><Relationship Id="rId24" Type="http://schemas.openxmlformats.org/officeDocument/2006/relationships/image" Target="../media/image1097.png"/><Relationship Id="rId66" Type="http://schemas.openxmlformats.org/officeDocument/2006/relationships/image" Target="../media/image1139.png"/><Relationship Id="rId131" Type="http://schemas.openxmlformats.org/officeDocument/2006/relationships/image" Target="../media/image1204.png"/><Relationship Id="rId327" Type="http://schemas.openxmlformats.org/officeDocument/2006/relationships/image" Target="../media/image1399.png"/><Relationship Id="rId369" Type="http://schemas.openxmlformats.org/officeDocument/2006/relationships/image" Target="../media/image51.png"/><Relationship Id="rId534" Type="http://schemas.openxmlformats.org/officeDocument/2006/relationships/image" Target="../media/image44.png"/><Relationship Id="rId173" Type="http://schemas.openxmlformats.org/officeDocument/2006/relationships/image" Target="../media/image1245.png"/><Relationship Id="rId229" Type="http://schemas.openxmlformats.org/officeDocument/2006/relationships/image" Target="../media/image1301.png"/><Relationship Id="rId380" Type="http://schemas.openxmlformats.org/officeDocument/2006/relationships/image" Target="../media/image1439.png"/><Relationship Id="rId436" Type="http://schemas.openxmlformats.org/officeDocument/2006/relationships/image" Target="../media/image1494.png"/><Relationship Id="rId240" Type="http://schemas.openxmlformats.org/officeDocument/2006/relationships/image" Target="../media/image1312.png"/><Relationship Id="rId478" Type="http://schemas.openxmlformats.org/officeDocument/2006/relationships/image" Target="../media/image1536.png"/><Relationship Id="rId35" Type="http://schemas.openxmlformats.org/officeDocument/2006/relationships/image" Target="../media/image1108.png"/><Relationship Id="rId77" Type="http://schemas.openxmlformats.org/officeDocument/2006/relationships/image" Target="../media/image1150.png"/><Relationship Id="rId100" Type="http://schemas.openxmlformats.org/officeDocument/2006/relationships/image" Target="../media/image1173.png"/><Relationship Id="rId282" Type="http://schemas.openxmlformats.org/officeDocument/2006/relationships/image" Target="../media/image1354.png"/><Relationship Id="rId338" Type="http://schemas.openxmlformats.org/officeDocument/2006/relationships/image" Target="../media/image1410.png"/><Relationship Id="rId503" Type="http://schemas.openxmlformats.org/officeDocument/2006/relationships/image" Target="../media/image1561.png"/><Relationship Id="rId8" Type="http://schemas.openxmlformats.org/officeDocument/2006/relationships/image" Target="../media/image1081.png"/><Relationship Id="rId142" Type="http://schemas.openxmlformats.org/officeDocument/2006/relationships/image" Target="../media/image1215.png"/><Relationship Id="rId184" Type="http://schemas.openxmlformats.org/officeDocument/2006/relationships/image" Target="../media/image1256.png"/><Relationship Id="rId391" Type="http://schemas.openxmlformats.org/officeDocument/2006/relationships/image" Target="../media/image1449.png"/><Relationship Id="rId405" Type="http://schemas.openxmlformats.org/officeDocument/2006/relationships/image" Target="../media/image1463.png"/><Relationship Id="rId447" Type="http://schemas.openxmlformats.org/officeDocument/2006/relationships/image" Target="../media/image1505.png"/><Relationship Id="rId251" Type="http://schemas.openxmlformats.org/officeDocument/2006/relationships/image" Target="../media/image1323.png"/><Relationship Id="rId489" Type="http://schemas.openxmlformats.org/officeDocument/2006/relationships/image" Target="../media/image1547.png"/><Relationship Id="rId46" Type="http://schemas.openxmlformats.org/officeDocument/2006/relationships/image" Target="../media/image1119.png"/><Relationship Id="rId293" Type="http://schemas.openxmlformats.org/officeDocument/2006/relationships/image" Target="../media/image1365.png"/><Relationship Id="rId307" Type="http://schemas.openxmlformats.org/officeDocument/2006/relationships/image" Target="../media/image1379.png"/><Relationship Id="rId349" Type="http://schemas.openxmlformats.org/officeDocument/2006/relationships/image" Target="../media/image1421.png"/><Relationship Id="rId514" Type="http://schemas.openxmlformats.org/officeDocument/2006/relationships/image" Target="../media/image1572.png"/><Relationship Id="rId88" Type="http://schemas.openxmlformats.org/officeDocument/2006/relationships/image" Target="../media/image1161.png"/><Relationship Id="rId111" Type="http://schemas.openxmlformats.org/officeDocument/2006/relationships/image" Target="../media/image1184.png"/><Relationship Id="rId153" Type="http://schemas.openxmlformats.org/officeDocument/2006/relationships/image" Target="../media/image1226.png"/><Relationship Id="rId195" Type="http://schemas.openxmlformats.org/officeDocument/2006/relationships/image" Target="../media/image1267.png"/><Relationship Id="rId209" Type="http://schemas.openxmlformats.org/officeDocument/2006/relationships/image" Target="../media/image1281.png"/><Relationship Id="rId360" Type="http://schemas.openxmlformats.org/officeDocument/2006/relationships/image" Target="../media/image1432.png"/><Relationship Id="rId416" Type="http://schemas.openxmlformats.org/officeDocument/2006/relationships/image" Target="../media/image1474.png"/><Relationship Id="rId220" Type="http://schemas.openxmlformats.org/officeDocument/2006/relationships/image" Target="../media/image1292.png"/><Relationship Id="rId458" Type="http://schemas.openxmlformats.org/officeDocument/2006/relationships/image" Target="../media/image1516.png"/><Relationship Id="rId15" Type="http://schemas.openxmlformats.org/officeDocument/2006/relationships/image" Target="../media/image1088.png"/><Relationship Id="rId57" Type="http://schemas.openxmlformats.org/officeDocument/2006/relationships/image" Target="../media/image1130.png"/><Relationship Id="rId262" Type="http://schemas.openxmlformats.org/officeDocument/2006/relationships/image" Target="../media/image1334.png"/><Relationship Id="rId318" Type="http://schemas.openxmlformats.org/officeDocument/2006/relationships/image" Target="../media/image1390.png"/><Relationship Id="rId525" Type="http://schemas.openxmlformats.org/officeDocument/2006/relationships/image" Target="../media/image1583.png"/><Relationship Id="rId99" Type="http://schemas.openxmlformats.org/officeDocument/2006/relationships/image" Target="../media/image1172.png"/><Relationship Id="rId122" Type="http://schemas.openxmlformats.org/officeDocument/2006/relationships/image" Target="../media/image1195.png"/><Relationship Id="rId164" Type="http://schemas.openxmlformats.org/officeDocument/2006/relationships/image" Target="../media/image1237.png"/><Relationship Id="rId371" Type="http://schemas.openxmlformats.org/officeDocument/2006/relationships/image" Target="../media/image53.png"/><Relationship Id="rId427" Type="http://schemas.openxmlformats.org/officeDocument/2006/relationships/image" Target="../media/image1485.png"/><Relationship Id="rId469" Type="http://schemas.openxmlformats.org/officeDocument/2006/relationships/image" Target="../media/image1527.png"/><Relationship Id="rId26" Type="http://schemas.openxmlformats.org/officeDocument/2006/relationships/image" Target="../media/image1099.png"/><Relationship Id="rId231" Type="http://schemas.openxmlformats.org/officeDocument/2006/relationships/image" Target="../media/image1303.png"/><Relationship Id="rId273" Type="http://schemas.openxmlformats.org/officeDocument/2006/relationships/image" Target="../media/image1345.png"/><Relationship Id="rId329" Type="http://schemas.openxmlformats.org/officeDocument/2006/relationships/image" Target="../media/image1401.png"/><Relationship Id="rId480" Type="http://schemas.openxmlformats.org/officeDocument/2006/relationships/image" Target="../media/image1538.png"/><Relationship Id="rId68" Type="http://schemas.openxmlformats.org/officeDocument/2006/relationships/image" Target="../media/image1141.png"/><Relationship Id="rId133" Type="http://schemas.openxmlformats.org/officeDocument/2006/relationships/image" Target="../media/image1206.png"/><Relationship Id="rId175" Type="http://schemas.openxmlformats.org/officeDocument/2006/relationships/image" Target="../media/image1247.png"/><Relationship Id="rId340" Type="http://schemas.openxmlformats.org/officeDocument/2006/relationships/image" Target="../media/image1412.png"/><Relationship Id="rId200" Type="http://schemas.openxmlformats.org/officeDocument/2006/relationships/image" Target="../media/image1272.png"/><Relationship Id="rId382" Type="http://schemas.openxmlformats.org/officeDocument/2006/relationships/image" Target="../media/image61.jpeg"/><Relationship Id="rId438" Type="http://schemas.openxmlformats.org/officeDocument/2006/relationships/image" Target="../media/image1496.png"/><Relationship Id="rId242" Type="http://schemas.openxmlformats.org/officeDocument/2006/relationships/image" Target="../media/image1314.png"/><Relationship Id="rId284" Type="http://schemas.openxmlformats.org/officeDocument/2006/relationships/image" Target="../media/image1356.png"/><Relationship Id="rId491" Type="http://schemas.openxmlformats.org/officeDocument/2006/relationships/image" Target="../media/image1549.png"/><Relationship Id="rId505" Type="http://schemas.openxmlformats.org/officeDocument/2006/relationships/image" Target="../media/image1563.png"/><Relationship Id="rId37" Type="http://schemas.openxmlformats.org/officeDocument/2006/relationships/image" Target="../media/image1110.png"/><Relationship Id="rId79" Type="http://schemas.openxmlformats.org/officeDocument/2006/relationships/image" Target="../media/image1152.png"/><Relationship Id="rId102" Type="http://schemas.openxmlformats.org/officeDocument/2006/relationships/image" Target="../media/image1175.png"/><Relationship Id="rId144" Type="http://schemas.openxmlformats.org/officeDocument/2006/relationships/image" Target="../media/image1217.png"/><Relationship Id="rId90" Type="http://schemas.openxmlformats.org/officeDocument/2006/relationships/image" Target="../media/image1163.png"/><Relationship Id="rId186" Type="http://schemas.openxmlformats.org/officeDocument/2006/relationships/image" Target="../media/image1258.png"/><Relationship Id="rId351" Type="http://schemas.openxmlformats.org/officeDocument/2006/relationships/image" Target="../media/image1423.png"/><Relationship Id="rId393" Type="http://schemas.openxmlformats.org/officeDocument/2006/relationships/image" Target="../media/image1451.png"/><Relationship Id="rId407" Type="http://schemas.openxmlformats.org/officeDocument/2006/relationships/image" Target="../media/image1465.png"/><Relationship Id="rId449" Type="http://schemas.openxmlformats.org/officeDocument/2006/relationships/image" Target="../media/image1507.png"/><Relationship Id="rId211" Type="http://schemas.openxmlformats.org/officeDocument/2006/relationships/image" Target="../media/image1283.png"/><Relationship Id="rId253" Type="http://schemas.openxmlformats.org/officeDocument/2006/relationships/image" Target="../media/image1325.png"/><Relationship Id="rId295" Type="http://schemas.openxmlformats.org/officeDocument/2006/relationships/image" Target="../media/image1367.png"/><Relationship Id="rId309" Type="http://schemas.openxmlformats.org/officeDocument/2006/relationships/image" Target="../media/image1381.png"/><Relationship Id="rId460" Type="http://schemas.openxmlformats.org/officeDocument/2006/relationships/image" Target="../media/image1518.png"/><Relationship Id="rId516" Type="http://schemas.openxmlformats.org/officeDocument/2006/relationships/image" Target="../media/image1574.png"/><Relationship Id="rId48" Type="http://schemas.openxmlformats.org/officeDocument/2006/relationships/image" Target="../media/image1121.png"/><Relationship Id="rId113" Type="http://schemas.openxmlformats.org/officeDocument/2006/relationships/image" Target="../media/image1186.png"/><Relationship Id="rId320" Type="http://schemas.openxmlformats.org/officeDocument/2006/relationships/image" Target="../media/image1392.png"/><Relationship Id="rId155" Type="http://schemas.openxmlformats.org/officeDocument/2006/relationships/image" Target="../media/image1228.png"/><Relationship Id="rId197" Type="http://schemas.openxmlformats.org/officeDocument/2006/relationships/image" Target="../media/image1269.png"/><Relationship Id="rId362" Type="http://schemas.openxmlformats.org/officeDocument/2006/relationships/image" Target="../media/image1434.png"/><Relationship Id="rId418" Type="http://schemas.openxmlformats.org/officeDocument/2006/relationships/image" Target="../media/image1476.png"/><Relationship Id="rId222" Type="http://schemas.openxmlformats.org/officeDocument/2006/relationships/image" Target="../media/image1294.png"/><Relationship Id="rId264" Type="http://schemas.openxmlformats.org/officeDocument/2006/relationships/image" Target="../media/image1336.png"/><Relationship Id="rId471" Type="http://schemas.openxmlformats.org/officeDocument/2006/relationships/image" Target="../media/image1529.png"/><Relationship Id="rId17" Type="http://schemas.openxmlformats.org/officeDocument/2006/relationships/image" Target="../media/image1090.png"/><Relationship Id="rId59" Type="http://schemas.openxmlformats.org/officeDocument/2006/relationships/image" Target="../media/image1132.png"/><Relationship Id="rId124" Type="http://schemas.openxmlformats.org/officeDocument/2006/relationships/image" Target="../media/image1197.png"/><Relationship Id="rId527" Type="http://schemas.openxmlformats.org/officeDocument/2006/relationships/image" Target="../media/image1585.png"/><Relationship Id="rId70" Type="http://schemas.openxmlformats.org/officeDocument/2006/relationships/image" Target="../media/image1143.png"/><Relationship Id="rId166" Type="http://schemas.openxmlformats.org/officeDocument/2006/relationships/image" Target="../media/image26.png"/><Relationship Id="rId331" Type="http://schemas.openxmlformats.org/officeDocument/2006/relationships/image" Target="../media/image1403.png"/><Relationship Id="rId373" Type="http://schemas.openxmlformats.org/officeDocument/2006/relationships/image" Target="../media/image55.png"/><Relationship Id="rId429" Type="http://schemas.openxmlformats.org/officeDocument/2006/relationships/image" Target="../media/image1487.png"/><Relationship Id="rId1" Type="http://schemas.openxmlformats.org/officeDocument/2006/relationships/slideLayout" Target="../slideLayouts/slideLayout2.xml"/><Relationship Id="rId233" Type="http://schemas.openxmlformats.org/officeDocument/2006/relationships/image" Target="../media/image1305.png"/><Relationship Id="rId440" Type="http://schemas.openxmlformats.org/officeDocument/2006/relationships/image" Target="../media/image1498.png"/><Relationship Id="rId28" Type="http://schemas.openxmlformats.org/officeDocument/2006/relationships/image" Target="../media/image1101.png"/><Relationship Id="rId275" Type="http://schemas.openxmlformats.org/officeDocument/2006/relationships/image" Target="../media/image1347.png"/><Relationship Id="rId300" Type="http://schemas.openxmlformats.org/officeDocument/2006/relationships/image" Target="../media/image1372.png"/><Relationship Id="rId482" Type="http://schemas.openxmlformats.org/officeDocument/2006/relationships/image" Target="../media/image1540.png"/><Relationship Id="rId81" Type="http://schemas.openxmlformats.org/officeDocument/2006/relationships/image" Target="../media/image1154.png"/><Relationship Id="rId135" Type="http://schemas.openxmlformats.org/officeDocument/2006/relationships/image" Target="../media/image1208.png"/><Relationship Id="rId177" Type="http://schemas.openxmlformats.org/officeDocument/2006/relationships/image" Target="../media/image1249.png"/><Relationship Id="rId342" Type="http://schemas.openxmlformats.org/officeDocument/2006/relationships/image" Target="../media/image1414.png"/><Relationship Id="rId384" Type="http://schemas.openxmlformats.org/officeDocument/2006/relationships/image" Target="../media/image1442.png"/><Relationship Id="rId202" Type="http://schemas.openxmlformats.org/officeDocument/2006/relationships/image" Target="../media/image1274.png"/><Relationship Id="rId244" Type="http://schemas.openxmlformats.org/officeDocument/2006/relationships/image" Target="../media/image1316.png"/><Relationship Id="rId39" Type="http://schemas.openxmlformats.org/officeDocument/2006/relationships/image" Target="../media/image1112.png"/><Relationship Id="rId286" Type="http://schemas.openxmlformats.org/officeDocument/2006/relationships/image" Target="../media/image1358.png"/><Relationship Id="rId451" Type="http://schemas.openxmlformats.org/officeDocument/2006/relationships/image" Target="../media/image1509.png"/><Relationship Id="rId493" Type="http://schemas.openxmlformats.org/officeDocument/2006/relationships/image" Target="../media/image1551.png"/><Relationship Id="rId507" Type="http://schemas.openxmlformats.org/officeDocument/2006/relationships/image" Target="../media/image1565.png"/><Relationship Id="rId50" Type="http://schemas.openxmlformats.org/officeDocument/2006/relationships/image" Target="../media/image1123.png"/><Relationship Id="rId104" Type="http://schemas.openxmlformats.org/officeDocument/2006/relationships/image" Target="../media/image1177.png"/><Relationship Id="rId146" Type="http://schemas.openxmlformats.org/officeDocument/2006/relationships/image" Target="../media/image1219.png"/><Relationship Id="rId188" Type="http://schemas.openxmlformats.org/officeDocument/2006/relationships/image" Target="../media/image1260.png"/><Relationship Id="rId311" Type="http://schemas.openxmlformats.org/officeDocument/2006/relationships/image" Target="../media/image1383.png"/><Relationship Id="rId353" Type="http://schemas.openxmlformats.org/officeDocument/2006/relationships/image" Target="../media/image1425.png"/><Relationship Id="rId395" Type="http://schemas.openxmlformats.org/officeDocument/2006/relationships/image" Target="../media/image1453.png"/><Relationship Id="rId409" Type="http://schemas.openxmlformats.org/officeDocument/2006/relationships/image" Target="../media/image1467.png"/><Relationship Id="rId92" Type="http://schemas.openxmlformats.org/officeDocument/2006/relationships/image" Target="../media/image1165.png"/><Relationship Id="rId213" Type="http://schemas.openxmlformats.org/officeDocument/2006/relationships/image" Target="../media/image1285.png"/><Relationship Id="rId420" Type="http://schemas.openxmlformats.org/officeDocument/2006/relationships/image" Target="../media/image1478.png"/><Relationship Id="rId255" Type="http://schemas.openxmlformats.org/officeDocument/2006/relationships/image" Target="../media/image1327.png"/><Relationship Id="rId297" Type="http://schemas.openxmlformats.org/officeDocument/2006/relationships/image" Target="../media/image1369.png"/><Relationship Id="rId462" Type="http://schemas.openxmlformats.org/officeDocument/2006/relationships/image" Target="../media/image1520.png"/><Relationship Id="rId518" Type="http://schemas.openxmlformats.org/officeDocument/2006/relationships/image" Target="../media/image1576.png"/><Relationship Id="rId115" Type="http://schemas.openxmlformats.org/officeDocument/2006/relationships/image" Target="../media/image1188.png"/><Relationship Id="rId157" Type="http://schemas.openxmlformats.org/officeDocument/2006/relationships/image" Target="../media/image1230.png"/><Relationship Id="rId322" Type="http://schemas.openxmlformats.org/officeDocument/2006/relationships/image" Target="../media/image1394.png"/><Relationship Id="rId364" Type="http://schemas.openxmlformats.org/officeDocument/2006/relationships/image" Target="../media/image46.png"/><Relationship Id="rId61" Type="http://schemas.openxmlformats.org/officeDocument/2006/relationships/image" Target="../media/image1134.png"/><Relationship Id="rId199" Type="http://schemas.openxmlformats.org/officeDocument/2006/relationships/image" Target="../media/image1271.png"/><Relationship Id="rId19" Type="http://schemas.openxmlformats.org/officeDocument/2006/relationships/image" Target="../media/image1092.png"/><Relationship Id="rId224" Type="http://schemas.openxmlformats.org/officeDocument/2006/relationships/image" Target="../media/image1296.png"/><Relationship Id="rId266" Type="http://schemas.openxmlformats.org/officeDocument/2006/relationships/image" Target="../media/image1338.png"/><Relationship Id="rId431" Type="http://schemas.openxmlformats.org/officeDocument/2006/relationships/image" Target="../media/image1489.png"/><Relationship Id="rId473" Type="http://schemas.openxmlformats.org/officeDocument/2006/relationships/image" Target="../media/image1531.png"/><Relationship Id="rId529" Type="http://schemas.openxmlformats.org/officeDocument/2006/relationships/image" Target="../media/image1587.png"/><Relationship Id="rId30" Type="http://schemas.openxmlformats.org/officeDocument/2006/relationships/image" Target="../media/image1103.png"/><Relationship Id="rId126" Type="http://schemas.openxmlformats.org/officeDocument/2006/relationships/image" Target="../media/image1199.png"/><Relationship Id="rId168" Type="http://schemas.openxmlformats.org/officeDocument/2006/relationships/image" Target="../media/image1240.png"/><Relationship Id="rId333" Type="http://schemas.openxmlformats.org/officeDocument/2006/relationships/image" Target="../media/image1405.png"/><Relationship Id="rId72" Type="http://schemas.openxmlformats.org/officeDocument/2006/relationships/image" Target="../media/image1145.png"/><Relationship Id="rId375" Type="http://schemas.openxmlformats.org/officeDocument/2006/relationships/image" Target="../media/image57.png"/><Relationship Id="rId3" Type="http://schemas.openxmlformats.org/officeDocument/2006/relationships/image" Target="../media/image1076.png"/><Relationship Id="rId235" Type="http://schemas.openxmlformats.org/officeDocument/2006/relationships/image" Target="../media/image1307.png"/><Relationship Id="rId277" Type="http://schemas.openxmlformats.org/officeDocument/2006/relationships/image" Target="../media/image1349.png"/><Relationship Id="rId400" Type="http://schemas.openxmlformats.org/officeDocument/2006/relationships/image" Target="../media/image1458.png"/><Relationship Id="rId442" Type="http://schemas.openxmlformats.org/officeDocument/2006/relationships/image" Target="../media/image1500.png"/><Relationship Id="rId484" Type="http://schemas.openxmlformats.org/officeDocument/2006/relationships/image" Target="../media/image1542.png"/><Relationship Id="rId137" Type="http://schemas.openxmlformats.org/officeDocument/2006/relationships/image" Target="../media/image1210.png"/><Relationship Id="rId302" Type="http://schemas.openxmlformats.org/officeDocument/2006/relationships/image" Target="../media/image1374.png"/><Relationship Id="rId344" Type="http://schemas.openxmlformats.org/officeDocument/2006/relationships/image" Target="../media/image1416.png"/><Relationship Id="rId41" Type="http://schemas.openxmlformats.org/officeDocument/2006/relationships/image" Target="../media/image1114.png"/><Relationship Id="rId83" Type="http://schemas.openxmlformats.org/officeDocument/2006/relationships/image" Target="../media/image1156.png"/><Relationship Id="rId179" Type="http://schemas.openxmlformats.org/officeDocument/2006/relationships/image" Target="../media/image1251.png"/><Relationship Id="rId386" Type="http://schemas.openxmlformats.org/officeDocument/2006/relationships/image" Target="../media/image1444.png"/><Relationship Id="rId190" Type="http://schemas.openxmlformats.org/officeDocument/2006/relationships/image" Target="../media/image1262.png"/><Relationship Id="rId204" Type="http://schemas.openxmlformats.org/officeDocument/2006/relationships/image" Target="../media/image1276.png"/><Relationship Id="rId246" Type="http://schemas.openxmlformats.org/officeDocument/2006/relationships/image" Target="../media/image1318.png"/><Relationship Id="rId288" Type="http://schemas.openxmlformats.org/officeDocument/2006/relationships/image" Target="../media/image1360.png"/><Relationship Id="rId411" Type="http://schemas.openxmlformats.org/officeDocument/2006/relationships/image" Target="../media/image1469.png"/><Relationship Id="rId453" Type="http://schemas.openxmlformats.org/officeDocument/2006/relationships/image" Target="../media/image1511.png"/><Relationship Id="rId509" Type="http://schemas.openxmlformats.org/officeDocument/2006/relationships/image" Target="../media/image1567.png"/><Relationship Id="rId106" Type="http://schemas.openxmlformats.org/officeDocument/2006/relationships/image" Target="../media/image1179.png"/><Relationship Id="rId313" Type="http://schemas.openxmlformats.org/officeDocument/2006/relationships/image" Target="../media/image1385.png"/><Relationship Id="rId495" Type="http://schemas.openxmlformats.org/officeDocument/2006/relationships/image" Target="../media/image1553.png"/><Relationship Id="rId10" Type="http://schemas.openxmlformats.org/officeDocument/2006/relationships/image" Target="../media/image1083.png"/><Relationship Id="rId52" Type="http://schemas.openxmlformats.org/officeDocument/2006/relationships/image" Target="../media/image1125.png"/><Relationship Id="rId94" Type="http://schemas.openxmlformats.org/officeDocument/2006/relationships/image" Target="../media/image1167.png"/><Relationship Id="rId148" Type="http://schemas.openxmlformats.org/officeDocument/2006/relationships/image" Target="../media/image1221.png"/><Relationship Id="rId355" Type="http://schemas.openxmlformats.org/officeDocument/2006/relationships/image" Target="../media/image1427.png"/><Relationship Id="rId397" Type="http://schemas.openxmlformats.org/officeDocument/2006/relationships/image" Target="../media/image1455.png"/><Relationship Id="rId520" Type="http://schemas.openxmlformats.org/officeDocument/2006/relationships/image" Target="../media/image1578.png"/><Relationship Id="rId215" Type="http://schemas.openxmlformats.org/officeDocument/2006/relationships/image" Target="../media/image1287.png"/><Relationship Id="rId257" Type="http://schemas.openxmlformats.org/officeDocument/2006/relationships/image" Target="../media/image1329.png"/><Relationship Id="rId422" Type="http://schemas.openxmlformats.org/officeDocument/2006/relationships/image" Target="../media/image1480.png"/><Relationship Id="rId464" Type="http://schemas.openxmlformats.org/officeDocument/2006/relationships/image" Target="../media/image1522.png"/><Relationship Id="rId299" Type="http://schemas.openxmlformats.org/officeDocument/2006/relationships/image" Target="../media/image1371.png"/><Relationship Id="rId63" Type="http://schemas.openxmlformats.org/officeDocument/2006/relationships/image" Target="../media/image1136.png"/><Relationship Id="rId159" Type="http://schemas.openxmlformats.org/officeDocument/2006/relationships/image" Target="../media/image1232.png"/><Relationship Id="rId366" Type="http://schemas.openxmlformats.org/officeDocument/2006/relationships/image" Target="../media/image48.png"/><Relationship Id="rId226" Type="http://schemas.openxmlformats.org/officeDocument/2006/relationships/image" Target="../media/image1298.png"/><Relationship Id="rId433" Type="http://schemas.openxmlformats.org/officeDocument/2006/relationships/image" Target="../media/image1491.png"/><Relationship Id="rId74" Type="http://schemas.openxmlformats.org/officeDocument/2006/relationships/image" Target="../media/image1147.png"/><Relationship Id="rId377" Type="http://schemas.openxmlformats.org/officeDocument/2006/relationships/image" Target="../media/image1436.png"/><Relationship Id="rId500" Type="http://schemas.openxmlformats.org/officeDocument/2006/relationships/image" Target="../media/image1558.png"/><Relationship Id="rId5" Type="http://schemas.openxmlformats.org/officeDocument/2006/relationships/image" Target="../media/image1078.png"/><Relationship Id="rId237" Type="http://schemas.openxmlformats.org/officeDocument/2006/relationships/image" Target="../media/image1309.png"/></Relationships>
</file>

<file path=ppt/slides/_rels/slide17.xml.rels><?xml version="1.0" encoding="UTF-8" standalone="yes"?>
<Relationships xmlns="http://schemas.openxmlformats.org/package/2006/relationships"><Relationship Id="rId13" Type="http://schemas.openxmlformats.org/officeDocument/2006/relationships/image" Target="../media/image1602.png"/><Relationship Id="rId18" Type="http://schemas.openxmlformats.org/officeDocument/2006/relationships/image" Target="../media/image1607.png"/><Relationship Id="rId26" Type="http://schemas.openxmlformats.org/officeDocument/2006/relationships/image" Target="../media/image52.png"/><Relationship Id="rId39" Type="http://schemas.openxmlformats.org/officeDocument/2006/relationships/image" Target="../media/image1615.png"/><Relationship Id="rId21" Type="http://schemas.openxmlformats.org/officeDocument/2006/relationships/image" Target="../media/image47.png"/><Relationship Id="rId34" Type="http://schemas.openxmlformats.org/officeDocument/2006/relationships/image" Target="../media/image1610.png"/><Relationship Id="rId7" Type="http://schemas.openxmlformats.org/officeDocument/2006/relationships/image" Target="../media/image1596.png"/><Relationship Id="rId2" Type="http://schemas.openxmlformats.org/officeDocument/2006/relationships/image" Target="../media/image1592.png"/><Relationship Id="rId16" Type="http://schemas.openxmlformats.org/officeDocument/2006/relationships/image" Target="../media/image1605.png"/><Relationship Id="rId20" Type="http://schemas.openxmlformats.org/officeDocument/2006/relationships/image" Target="../media/image46.png"/><Relationship Id="rId29" Type="http://schemas.openxmlformats.org/officeDocument/2006/relationships/image" Target="../media/image55.png"/><Relationship Id="rId41" Type="http://schemas.openxmlformats.org/officeDocument/2006/relationships/image" Target="../media/image1616.png"/><Relationship Id="rId1" Type="http://schemas.openxmlformats.org/officeDocument/2006/relationships/slideLayout" Target="../slideLayouts/slideLayout5.xml"/><Relationship Id="rId6" Type="http://schemas.openxmlformats.org/officeDocument/2006/relationships/image" Target="../media/image1595.png"/><Relationship Id="rId11" Type="http://schemas.openxmlformats.org/officeDocument/2006/relationships/image" Target="../media/image1600.png"/><Relationship Id="rId24" Type="http://schemas.openxmlformats.org/officeDocument/2006/relationships/image" Target="../media/image50.png"/><Relationship Id="rId32" Type="http://schemas.openxmlformats.org/officeDocument/2006/relationships/image" Target="../media/image1608.png"/><Relationship Id="rId37" Type="http://schemas.openxmlformats.org/officeDocument/2006/relationships/image" Target="../media/image1613.png"/><Relationship Id="rId40" Type="http://schemas.openxmlformats.org/officeDocument/2006/relationships/image" Target="../media/image44.png"/><Relationship Id="rId5" Type="http://schemas.openxmlformats.org/officeDocument/2006/relationships/image" Target="../media/image1594.png"/><Relationship Id="rId15" Type="http://schemas.openxmlformats.org/officeDocument/2006/relationships/image" Target="../media/image1604.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1612.png"/><Relationship Id="rId10" Type="http://schemas.openxmlformats.org/officeDocument/2006/relationships/image" Target="../media/image1599.png"/><Relationship Id="rId19" Type="http://schemas.openxmlformats.org/officeDocument/2006/relationships/image" Target="../media/image45.png"/><Relationship Id="rId31" Type="http://schemas.openxmlformats.org/officeDocument/2006/relationships/image" Target="../media/image57.png"/><Relationship Id="rId4" Type="http://schemas.openxmlformats.org/officeDocument/2006/relationships/image" Target="../media/image26.png"/><Relationship Id="rId9" Type="http://schemas.openxmlformats.org/officeDocument/2006/relationships/image" Target="../media/image1598.png"/><Relationship Id="rId14" Type="http://schemas.openxmlformats.org/officeDocument/2006/relationships/image" Target="../media/image1603.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1611.png"/><Relationship Id="rId8" Type="http://schemas.openxmlformats.org/officeDocument/2006/relationships/image" Target="../media/image1597.png"/><Relationship Id="rId3" Type="http://schemas.openxmlformats.org/officeDocument/2006/relationships/image" Target="../media/image1593.png"/><Relationship Id="rId12" Type="http://schemas.openxmlformats.org/officeDocument/2006/relationships/image" Target="../media/image1601.png"/><Relationship Id="rId17" Type="http://schemas.openxmlformats.org/officeDocument/2006/relationships/image" Target="../media/image1606.png"/><Relationship Id="rId25" Type="http://schemas.openxmlformats.org/officeDocument/2006/relationships/image" Target="../media/image51.png"/><Relationship Id="rId33" Type="http://schemas.openxmlformats.org/officeDocument/2006/relationships/image" Target="../media/image1609.png"/><Relationship Id="rId38" Type="http://schemas.openxmlformats.org/officeDocument/2006/relationships/image" Target="../media/image1614.png"/></Relationships>
</file>

<file path=ppt/slides/_rels/slide18.xml.rels><?xml version="1.0" encoding="UTF-8" standalone="yes"?>
<Relationships xmlns="http://schemas.openxmlformats.org/package/2006/relationships"><Relationship Id="rId8" Type="http://schemas.openxmlformats.org/officeDocument/2006/relationships/image" Target="../media/image1620.png"/><Relationship Id="rId13" Type="http://schemas.microsoft.com/office/2007/relationships/hdphoto" Target="../media/hdphoto4.wdp"/><Relationship Id="rId18" Type="http://schemas.openxmlformats.org/officeDocument/2006/relationships/image" Target="../media/image1628.png"/><Relationship Id="rId3" Type="http://schemas.openxmlformats.org/officeDocument/2006/relationships/image" Target="../media/image1617.png"/><Relationship Id="rId7" Type="http://schemas.openxmlformats.org/officeDocument/2006/relationships/image" Target="../media/image1619.png"/><Relationship Id="rId12" Type="http://schemas.openxmlformats.org/officeDocument/2006/relationships/image" Target="../media/image1623.png"/><Relationship Id="rId17" Type="http://schemas.openxmlformats.org/officeDocument/2006/relationships/image" Target="../media/image1627.jpeg"/><Relationship Id="rId2" Type="http://schemas.openxmlformats.org/officeDocument/2006/relationships/notesSlide" Target="../notesSlides/notesSlide2.xml"/><Relationship Id="rId16" Type="http://schemas.openxmlformats.org/officeDocument/2006/relationships/image" Target="../media/image1626.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622.png"/><Relationship Id="rId5" Type="http://schemas.openxmlformats.org/officeDocument/2006/relationships/image" Target="../media/image1618.png"/><Relationship Id="rId15" Type="http://schemas.openxmlformats.org/officeDocument/2006/relationships/image" Target="../media/image162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621.png"/><Relationship Id="rId14" Type="http://schemas.openxmlformats.org/officeDocument/2006/relationships/image" Target="../media/image1624.png"/></Relationships>
</file>

<file path=ppt/slides/_rels/slide19.xml.rels><?xml version="1.0" encoding="UTF-8" standalone="yes"?>
<Relationships xmlns="http://schemas.openxmlformats.org/package/2006/relationships"><Relationship Id="rId8" Type="http://schemas.openxmlformats.org/officeDocument/2006/relationships/image" Target="../media/image1624.png"/><Relationship Id="rId13" Type="http://schemas.openxmlformats.org/officeDocument/2006/relationships/image" Target="../media/image1628.png"/><Relationship Id="rId3" Type="http://schemas.openxmlformats.org/officeDocument/2006/relationships/image" Target="../media/image1625.png"/><Relationship Id="rId7" Type="http://schemas.microsoft.com/office/2007/relationships/hdphoto" Target="../media/hdphoto5.wdp"/><Relationship Id="rId12" Type="http://schemas.openxmlformats.org/officeDocument/2006/relationships/image" Target="../media/image162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29.png"/><Relationship Id="rId11" Type="http://schemas.openxmlformats.org/officeDocument/2006/relationships/image" Target="../media/image1626.png"/><Relationship Id="rId5" Type="http://schemas.openxmlformats.org/officeDocument/2006/relationships/image" Target="../media/image1622.png"/><Relationship Id="rId10" Type="http://schemas.microsoft.com/office/2007/relationships/hdphoto" Target="../media/hdphoto1.wdp"/><Relationship Id="rId4" Type="http://schemas.openxmlformats.org/officeDocument/2006/relationships/image" Target="../media/image1620.png"/><Relationship Id="rId9" Type="http://schemas.openxmlformats.org/officeDocument/2006/relationships/image" Target="../media/image1617.png"/></Relationships>
</file>

<file path=ppt/slides/_rels/slide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jpe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26.png"/><Relationship Id="rId16" Type="http://schemas.openxmlformats.org/officeDocument/2006/relationships/image" Target="../media/image58.jpe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jpe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20.xml.rels><?xml version="1.0" encoding="UTF-8" standalone="yes"?>
<Relationships xmlns="http://schemas.openxmlformats.org/package/2006/relationships"><Relationship Id="rId117" Type="http://schemas.openxmlformats.org/officeDocument/2006/relationships/image" Target="../media/image1730.png"/><Relationship Id="rId299" Type="http://schemas.openxmlformats.org/officeDocument/2006/relationships/image" Target="../media/image61.jpeg"/><Relationship Id="rId21" Type="http://schemas.openxmlformats.org/officeDocument/2006/relationships/image" Target="../media/image1635.png"/><Relationship Id="rId63" Type="http://schemas.openxmlformats.org/officeDocument/2006/relationships/image" Target="../media/image1677.png"/><Relationship Id="rId159" Type="http://schemas.openxmlformats.org/officeDocument/2006/relationships/image" Target="../media/image1772.png"/><Relationship Id="rId170" Type="http://schemas.openxmlformats.org/officeDocument/2006/relationships/image" Target="../media/image1783.png"/><Relationship Id="rId226" Type="http://schemas.openxmlformats.org/officeDocument/2006/relationships/image" Target="../media/image1839.png"/><Relationship Id="rId268" Type="http://schemas.openxmlformats.org/officeDocument/2006/relationships/image" Target="../media/image1881.png"/><Relationship Id="rId32" Type="http://schemas.openxmlformats.org/officeDocument/2006/relationships/image" Target="../media/image1646.png"/><Relationship Id="rId74" Type="http://schemas.openxmlformats.org/officeDocument/2006/relationships/image" Target="../media/image1688.png"/><Relationship Id="rId128" Type="http://schemas.openxmlformats.org/officeDocument/2006/relationships/image" Target="../media/image1741.png"/><Relationship Id="rId5" Type="http://schemas.openxmlformats.org/officeDocument/2006/relationships/image" Target="../media/image46.png"/><Relationship Id="rId181" Type="http://schemas.openxmlformats.org/officeDocument/2006/relationships/image" Target="../media/image1794.png"/><Relationship Id="rId237" Type="http://schemas.openxmlformats.org/officeDocument/2006/relationships/image" Target="../media/image1850.png"/><Relationship Id="rId279" Type="http://schemas.openxmlformats.org/officeDocument/2006/relationships/image" Target="../media/image1892.png"/><Relationship Id="rId43" Type="http://schemas.openxmlformats.org/officeDocument/2006/relationships/image" Target="../media/image1657.png"/><Relationship Id="rId139" Type="http://schemas.openxmlformats.org/officeDocument/2006/relationships/image" Target="../media/image1752.png"/><Relationship Id="rId290" Type="http://schemas.openxmlformats.org/officeDocument/2006/relationships/image" Target="../media/image1903.png"/><Relationship Id="rId304" Type="http://schemas.openxmlformats.org/officeDocument/2006/relationships/image" Target="../media/image1916.png"/><Relationship Id="rId85" Type="http://schemas.openxmlformats.org/officeDocument/2006/relationships/image" Target="../media/image1699.png"/><Relationship Id="rId150" Type="http://schemas.openxmlformats.org/officeDocument/2006/relationships/image" Target="../media/image1763.png"/><Relationship Id="rId192" Type="http://schemas.openxmlformats.org/officeDocument/2006/relationships/image" Target="../media/image1805.png"/><Relationship Id="rId206" Type="http://schemas.openxmlformats.org/officeDocument/2006/relationships/image" Target="../media/image1819.png"/><Relationship Id="rId248" Type="http://schemas.openxmlformats.org/officeDocument/2006/relationships/image" Target="../media/image1861.png"/><Relationship Id="rId12" Type="http://schemas.openxmlformats.org/officeDocument/2006/relationships/image" Target="../media/image53.png"/><Relationship Id="rId108" Type="http://schemas.openxmlformats.org/officeDocument/2006/relationships/image" Target="../media/image1721.png"/><Relationship Id="rId54" Type="http://schemas.openxmlformats.org/officeDocument/2006/relationships/image" Target="../media/image1668.png"/><Relationship Id="rId96" Type="http://schemas.openxmlformats.org/officeDocument/2006/relationships/image" Target="../media/image1709.png"/><Relationship Id="rId161" Type="http://schemas.openxmlformats.org/officeDocument/2006/relationships/image" Target="../media/image1774.png"/><Relationship Id="rId217" Type="http://schemas.openxmlformats.org/officeDocument/2006/relationships/image" Target="../media/image1830.png"/><Relationship Id="rId259" Type="http://schemas.openxmlformats.org/officeDocument/2006/relationships/image" Target="../media/image1872.png"/><Relationship Id="rId23" Type="http://schemas.openxmlformats.org/officeDocument/2006/relationships/image" Target="../media/image1637.png"/><Relationship Id="rId119" Type="http://schemas.openxmlformats.org/officeDocument/2006/relationships/image" Target="../media/image1732.png"/><Relationship Id="rId270" Type="http://schemas.openxmlformats.org/officeDocument/2006/relationships/image" Target="../media/image1883.png"/><Relationship Id="rId291" Type="http://schemas.openxmlformats.org/officeDocument/2006/relationships/image" Target="../media/image1904.png"/><Relationship Id="rId305" Type="http://schemas.openxmlformats.org/officeDocument/2006/relationships/image" Target="../media/image1917.png"/><Relationship Id="rId44" Type="http://schemas.openxmlformats.org/officeDocument/2006/relationships/image" Target="../media/image1658.png"/><Relationship Id="rId65" Type="http://schemas.openxmlformats.org/officeDocument/2006/relationships/image" Target="../media/image1679.png"/><Relationship Id="rId86" Type="http://schemas.openxmlformats.org/officeDocument/2006/relationships/image" Target="../media/image1700.png"/><Relationship Id="rId130" Type="http://schemas.openxmlformats.org/officeDocument/2006/relationships/image" Target="../media/image1743.png"/><Relationship Id="rId151" Type="http://schemas.openxmlformats.org/officeDocument/2006/relationships/image" Target="../media/image1764.png"/><Relationship Id="rId172" Type="http://schemas.openxmlformats.org/officeDocument/2006/relationships/image" Target="../media/image1785.png"/><Relationship Id="rId193" Type="http://schemas.openxmlformats.org/officeDocument/2006/relationships/image" Target="../media/image1806.png"/><Relationship Id="rId207" Type="http://schemas.openxmlformats.org/officeDocument/2006/relationships/image" Target="../media/image1820.png"/><Relationship Id="rId228" Type="http://schemas.openxmlformats.org/officeDocument/2006/relationships/image" Target="../media/image1841.png"/><Relationship Id="rId249" Type="http://schemas.openxmlformats.org/officeDocument/2006/relationships/image" Target="../media/image1862.png"/><Relationship Id="rId13" Type="http://schemas.openxmlformats.org/officeDocument/2006/relationships/image" Target="../media/image55.png"/><Relationship Id="rId109" Type="http://schemas.openxmlformats.org/officeDocument/2006/relationships/image" Target="../media/image1722.png"/><Relationship Id="rId260" Type="http://schemas.openxmlformats.org/officeDocument/2006/relationships/image" Target="../media/image1873.png"/><Relationship Id="rId281" Type="http://schemas.openxmlformats.org/officeDocument/2006/relationships/image" Target="../media/image1894.png"/><Relationship Id="rId34" Type="http://schemas.openxmlformats.org/officeDocument/2006/relationships/image" Target="../media/image1648.png"/><Relationship Id="rId55" Type="http://schemas.openxmlformats.org/officeDocument/2006/relationships/image" Target="../media/image1669.png"/><Relationship Id="rId76" Type="http://schemas.openxmlformats.org/officeDocument/2006/relationships/image" Target="../media/image1690.png"/><Relationship Id="rId97" Type="http://schemas.openxmlformats.org/officeDocument/2006/relationships/image" Target="../media/image1710.png"/><Relationship Id="rId120" Type="http://schemas.openxmlformats.org/officeDocument/2006/relationships/image" Target="../media/image1733.png"/><Relationship Id="rId141" Type="http://schemas.openxmlformats.org/officeDocument/2006/relationships/image" Target="../media/image1754.png"/><Relationship Id="rId7" Type="http://schemas.openxmlformats.org/officeDocument/2006/relationships/image" Target="../media/image48.png"/><Relationship Id="rId162" Type="http://schemas.openxmlformats.org/officeDocument/2006/relationships/image" Target="../media/image1775.png"/><Relationship Id="rId183" Type="http://schemas.openxmlformats.org/officeDocument/2006/relationships/image" Target="../media/image1796.png"/><Relationship Id="rId218" Type="http://schemas.openxmlformats.org/officeDocument/2006/relationships/image" Target="../media/image1831.png"/><Relationship Id="rId239" Type="http://schemas.openxmlformats.org/officeDocument/2006/relationships/image" Target="../media/image1852.png"/><Relationship Id="rId250" Type="http://schemas.openxmlformats.org/officeDocument/2006/relationships/image" Target="../media/image1863.png"/><Relationship Id="rId271" Type="http://schemas.openxmlformats.org/officeDocument/2006/relationships/image" Target="../media/image1884.png"/><Relationship Id="rId292" Type="http://schemas.openxmlformats.org/officeDocument/2006/relationships/image" Target="../media/image1905.png"/><Relationship Id="rId306" Type="http://schemas.openxmlformats.org/officeDocument/2006/relationships/image" Target="../media/image44.png"/><Relationship Id="rId24" Type="http://schemas.openxmlformats.org/officeDocument/2006/relationships/image" Target="../media/image1638.png"/><Relationship Id="rId45" Type="http://schemas.openxmlformats.org/officeDocument/2006/relationships/image" Target="../media/image1659.png"/><Relationship Id="rId66" Type="http://schemas.openxmlformats.org/officeDocument/2006/relationships/image" Target="../media/image1680.png"/><Relationship Id="rId87" Type="http://schemas.openxmlformats.org/officeDocument/2006/relationships/image" Target="../media/image69.png"/><Relationship Id="rId110" Type="http://schemas.openxmlformats.org/officeDocument/2006/relationships/image" Target="../media/image1723.png"/><Relationship Id="rId131" Type="http://schemas.openxmlformats.org/officeDocument/2006/relationships/image" Target="../media/image1744.png"/><Relationship Id="rId152" Type="http://schemas.openxmlformats.org/officeDocument/2006/relationships/image" Target="../media/image1765.png"/><Relationship Id="rId173" Type="http://schemas.openxmlformats.org/officeDocument/2006/relationships/image" Target="../media/image1786.png"/><Relationship Id="rId194" Type="http://schemas.openxmlformats.org/officeDocument/2006/relationships/image" Target="../media/image1807.png"/><Relationship Id="rId208" Type="http://schemas.openxmlformats.org/officeDocument/2006/relationships/image" Target="../media/image1821.png"/><Relationship Id="rId229" Type="http://schemas.openxmlformats.org/officeDocument/2006/relationships/image" Target="../media/image1842.png"/><Relationship Id="rId240" Type="http://schemas.openxmlformats.org/officeDocument/2006/relationships/image" Target="../media/image1853.png"/><Relationship Id="rId261" Type="http://schemas.openxmlformats.org/officeDocument/2006/relationships/image" Target="../media/image1874.png"/><Relationship Id="rId14" Type="http://schemas.openxmlformats.org/officeDocument/2006/relationships/image" Target="../media/image54.png"/><Relationship Id="rId35" Type="http://schemas.openxmlformats.org/officeDocument/2006/relationships/image" Target="../media/image1649.png"/><Relationship Id="rId56" Type="http://schemas.openxmlformats.org/officeDocument/2006/relationships/image" Target="../media/image1670.png"/><Relationship Id="rId77" Type="http://schemas.openxmlformats.org/officeDocument/2006/relationships/image" Target="../media/image1691.png"/><Relationship Id="rId100" Type="http://schemas.openxmlformats.org/officeDocument/2006/relationships/image" Target="../media/image1713.png"/><Relationship Id="rId282" Type="http://schemas.openxmlformats.org/officeDocument/2006/relationships/image" Target="../media/image1895.png"/><Relationship Id="rId8" Type="http://schemas.openxmlformats.org/officeDocument/2006/relationships/image" Target="../media/image49.png"/><Relationship Id="rId98" Type="http://schemas.openxmlformats.org/officeDocument/2006/relationships/image" Target="../media/image1711.png"/><Relationship Id="rId121" Type="http://schemas.openxmlformats.org/officeDocument/2006/relationships/image" Target="../media/image1734.png"/><Relationship Id="rId142" Type="http://schemas.openxmlformats.org/officeDocument/2006/relationships/image" Target="../media/image1755.png"/><Relationship Id="rId163" Type="http://schemas.openxmlformats.org/officeDocument/2006/relationships/image" Target="../media/image1776.png"/><Relationship Id="rId184" Type="http://schemas.openxmlformats.org/officeDocument/2006/relationships/image" Target="../media/image1797.png"/><Relationship Id="rId219" Type="http://schemas.openxmlformats.org/officeDocument/2006/relationships/image" Target="../media/image1832.png"/><Relationship Id="rId230" Type="http://schemas.openxmlformats.org/officeDocument/2006/relationships/image" Target="../media/image1843.png"/><Relationship Id="rId251" Type="http://schemas.openxmlformats.org/officeDocument/2006/relationships/image" Target="../media/image1864.png"/><Relationship Id="rId25" Type="http://schemas.openxmlformats.org/officeDocument/2006/relationships/image" Target="../media/image1639.png"/><Relationship Id="rId46" Type="http://schemas.openxmlformats.org/officeDocument/2006/relationships/image" Target="../media/image1660.png"/><Relationship Id="rId67" Type="http://schemas.openxmlformats.org/officeDocument/2006/relationships/image" Target="../media/image1681.png"/><Relationship Id="rId272" Type="http://schemas.openxmlformats.org/officeDocument/2006/relationships/image" Target="../media/image1885.png"/><Relationship Id="rId293" Type="http://schemas.openxmlformats.org/officeDocument/2006/relationships/image" Target="../media/image1906.png"/><Relationship Id="rId88" Type="http://schemas.openxmlformats.org/officeDocument/2006/relationships/image" Target="../media/image1701.png"/><Relationship Id="rId111" Type="http://schemas.openxmlformats.org/officeDocument/2006/relationships/image" Target="../media/image1724.png"/><Relationship Id="rId132" Type="http://schemas.openxmlformats.org/officeDocument/2006/relationships/image" Target="../media/image1745.png"/><Relationship Id="rId153" Type="http://schemas.openxmlformats.org/officeDocument/2006/relationships/image" Target="../media/image1766.png"/><Relationship Id="rId174" Type="http://schemas.openxmlformats.org/officeDocument/2006/relationships/image" Target="../media/image1787.png"/><Relationship Id="rId195" Type="http://schemas.openxmlformats.org/officeDocument/2006/relationships/image" Target="../media/image1808.png"/><Relationship Id="rId209" Type="http://schemas.openxmlformats.org/officeDocument/2006/relationships/image" Target="../media/image1822.png"/><Relationship Id="rId220" Type="http://schemas.openxmlformats.org/officeDocument/2006/relationships/image" Target="../media/image1833.png"/><Relationship Id="rId241" Type="http://schemas.openxmlformats.org/officeDocument/2006/relationships/image" Target="../media/image1854.png"/><Relationship Id="rId15" Type="http://schemas.openxmlformats.org/officeDocument/2006/relationships/image" Target="../media/image56.png"/><Relationship Id="rId36" Type="http://schemas.openxmlformats.org/officeDocument/2006/relationships/image" Target="../media/image1650.png"/><Relationship Id="rId57" Type="http://schemas.openxmlformats.org/officeDocument/2006/relationships/image" Target="../media/image1671.png"/><Relationship Id="rId262" Type="http://schemas.openxmlformats.org/officeDocument/2006/relationships/image" Target="../media/image1875.png"/><Relationship Id="rId283" Type="http://schemas.openxmlformats.org/officeDocument/2006/relationships/image" Target="../media/image1896.png"/><Relationship Id="rId78" Type="http://schemas.openxmlformats.org/officeDocument/2006/relationships/image" Target="../media/image1692.png"/><Relationship Id="rId99" Type="http://schemas.openxmlformats.org/officeDocument/2006/relationships/image" Target="../media/image1712.png"/><Relationship Id="rId101" Type="http://schemas.openxmlformats.org/officeDocument/2006/relationships/image" Target="../media/image1714.png"/><Relationship Id="rId122" Type="http://schemas.openxmlformats.org/officeDocument/2006/relationships/image" Target="../media/image1735.png"/><Relationship Id="rId143" Type="http://schemas.openxmlformats.org/officeDocument/2006/relationships/image" Target="../media/image1756.png"/><Relationship Id="rId164" Type="http://schemas.openxmlformats.org/officeDocument/2006/relationships/image" Target="../media/image1777.png"/><Relationship Id="rId185" Type="http://schemas.openxmlformats.org/officeDocument/2006/relationships/image" Target="../media/image1798.png"/><Relationship Id="rId9" Type="http://schemas.openxmlformats.org/officeDocument/2006/relationships/image" Target="../media/image50.png"/><Relationship Id="rId210" Type="http://schemas.openxmlformats.org/officeDocument/2006/relationships/image" Target="../media/image1823.png"/><Relationship Id="rId26" Type="http://schemas.openxmlformats.org/officeDocument/2006/relationships/image" Target="../media/image1640.png"/><Relationship Id="rId231" Type="http://schemas.openxmlformats.org/officeDocument/2006/relationships/image" Target="../media/image1844.png"/><Relationship Id="rId252" Type="http://schemas.openxmlformats.org/officeDocument/2006/relationships/image" Target="../media/image1865.png"/><Relationship Id="rId273" Type="http://schemas.openxmlformats.org/officeDocument/2006/relationships/image" Target="../media/image1886.png"/><Relationship Id="rId294" Type="http://schemas.openxmlformats.org/officeDocument/2006/relationships/image" Target="../media/image1907.png"/><Relationship Id="rId47" Type="http://schemas.openxmlformats.org/officeDocument/2006/relationships/image" Target="../media/image1661.png"/><Relationship Id="rId68" Type="http://schemas.openxmlformats.org/officeDocument/2006/relationships/image" Target="../media/image1682.png"/><Relationship Id="rId89" Type="http://schemas.openxmlformats.org/officeDocument/2006/relationships/image" Target="../media/image1702.png"/><Relationship Id="rId112" Type="http://schemas.openxmlformats.org/officeDocument/2006/relationships/image" Target="../media/image1725.png"/><Relationship Id="rId133" Type="http://schemas.openxmlformats.org/officeDocument/2006/relationships/image" Target="../media/image1746.png"/><Relationship Id="rId154" Type="http://schemas.openxmlformats.org/officeDocument/2006/relationships/image" Target="../media/image1767.png"/><Relationship Id="rId175" Type="http://schemas.openxmlformats.org/officeDocument/2006/relationships/image" Target="../media/image1788.png"/><Relationship Id="rId196" Type="http://schemas.openxmlformats.org/officeDocument/2006/relationships/image" Target="../media/image1809.png"/><Relationship Id="rId200" Type="http://schemas.openxmlformats.org/officeDocument/2006/relationships/image" Target="../media/image1813.png"/><Relationship Id="rId16" Type="http://schemas.openxmlformats.org/officeDocument/2006/relationships/image" Target="../media/image57.png"/><Relationship Id="rId221" Type="http://schemas.openxmlformats.org/officeDocument/2006/relationships/image" Target="../media/image1834.png"/><Relationship Id="rId242" Type="http://schemas.openxmlformats.org/officeDocument/2006/relationships/image" Target="../media/image1855.png"/><Relationship Id="rId263" Type="http://schemas.openxmlformats.org/officeDocument/2006/relationships/image" Target="../media/image1876.png"/><Relationship Id="rId284" Type="http://schemas.openxmlformats.org/officeDocument/2006/relationships/image" Target="../media/image1897.png"/><Relationship Id="rId37" Type="http://schemas.openxmlformats.org/officeDocument/2006/relationships/image" Target="../media/image1651.png"/><Relationship Id="rId58" Type="http://schemas.openxmlformats.org/officeDocument/2006/relationships/image" Target="../media/image1672.png"/><Relationship Id="rId79" Type="http://schemas.openxmlformats.org/officeDocument/2006/relationships/image" Target="../media/image1693.png"/><Relationship Id="rId102" Type="http://schemas.openxmlformats.org/officeDocument/2006/relationships/image" Target="../media/image1715.png"/><Relationship Id="rId123" Type="http://schemas.openxmlformats.org/officeDocument/2006/relationships/image" Target="../media/image1736.png"/><Relationship Id="rId144" Type="http://schemas.openxmlformats.org/officeDocument/2006/relationships/image" Target="../media/image1757.png"/><Relationship Id="rId90" Type="http://schemas.openxmlformats.org/officeDocument/2006/relationships/image" Target="../media/image1703.png"/><Relationship Id="rId165" Type="http://schemas.openxmlformats.org/officeDocument/2006/relationships/image" Target="../media/image1778.png"/><Relationship Id="rId186" Type="http://schemas.openxmlformats.org/officeDocument/2006/relationships/image" Target="../media/image1799.png"/><Relationship Id="rId211" Type="http://schemas.openxmlformats.org/officeDocument/2006/relationships/image" Target="../media/image1824.png"/><Relationship Id="rId232" Type="http://schemas.openxmlformats.org/officeDocument/2006/relationships/image" Target="../media/image1845.png"/><Relationship Id="rId253" Type="http://schemas.openxmlformats.org/officeDocument/2006/relationships/image" Target="../media/image1866.png"/><Relationship Id="rId274" Type="http://schemas.openxmlformats.org/officeDocument/2006/relationships/image" Target="../media/image1887.png"/><Relationship Id="rId295" Type="http://schemas.openxmlformats.org/officeDocument/2006/relationships/image" Target="../media/image1908.png"/><Relationship Id="rId27" Type="http://schemas.openxmlformats.org/officeDocument/2006/relationships/image" Target="../media/image1641.png"/><Relationship Id="rId48" Type="http://schemas.openxmlformats.org/officeDocument/2006/relationships/image" Target="../media/image1662.png"/><Relationship Id="rId69" Type="http://schemas.openxmlformats.org/officeDocument/2006/relationships/image" Target="../media/image1683.png"/><Relationship Id="rId113" Type="http://schemas.openxmlformats.org/officeDocument/2006/relationships/image" Target="../media/image1726.png"/><Relationship Id="rId134" Type="http://schemas.openxmlformats.org/officeDocument/2006/relationships/image" Target="../media/image1747.png"/><Relationship Id="rId80" Type="http://schemas.openxmlformats.org/officeDocument/2006/relationships/image" Target="../media/image1694.png"/><Relationship Id="rId155" Type="http://schemas.openxmlformats.org/officeDocument/2006/relationships/image" Target="../media/image1768.png"/><Relationship Id="rId176" Type="http://schemas.openxmlformats.org/officeDocument/2006/relationships/image" Target="../media/image1789.png"/><Relationship Id="rId197" Type="http://schemas.openxmlformats.org/officeDocument/2006/relationships/image" Target="../media/image1810.png"/><Relationship Id="rId201" Type="http://schemas.openxmlformats.org/officeDocument/2006/relationships/image" Target="../media/image1814.png"/><Relationship Id="rId222" Type="http://schemas.openxmlformats.org/officeDocument/2006/relationships/image" Target="../media/image1835.png"/><Relationship Id="rId243" Type="http://schemas.openxmlformats.org/officeDocument/2006/relationships/image" Target="../media/image1856.png"/><Relationship Id="rId264" Type="http://schemas.openxmlformats.org/officeDocument/2006/relationships/image" Target="../media/image1877.png"/><Relationship Id="rId285" Type="http://schemas.openxmlformats.org/officeDocument/2006/relationships/image" Target="../media/image1898.png"/><Relationship Id="rId17" Type="http://schemas.openxmlformats.org/officeDocument/2006/relationships/image" Target="../media/image1631.png"/><Relationship Id="rId38" Type="http://schemas.openxmlformats.org/officeDocument/2006/relationships/image" Target="../media/image1652.png"/><Relationship Id="rId59" Type="http://schemas.openxmlformats.org/officeDocument/2006/relationships/image" Target="../media/image1673.png"/><Relationship Id="rId103" Type="http://schemas.openxmlformats.org/officeDocument/2006/relationships/image" Target="../media/image1716.png"/><Relationship Id="rId124" Type="http://schemas.openxmlformats.org/officeDocument/2006/relationships/image" Target="../media/image1737.png"/><Relationship Id="rId70" Type="http://schemas.openxmlformats.org/officeDocument/2006/relationships/image" Target="../media/image1684.png"/><Relationship Id="rId91" Type="http://schemas.openxmlformats.org/officeDocument/2006/relationships/image" Target="../media/image1704.png"/><Relationship Id="rId145" Type="http://schemas.openxmlformats.org/officeDocument/2006/relationships/image" Target="../media/image1758.png"/><Relationship Id="rId166" Type="http://schemas.openxmlformats.org/officeDocument/2006/relationships/image" Target="../media/image1779.png"/><Relationship Id="rId187" Type="http://schemas.openxmlformats.org/officeDocument/2006/relationships/image" Target="../media/image1800.png"/><Relationship Id="rId1" Type="http://schemas.openxmlformats.org/officeDocument/2006/relationships/slideLayout" Target="../slideLayouts/slideLayout2.xml"/><Relationship Id="rId212" Type="http://schemas.openxmlformats.org/officeDocument/2006/relationships/image" Target="../media/image1825.png"/><Relationship Id="rId233" Type="http://schemas.openxmlformats.org/officeDocument/2006/relationships/image" Target="../media/image1846.png"/><Relationship Id="rId254" Type="http://schemas.openxmlformats.org/officeDocument/2006/relationships/image" Target="../media/image1867.png"/><Relationship Id="rId28" Type="http://schemas.openxmlformats.org/officeDocument/2006/relationships/image" Target="../media/image1642.png"/><Relationship Id="rId49" Type="http://schemas.openxmlformats.org/officeDocument/2006/relationships/image" Target="../media/image1663.png"/><Relationship Id="rId114" Type="http://schemas.openxmlformats.org/officeDocument/2006/relationships/image" Target="../media/image1727.png"/><Relationship Id="rId275" Type="http://schemas.openxmlformats.org/officeDocument/2006/relationships/image" Target="../media/image1888.png"/><Relationship Id="rId296" Type="http://schemas.openxmlformats.org/officeDocument/2006/relationships/image" Target="../media/image1909.png"/><Relationship Id="rId300" Type="http://schemas.openxmlformats.org/officeDocument/2006/relationships/image" Target="../media/image1912.png"/><Relationship Id="rId60" Type="http://schemas.openxmlformats.org/officeDocument/2006/relationships/image" Target="../media/image1674.png"/><Relationship Id="rId81" Type="http://schemas.openxmlformats.org/officeDocument/2006/relationships/image" Target="../media/image1695.png"/><Relationship Id="rId135" Type="http://schemas.openxmlformats.org/officeDocument/2006/relationships/image" Target="../media/image1748.png"/><Relationship Id="rId156" Type="http://schemas.openxmlformats.org/officeDocument/2006/relationships/image" Target="../media/image1769.png"/><Relationship Id="rId177" Type="http://schemas.openxmlformats.org/officeDocument/2006/relationships/image" Target="../media/image1790.png"/><Relationship Id="rId198" Type="http://schemas.openxmlformats.org/officeDocument/2006/relationships/image" Target="../media/image1811.png"/><Relationship Id="rId202" Type="http://schemas.openxmlformats.org/officeDocument/2006/relationships/image" Target="../media/image1815.png"/><Relationship Id="rId223" Type="http://schemas.openxmlformats.org/officeDocument/2006/relationships/image" Target="../media/image1836.png"/><Relationship Id="rId244" Type="http://schemas.openxmlformats.org/officeDocument/2006/relationships/image" Target="../media/image1857.png"/><Relationship Id="rId18" Type="http://schemas.openxmlformats.org/officeDocument/2006/relationships/image" Target="../media/image1632.png"/><Relationship Id="rId39" Type="http://schemas.openxmlformats.org/officeDocument/2006/relationships/image" Target="../media/image1653.png"/><Relationship Id="rId265" Type="http://schemas.openxmlformats.org/officeDocument/2006/relationships/image" Target="../media/image1878.png"/><Relationship Id="rId286" Type="http://schemas.openxmlformats.org/officeDocument/2006/relationships/image" Target="../media/image1899.png"/><Relationship Id="rId50" Type="http://schemas.openxmlformats.org/officeDocument/2006/relationships/image" Target="../media/image1664.png"/><Relationship Id="rId104" Type="http://schemas.openxmlformats.org/officeDocument/2006/relationships/image" Target="../media/image1717.png"/><Relationship Id="rId125" Type="http://schemas.openxmlformats.org/officeDocument/2006/relationships/image" Target="../media/image1738.png"/><Relationship Id="rId146" Type="http://schemas.openxmlformats.org/officeDocument/2006/relationships/image" Target="../media/image1759.png"/><Relationship Id="rId167" Type="http://schemas.openxmlformats.org/officeDocument/2006/relationships/image" Target="../media/image1780.png"/><Relationship Id="rId188" Type="http://schemas.openxmlformats.org/officeDocument/2006/relationships/image" Target="../media/image1801.png"/><Relationship Id="rId71" Type="http://schemas.openxmlformats.org/officeDocument/2006/relationships/image" Target="../media/image1685.png"/><Relationship Id="rId92" Type="http://schemas.openxmlformats.org/officeDocument/2006/relationships/image" Target="../media/image1705.png"/><Relationship Id="rId213" Type="http://schemas.openxmlformats.org/officeDocument/2006/relationships/image" Target="../media/image1826.png"/><Relationship Id="rId234" Type="http://schemas.openxmlformats.org/officeDocument/2006/relationships/image" Target="../media/image1847.png"/><Relationship Id="rId2" Type="http://schemas.openxmlformats.org/officeDocument/2006/relationships/image" Target="../media/image26.png"/><Relationship Id="rId29" Type="http://schemas.openxmlformats.org/officeDocument/2006/relationships/image" Target="../media/image1643.png"/><Relationship Id="rId255" Type="http://schemas.openxmlformats.org/officeDocument/2006/relationships/image" Target="../media/image1868.png"/><Relationship Id="rId276" Type="http://schemas.openxmlformats.org/officeDocument/2006/relationships/image" Target="../media/image1889.png"/><Relationship Id="rId297" Type="http://schemas.openxmlformats.org/officeDocument/2006/relationships/image" Target="../media/image1910.png"/><Relationship Id="rId40" Type="http://schemas.openxmlformats.org/officeDocument/2006/relationships/image" Target="../media/image1654.png"/><Relationship Id="rId115" Type="http://schemas.openxmlformats.org/officeDocument/2006/relationships/image" Target="../media/image1728.png"/><Relationship Id="rId136" Type="http://schemas.openxmlformats.org/officeDocument/2006/relationships/image" Target="../media/image1749.png"/><Relationship Id="rId157" Type="http://schemas.openxmlformats.org/officeDocument/2006/relationships/image" Target="../media/image1770.png"/><Relationship Id="rId178" Type="http://schemas.openxmlformats.org/officeDocument/2006/relationships/image" Target="../media/image1791.png"/><Relationship Id="rId301" Type="http://schemas.openxmlformats.org/officeDocument/2006/relationships/image" Target="../media/image1913.jpeg"/><Relationship Id="rId61" Type="http://schemas.openxmlformats.org/officeDocument/2006/relationships/image" Target="../media/image1675.png"/><Relationship Id="rId82" Type="http://schemas.openxmlformats.org/officeDocument/2006/relationships/image" Target="../media/image1696.png"/><Relationship Id="rId199" Type="http://schemas.openxmlformats.org/officeDocument/2006/relationships/image" Target="../media/image1812.png"/><Relationship Id="rId203" Type="http://schemas.openxmlformats.org/officeDocument/2006/relationships/image" Target="../media/image1816.png"/><Relationship Id="rId19" Type="http://schemas.openxmlformats.org/officeDocument/2006/relationships/image" Target="../media/image1633.png"/><Relationship Id="rId224" Type="http://schemas.openxmlformats.org/officeDocument/2006/relationships/image" Target="../media/image1837.png"/><Relationship Id="rId245" Type="http://schemas.openxmlformats.org/officeDocument/2006/relationships/image" Target="../media/image1858.png"/><Relationship Id="rId266" Type="http://schemas.openxmlformats.org/officeDocument/2006/relationships/image" Target="../media/image1879.png"/><Relationship Id="rId287" Type="http://schemas.openxmlformats.org/officeDocument/2006/relationships/image" Target="../media/image1900.png"/><Relationship Id="rId30" Type="http://schemas.openxmlformats.org/officeDocument/2006/relationships/image" Target="../media/image1644.png"/><Relationship Id="rId105" Type="http://schemas.openxmlformats.org/officeDocument/2006/relationships/image" Target="../media/image1718.png"/><Relationship Id="rId126" Type="http://schemas.openxmlformats.org/officeDocument/2006/relationships/image" Target="../media/image1739.png"/><Relationship Id="rId147" Type="http://schemas.openxmlformats.org/officeDocument/2006/relationships/image" Target="../media/image1760.png"/><Relationship Id="rId168" Type="http://schemas.openxmlformats.org/officeDocument/2006/relationships/image" Target="../media/image1781.png"/><Relationship Id="rId51" Type="http://schemas.openxmlformats.org/officeDocument/2006/relationships/image" Target="../media/image1665.png"/><Relationship Id="rId72" Type="http://schemas.openxmlformats.org/officeDocument/2006/relationships/image" Target="../media/image1686.png"/><Relationship Id="rId93" Type="http://schemas.openxmlformats.org/officeDocument/2006/relationships/image" Target="../media/image1706.png"/><Relationship Id="rId189" Type="http://schemas.openxmlformats.org/officeDocument/2006/relationships/image" Target="../media/image1802.png"/><Relationship Id="rId3" Type="http://schemas.openxmlformats.org/officeDocument/2006/relationships/image" Target="../media/image1630.png"/><Relationship Id="rId214" Type="http://schemas.openxmlformats.org/officeDocument/2006/relationships/image" Target="../media/image1827.png"/><Relationship Id="rId235" Type="http://schemas.openxmlformats.org/officeDocument/2006/relationships/image" Target="../media/image1848.png"/><Relationship Id="rId256" Type="http://schemas.openxmlformats.org/officeDocument/2006/relationships/image" Target="../media/image1869.png"/><Relationship Id="rId277" Type="http://schemas.openxmlformats.org/officeDocument/2006/relationships/image" Target="../media/image1890.png"/><Relationship Id="rId298" Type="http://schemas.openxmlformats.org/officeDocument/2006/relationships/image" Target="../media/image1911.png"/><Relationship Id="rId116" Type="http://schemas.openxmlformats.org/officeDocument/2006/relationships/image" Target="../media/image1729.png"/><Relationship Id="rId137" Type="http://schemas.openxmlformats.org/officeDocument/2006/relationships/image" Target="../media/image1750.png"/><Relationship Id="rId158" Type="http://schemas.openxmlformats.org/officeDocument/2006/relationships/image" Target="../media/image1771.png"/><Relationship Id="rId302" Type="http://schemas.openxmlformats.org/officeDocument/2006/relationships/image" Target="../media/image1914.png"/><Relationship Id="rId20" Type="http://schemas.openxmlformats.org/officeDocument/2006/relationships/image" Target="../media/image1634.png"/><Relationship Id="rId41" Type="http://schemas.openxmlformats.org/officeDocument/2006/relationships/image" Target="../media/image1655.png"/><Relationship Id="rId62" Type="http://schemas.openxmlformats.org/officeDocument/2006/relationships/image" Target="../media/image1676.png"/><Relationship Id="rId83" Type="http://schemas.openxmlformats.org/officeDocument/2006/relationships/image" Target="../media/image1697.png"/><Relationship Id="rId179" Type="http://schemas.openxmlformats.org/officeDocument/2006/relationships/image" Target="../media/image1792.png"/><Relationship Id="rId190" Type="http://schemas.openxmlformats.org/officeDocument/2006/relationships/image" Target="../media/image1803.png"/><Relationship Id="rId204" Type="http://schemas.openxmlformats.org/officeDocument/2006/relationships/image" Target="../media/image1817.png"/><Relationship Id="rId225" Type="http://schemas.openxmlformats.org/officeDocument/2006/relationships/image" Target="../media/image1838.png"/><Relationship Id="rId246" Type="http://schemas.openxmlformats.org/officeDocument/2006/relationships/image" Target="../media/image1859.png"/><Relationship Id="rId267" Type="http://schemas.openxmlformats.org/officeDocument/2006/relationships/image" Target="../media/image1880.png"/><Relationship Id="rId288" Type="http://schemas.openxmlformats.org/officeDocument/2006/relationships/image" Target="../media/image1901.png"/><Relationship Id="rId106" Type="http://schemas.openxmlformats.org/officeDocument/2006/relationships/image" Target="../media/image1719.png"/><Relationship Id="rId127" Type="http://schemas.openxmlformats.org/officeDocument/2006/relationships/image" Target="../media/image1740.png"/><Relationship Id="rId10" Type="http://schemas.openxmlformats.org/officeDocument/2006/relationships/image" Target="../media/image51.png"/><Relationship Id="rId31" Type="http://schemas.openxmlformats.org/officeDocument/2006/relationships/image" Target="../media/image1645.png"/><Relationship Id="rId52" Type="http://schemas.openxmlformats.org/officeDocument/2006/relationships/image" Target="../media/image1666.png"/><Relationship Id="rId73" Type="http://schemas.openxmlformats.org/officeDocument/2006/relationships/image" Target="../media/image1687.png"/><Relationship Id="rId94" Type="http://schemas.openxmlformats.org/officeDocument/2006/relationships/image" Target="../media/image1707.png"/><Relationship Id="rId148" Type="http://schemas.openxmlformats.org/officeDocument/2006/relationships/image" Target="../media/image1761.png"/><Relationship Id="rId169" Type="http://schemas.openxmlformats.org/officeDocument/2006/relationships/image" Target="../media/image1782.png"/><Relationship Id="rId4" Type="http://schemas.openxmlformats.org/officeDocument/2006/relationships/image" Target="../media/image45.png"/><Relationship Id="rId180" Type="http://schemas.openxmlformats.org/officeDocument/2006/relationships/image" Target="../media/image1793.png"/><Relationship Id="rId215" Type="http://schemas.openxmlformats.org/officeDocument/2006/relationships/image" Target="../media/image1828.png"/><Relationship Id="rId236" Type="http://schemas.openxmlformats.org/officeDocument/2006/relationships/image" Target="../media/image1849.png"/><Relationship Id="rId257" Type="http://schemas.openxmlformats.org/officeDocument/2006/relationships/image" Target="../media/image1870.png"/><Relationship Id="rId278" Type="http://schemas.openxmlformats.org/officeDocument/2006/relationships/image" Target="../media/image1891.png"/><Relationship Id="rId303" Type="http://schemas.openxmlformats.org/officeDocument/2006/relationships/image" Target="../media/image1915.png"/><Relationship Id="rId42" Type="http://schemas.openxmlformats.org/officeDocument/2006/relationships/image" Target="../media/image1656.png"/><Relationship Id="rId84" Type="http://schemas.openxmlformats.org/officeDocument/2006/relationships/image" Target="../media/image1698.png"/><Relationship Id="rId138" Type="http://schemas.openxmlformats.org/officeDocument/2006/relationships/image" Target="../media/image1751.png"/><Relationship Id="rId191" Type="http://schemas.openxmlformats.org/officeDocument/2006/relationships/image" Target="../media/image1804.png"/><Relationship Id="rId205" Type="http://schemas.openxmlformats.org/officeDocument/2006/relationships/image" Target="../media/image1818.png"/><Relationship Id="rId247" Type="http://schemas.openxmlformats.org/officeDocument/2006/relationships/image" Target="../media/image1860.png"/><Relationship Id="rId107" Type="http://schemas.openxmlformats.org/officeDocument/2006/relationships/image" Target="../media/image1720.png"/><Relationship Id="rId289" Type="http://schemas.openxmlformats.org/officeDocument/2006/relationships/image" Target="../media/image1902.png"/><Relationship Id="rId11" Type="http://schemas.openxmlformats.org/officeDocument/2006/relationships/image" Target="../media/image52.png"/><Relationship Id="rId53" Type="http://schemas.openxmlformats.org/officeDocument/2006/relationships/image" Target="../media/image1667.png"/><Relationship Id="rId149" Type="http://schemas.openxmlformats.org/officeDocument/2006/relationships/image" Target="../media/image1762.png"/><Relationship Id="rId95" Type="http://schemas.openxmlformats.org/officeDocument/2006/relationships/image" Target="../media/image1708.png"/><Relationship Id="rId160" Type="http://schemas.openxmlformats.org/officeDocument/2006/relationships/image" Target="../media/image1773.png"/><Relationship Id="rId216" Type="http://schemas.openxmlformats.org/officeDocument/2006/relationships/image" Target="../media/image1829.png"/><Relationship Id="rId258" Type="http://schemas.openxmlformats.org/officeDocument/2006/relationships/image" Target="../media/image1871.png"/><Relationship Id="rId22" Type="http://schemas.openxmlformats.org/officeDocument/2006/relationships/image" Target="../media/image1636.png"/><Relationship Id="rId64" Type="http://schemas.openxmlformats.org/officeDocument/2006/relationships/image" Target="../media/image1678.png"/><Relationship Id="rId118" Type="http://schemas.openxmlformats.org/officeDocument/2006/relationships/image" Target="../media/image1731.png"/><Relationship Id="rId171" Type="http://schemas.openxmlformats.org/officeDocument/2006/relationships/image" Target="../media/image1784.png"/><Relationship Id="rId227" Type="http://schemas.openxmlformats.org/officeDocument/2006/relationships/image" Target="../media/image1840.png"/><Relationship Id="rId269" Type="http://schemas.openxmlformats.org/officeDocument/2006/relationships/image" Target="../media/image1882.png"/><Relationship Id="rId33" Type="http://schemas.openxmlformats.org/officeDocument/2006/relationships/image" Target="../media/image1647.png"/><Relationship Id="rId129" Type="http://schemas.openxmlformats.org/officeDocument/2006/relationships/image" Target="../media/image1742.png"/><Relationship Id="rId280" Type="http://schemas.openxmlformats.org/officeDocument/2006/relationships/image" Target="../media/image1893.png"/><Relationship Id="rId75" Type="http://schemas.openxmlformats.org/officeDocument/2006/relationships/image" Target="../media/image1689.png"/><Relationship Id="rId140" Type="http://schemas.openxmlformats.org/officeDocument/2006/relationships/image" Target="../media/image1753.png"/><Relationship Id="rId182" Type="http://schemas.openxmlformats.org/officeDocument/2006/relationships/image" Target="../media/image1795.png"/><Relationship Id="rId6" Type="http://schemas.openxmlformats.org/officeDocument/2006/relationships/image" Target="../media/image47.png"/><Relationship Id="rId238" Type="http://schemas.openxmlformats.org/officeDocument/2006/relationships/image" Target="../media/image1851.png"/></Relationships>
</file>

<file path=ppt/slides/_rels/slide21.xml.rels><?xml version="1.0" encoding="UTF-8" standalone="yes"?>
<Relationships xmlns="http://schemas.openxmlformats.org/package/2006/relationships"><Relationship Id="rId13" Type="http://schemas.openxmlformats.org/officeDocument/2006/relationships/image" Target="../media/image1928.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1939.png"/><Relationship Id="rId21" Type="http://schemas.openxmlformats.org/officeDocument/2006/relationships/image" Target="../media/image52.png"/><Relationship Id="rId34" Type="http://schemas.openxmlformats.org/officeDocument/2006/relationships/image" Target="../media/image1935.png"/><Relationship Id="rId42" Type="http://schemas.openxmlformats.org/officeDocument/2006/relationships/image" Target="../media/image1942.png"/><Relationship Id="rId47" Type="http://schemas.openxmlformats.org/officeDocument/2006/relationships/image" Target="../media/image1947.png"/><Relationship Id="rId50" Type="http://schemas.openxmlformats.org/officeDocument/2006/relationships/image" Target="../media/image1950.png"/><Relationship Id="rId55" Type="http://schemas.openxmlformats.org/officeDocument/2006/relationships/image" Target="../media/image1955.png"/><Relationship Id="rId63" Type="http://schemas.openxmlformats.org/officeDocument/2006/relationships/image" Target="../media/image44.png"/><Relationship Id="rId7" Type="http://schemas.openxmlformats.org/officeDocument/2006/relationships/image" Target="../media/image1922.png"/><Relationship Id="rId2" Type="http://schemas.openxmlformats.org/officeDocument/2006/relationships/image" Target="../media/image26.png"/><Relationship Id="rId16" Type="http://schemas.openxmlformats.org/officeDocument/2006/relationships/image" Target="../media/image47.png"/><Relationship Id="rId29" Type="http://schemas.openxmlformats.org/officeDocument/2006/relationships/image" Target="../media/image1930.png"/><Relationship Id="rId11" Type="http://schemas.openxmlformats.org/officeDocument/2006/relationships/image" Target="../media/image1926.png"/><Relationship Id="rId24" Type="http://schemas.openxmlformats.org/officeDocument/2006/relationships/image" Target="../media/image55.png"/><Relationship Id="rId32" Type="http://schemas.openxmlformats.org/officeDocument/2006/relationships/image" Target="../media/image1933.png"/><Relationship Id="rId37" Type="http://schemas.openxmlformats.org/officeDocument/2006/relationships/image" Target="../media/image61.jpeg"/><Relationship Id="rId40" Type="http://schemas.openxmlformats.org/officeDocument/2006/relationships/image" Target="../media/image1940.png"/><Relationship Id="rId45" Type="http://schemas.openxmlformats.org/officeDocument/2006/relationships/image" Target="../media/image1945.png"/><Relationship Id="rId53" Type="http://schemas.openxmlformats.org/officeDocument/2006/relationships/image" Target="../media/image1953.png"/><Relationship Id="rId58" Type="http://schemas.openxmlformats.org/officeDocument/2006/relationships/image" Target="../media/image1958.png"/><Relationship Id="rId5" Type="http://schemas.openxmlformats.org/officeDocument/2006/relationships/image" Target="../media/image1920.png"/><Relationship Id="rId61" Type="http://schemas.openxmlformats.org/officeDocument/2006/relationships/image" Target="../media/image1961.png"/><Relationship Id="rId19" Type="http://schemas.openxmlformats.org/officeDocument/2006/relationships/image" Target="../media/image5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69.png"/><Relationship Id="rId30" Type="http://schemas.openxmlformats.org/officeDocument/2006/relationships/image" Target="../media/image1931.png"/><Relationship Id="rId35" Type="http://schemas.openxmlformats.org/officeDocument/2006/relationships/image" Target="../media/image1936.png"/><Relationship Id="rId43" Type="http://schemas.openxmlformats.org/officeDocument/2006/relationships/image" Target="../media/image1943.png"/><Relationship Id="rId48" Type="http://schemas.openxmlformats.org/officeDocument/2006/relationships/image" Target="../media/image1948.png"/><Relationship Id="rId56" Type="http://schemas.openxmlformats.org/officeDocument/2006/relationships/image" Target="../media/image1956.png"/><Relationship Id="rId8" Type="http://schemas.openxmlformats.org/officeDocument/2006/relationships/image" Target="../media/image1923.png"/><Relationship Id="rId51" Type="http://schemas.openxmlformats.org/officeDocument/2006/relationships/image" Target="../media/image1951.png"/><Relationship Id="rId3" Type="http://schemas.openxmlformats.org/officeDocument/2006/relationships/image" Target="../media/image1918.png"/><Relationship Id="rId12" Type="http://schemas.openxmlformats.org/officeDocument/2006/relationships/image" Target="../media/image1927.pn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1934.png"/><Relationship Id="rId38" Type="http://schemas.openxmlformats.org/officeDocument/2006/relationships/image" Target="../media/image1938.png"/><Relationship Id="rId46" Type="http://schemas.openxmlformats.org/officeDocument/2006/relationships/image" Target="../media/image1946.png"/><Relationship Id="rId59" Type="http://schemas.openxmlformats.org/officeDocument/2006/relationships/image" Target="../media/image1959.png"/><Relationship Id="rId20" Type="http://schemas.openxmlformats.org/officeDocument/2006/relationships/image" Target="../media/image51.png"/><Relationship Id="rId41" Type="http://schemas.openxmlformats.org/officeDocument/2006/relationships/image" Target="../media/image1941.png"/><Relationship Id="rId54" Type="http://schemas.openxmlformats.org/officeDocument/2006/relationships/image" Target="../media/image1954.png"/><Relationship Id="rId62" Type="http://schemas.openxmlformats.org/officeDocument/2006/relationships/image" Target="../media/image1962.png"/><Relationship Id="rId1" Type="http://schemas.openxmlformats.org/officeDocument/2006/relationships/slideLayout" Target="../slideLayouts/slideLayout2.xml"/><Relationship Id="rId6" Type="http://schemas.openxmlformats.org/officeDocument/2006/relationships/image" Target="../media/image1921.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1929.png"/><Relationship Id="rId36" Type="http://schemas.openxmlformats.org/officeDocument/2006/relationships/image" Target="../media/image1937.png"/><Relationship Id="rId49" Type="http://schemas.openxmlformats.org/officeDocument/2006/relationships/image" Target="../media/image1949.png"/><Relationship Id="rId57" Type="http://schemas.openxmlformats.org/officeDocument/2006/relationships/image" Target="../media/image1957.png"/><Relationship Id="rId10" Type="http://schemas.openxmlformats.org/officeDocument/2006/relationships/image" Target="../media/image1925.png"/><Relationship Id="rId31" Type="http://schemas.openxmlformats.org/officeDocument/2006/relationships/image" Target="../media/image1932.png"/><Relationship Id="rId44" Type="http://schemas.openxmlformats.org/officeDocument/2006/relationships/image" Target="../media/image1944.png"/><Relationship Id="rId52" Type="http://schemas.openxmlformats.org/officeDocument/2006/relationships/image" Target="../media/image1952.png"/><Relationship Id="rId60" Type="http://schemas.openxmlformats.org/officeDocument/2006/relationships/image" Target="../media/image1960.png"/><Relationship Id="rId4" Type="http://schemas.openxmlformats.org/officeDocument/2006/relationships/image" Target="../media/image1919.png"/><Relationship Id="rId9" Type="http://schemas.openxmlformats.org/officeDocument/2006/relationships/image" Target="../media/image1924.png"/></Relationships>
</file>

<file path=ppt/slides/_rels/slide22.xml.rels><?xml version="1.0" encoding="UTF-8" standalone="yes"?>
<Relationships xmlns="http://schemas.openxmlformats.org/package/2006/relationships"><Relationship Id="rId8" Type="http://schemas.openxmlformats.org/officeDocument/2006/relationships/image" Target="../media/image1968.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1973.png"/><Relationship Id="rId3" Type="http://schemas.openxmlformats.org/officeDocument/2006/relationships/image" Target="../media/image1963.png"/><Relationship Id="rId21" Type="http://schemas.openxmlformats.org/officeDocument/2006/relationships/image" Target="../media/image56.png"/><Relationship Id="rId7" Type="http://schemas.openxmlformats.org/officeDocument/2006/relationships/image" Target="../media/image1967.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1972.png"/><Relationship Id="rId2" Type="http://schemas.openxmlformats.org/officeDocument/2006/relationships/image" Target="../media/image26.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1975.png"/><Relationship Id="rId1" Type="http://schemas.openxmlformats.org/officeDocument/2006/relationships/slideLayout" Target="../slideLayouts/slideLayout5.xml"/><Relationship Id="rId6" Type="http://schemas.openxmlformats.org/officeDocument/2006/relationships/image" Target="../media/image1966.png"/><Relationship Id="rId11" Type="http://schemas.openxmlformats.org/officeDocument/2006/relationships/image" Target="../media/image46.png"/><Relationship Id="rId24" Type="http://schemas.openxmlformats.org/officeDocument/2006/relationships/image" Target="../media/image1971.png"/><Relationship Id="rId5" Type="http://schemas.openxmlformats.org/officeDocument/2006/relationships/image" Target="../media/image1965.png"/><Relationship Id="rId15" Type="http://schemas.openxmlformats.org/officeDocument/2006/relationships/image" Target="../media/image50.png"/><Relationship Id="rId23" Type="http://schemas.openxmlformats.org/officeDocument/2006/relationships/image" Target="../media/image1970.png"/><Relationship Id="rId28" Type="http://schemas.openxmlformats.org/officeDocument/2006/relationships/image" Target="../media/image1974.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1964.png"/><Relationship Id="rId9" Type="http://schemas.openxmlformats.org/officeDocument/2006/relationships/image" Target="../media/image1969.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1.jpeg"/><Relationship Id="rId30" Type="http://schemas.openxmlformats.org/officeDocument/2006/relationships/image" Target="../media/image44.png"/></Relationships>
</file>

<file path=ppt/slides/_rels/slide23.xml.rels><?xml version="1.0" encoding="UTF-8" standalone="yes"?>
<Relationships xmlns="http://schemas.openxmlformats.org/package/2006/relationships"><Relationship Id="rId13" Type="http://schemas.openxmlformats.org/officeDocument/2006/relationships/image" Target="../media/image1986.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1998.png"/><Relationship Id="rId21" Type="http://schemas.openxmlformats.org/officeDocument/2006/relationships/image" Target="../media/image49.png"/><Relationship Id="rId34" Type="http://schemas.openxmlformats.org/officeDocument/2006/relationships/image" Target="../media/image1993.png"/><Relationship Id="rId42" Type="http://schemas.openxmlformats.org/officeDocument/2006/relationships/image" Target="../media/image2000.png"/><Relationship Id="rId7" Type="http://schemas.openxmlformats.org/officeDocument/2006/relationships/image" Target="../media/image1980.png"/><Relationship Id="rId2" Type="http://schemas.openxmlformats.org/officeDocument/2006/relationships/image" Target="../media/image1976.png"/><Relationship Id="rId16" Type="http://schemas.openxmlformats.org/officeDocument/2006/relationships/image" Target="../media/image1988.png"/><Relationship Id="rId20" Type="http://schemas.openxmlformats.org/officeDocument/2006/relationships/image" Target="../media/image48.png"/><Relationship Id="rId29" Type="http://schemas.openxmlformats.org/officeDocument/2006/relationships/image" Target="../media/image57.png"/><Relationship Id="rId41" Type="http://schemas.openxmlformats.org/officeDocument/2006/relationships/image" Target="../media/image61.jpeg"/><Relationship Id="rId1" Type="http://schemas.openxmlformats.org/officeDocument/2006/relationships/slideLayout" Target="../slideLayouts/slideLayout5.xml"/><Relationship Id="rId6" Type="http://schemas.openxmlformats.org/officeDocument/2006/relationships/image" Target="../media/image1979.png"/><Relationship Id="rId11" Type="http://schemas.openxmlformats.org/officeDocument/2006/relationships/image" Target="../media/image1984.png"/><Relationship Id="rId24" Type="http://schemas.openxmlformats.org/officeDocument/2006/relationships/image" Target="../media/image52.png"/><Relationship Id="rId32" Type="http://schemas.openxmlformats.org/officeDocument/2006/relationships/image" Target="../media/image1991.png"/><Relationship Id="rId37" Type="http://schemas.openxmlformats.org/officeDocument/2006/relationships/image" Target="../media/image1996.png"/><Relationship Id="rId40" Type="http://schemas.openxmlformats.org/officeDocument/2006/relationships/image" Target="../media/image1999.png"/><Relationship Id="rId5" Type="http://schemas.openxmlformats.org/officeDocument/2006/relationships/image" Target="../media/image1978.png"/><Relationship Id="rId15" Type="http://schemas.openxmlformats.org/officeDocument/2006/relationships/image" Target="../media/image1987.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1995.png"/><Relationship Id="rId10" Type="http://schemas.openxmlformats.org/officeDocument/2006/relationships/image" Target="../media/image1983.png"/><Relationship Id="rId19" Type="http://schemas.openxmlformats.org/officeDocument/2006/relationships/image" Target="../media/image47.png"/><Relationship Id="rId31" Type="http://schemas.openxmlformats.org/officeDocument/2006/relationships/image" Target="../media/image1990.png"/><Relationship Id="rId44" Type="http://schemas.openxmlformats.org/officeDocument/2006/relationships/image" Target="../media/image44.png"/><Relationship Id="rId4" Type="http://schemas.openxmlformats.org/officeDocument/2006/relationships/image" Target="../media/image1977.png"/><Relationship Id="rId9" Type="http://schemas.openxmlformats.org/officeDocument/2006/relationships/image" Target="../media/image1982.png"/><Relationship Id="rId14" Type="http://schemas.openxmlformats.org/officeDocument/2006/relationships/image" Target="../media/image59.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1989.png"/><Relationship Id="rId35" Type="http://schemas.openxmlformats.org/officeDocument/2006/relationships/image" Target="../media/image1994.png"/><Relationship Id="rId43" Type="http://schemas.openxmlformats.org/officeDocument/2006/relationships/image" Target="../media/image2001.png"/><Relationship Id="rId8" Type="http://schemas.openxmlformats.org/officeDocument/2006/relationships/image" Target="../media/image1981.png"/><Relationship Id="rId3" Type="http://schemas.openxmlformats.org/officeDocument/2006/relationships/image" Target="../media/image26.png"/><Relationship Id="rId12" Type="http://schemas.openxmlformats.org/officeDocument/2006/relationships/image" Target="../media/image1985.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1992.png"/><Relationship Id="rId38" Type="http://schemas.openxmlformats.org/officeDocument/2006/relationships/image" Target="../media/image1997.png"/></Relationships>
</file>

<file path=ppt/slides/_rels/slide24.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2004.png"/><Relationship Id="rId26" Type="http://schemas.openxmlformats.org/officeDocument/2006/relationships/image" Target="../media/image2011.png"/><Relationship Id="rId39" Type="http://schemas.openxmlformats.org/officeDocument/2006/relationships/image" Target="../media/image2024.png"/><Relationship Id="rId21" Type="http://schemas.openxmlformats.org/officeDocument/2006/relationships/image" Target="../media/image2006.png"/><Relationship Id="rId34" Type="http://schemas.openxmlformats.org/officeDocument/2006/relationships/image" Target="../media/image2019.png"/><Relationship Id="rId42" Type="http://schemas.openxmlformats.org/officeDocument/2006/relationships/image" Target="../media/image2027.png"/><Relationship Id="rId7" Type="http://schemas.openxmlformats.org/officeDocument/2006/relationships/image" Target="../media/image47.png"/><Relationship Id="rId2" Type="http://schemas.openxmlformats.org/officeDocument/2006/relationships/image" Target="../media/image2002.png"/><Relationship Id="rId16" Type="http://schemas.openxmlformats.org/officeDocument/2006/relationships/image" Target="../media/image56.png"/><Relationship Id="rId29" Type="http://schemas.openxmlformats.org/officeDocument/2006/relationships/image" Target="../media/image201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2009.png"/><Relationship Id="rId32" Type="http://schemas.openxmlformats.org/officeDocument/2006/relationships/image" Target="../media/image2017.png"/><Relationship Id="rId37" Type="http://schemas.openxmlformats.org/officeDocument/2006/relationships/image" Target="../media/image2022.png"/><Relationship Id="rId40" Type="http://schemas.openxmlformats.org/officeDocument/2006/relationships/image" Target="../media/image2025.png"/><Relationship Id="rId45" Type="http://schemas.openxmlformats.org/officeDocument/2006/relationships/image" Target="../media/image2030.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2008.png"/><Relationship Id="rId28" Type="http://schemas.openxmlformats.org/officeDocument/2006/relationships/image" Target="../media/image2013.png"/><Relationship Id="rId36" Type="http://schemas.openxmlformats.org/officeDocument/2006/relationships/image" Target="../media/image2021.png"/><Relationship Id="rId10" Type="http://schemas.openxmlformats.org/officeDocument/2006/relationships/image" Target="../media/image50.png"/><Relationship Id="rId19" Type="http://schemas.openxmlformats.org/officeDocument/2006/relationships/image" Target="../media/image69.png"/><Relationship Id="rId31" Type="http://schemas.openxmlformats.org/officeDocument/2006/relationships/image" Target="../media/image2016.png"/><Relationship Id="rId44" Type="http://schemas.openxmlformats.org/officeDocument/2006/relationships/image" Target="../media/image2029.png"/><Relationship Id="rId4" Type="http://schemas.openxmlformats.org/officeDocument/2006/relationships/image" Target="../media/image26.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2007.png"/><Relationship Id="rId27" Type="http://schemas.openxmlformats.org/officeDocument/2006/relationships/image" Target="../media/image2012.png"/><Relationship Id="rId30" Type="http://schemas.openxmlformats.org/officeDocument/2006/relationships/image" Target="../media/image2015.png"/><Relationship Id="rId35" Type="http://schemas.openxmlformats.org/officeDocument/2006/relationships/image" Target="../media/image2020.png"/><Relationship Id="rId43" Type="http://schemas.openxmlformats.org/officeDocument/2006/relationships/image" Target="../media/image2028.png"/><Relationship Id="rId8" Type="http://schemas.openxmlformats.org/officeDocument/2006/relationships/image" Target="../media/image48.png"/><Relationship Id="rId3" Type="http://schemas.openxmlformats.org/officeDocument/2006/relationships/image" Target="../media/image2003.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2010.png"/><Relationship Id="rId33" Type="http://schemas.openxmlformats.org/officeDocument/2006/relationships/image" Target="../media/image2018.png"/><Relationship Id="rId38" Type="http://schemas.openxmlformats.org/officeDocument/2006/relationships/image" Target="../media/image2023.png"/><Relationship Id="rId46" Type="http://schemas.openxmlformats.org/officeDocument/2006/relationships/image" Target="../media/image2031.png"/><Relationship Id="rId20" Type="http://schemas.openxmlformats.org/officeDocument/2006/relationships/image" Target="../media/image2005.png"/><Relationship Id="rId41" Type="http://schemas.openxmlformats.org/officeDocument/2006/relationships/image" Target="../media/image2026.png"/></Relationships>
</file>

<file path=ppt/slides/_rels/slide25.xml.rels><?xml version="1.0" encoding="UTF-8" standalone="yes"?>
<Relationships xmlns="http://schemas.openxmlformats.org/package/2006/relationships"><Relationship Id="rId8" Type="http://schemas.openxmlformats.org/officeDocument/2006/relationships/image" Target="../media/image2037.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2042.png"/><Relationship Id="rId3" Type="http://schemas.openxmlformats.org/officeDocument/2006/relationships/image" Target="../media/image2032.png"/><Relationship Id="rId21" Type="http://schemas.openxmlformats.org/officeDocument/2006/relationships/image" Target="../media/image57.png"/><Relationship Id="rId7" Type="http://schemas.openxmlformats.org/officeDocument/2006/relationships/image" Target="../media/image2036.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2041.png"/><Relationship Id="rId2" Type="http://schemas.openxmlformats.org/officeDocument/2006/relationships/image" Target="../media/image26.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035.png"/><Relationship Id="rId11" Type="http://schemas.openxmlformats.org/officeDocument/2006/relationships/image" Target="../media/image47.png"/><Relationship Id="rId24" Type="http://schemas.openxmlformats.org/officeDocument/2006/relationships/image" Target="../media/image2040.png"/><Relationship Id="rId5" Type="http://schemas.openxmlformats.org/officeDocument/2006/relationships/image" Target="../media/image2034.png"/><Relationship Id="rId15" Type="http://schemas.openxmlformats.org/officeDocument/2006/relationships/image" Target="../media/image51.png"/><Relationship Id="rId23" Type="http://schemas.openxmlformats.org/officeDocument/2006/relationships/image" Target="../media/image2039.png"/><Relationship Id="rId28" Type="http://schemas.openxmlformats.org/officeDocument/2006/relationships/image" Target="../media/image2044.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2033.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2038.png"/><Relationship Id="rId27" Type="http://schemas.openxmlformats.org/officeDocument/2006/relationships/image" Target="../media/image2043.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2047.png"/><Relationship Id="rId26" Type="http://schemas.openxmlformats.org/officeDocument/2006/relationships/image" Target="../media/image2055.png"/><Relationship Id="rId3" Type="http://schemas.openxmlformats.org/officeDocument/2006/relationships/image" Target="../media/image2045.png"/><Relationship Id="rId21" Type="http://schemas.openxmlformats.org/officeDocument/2006/relationships/image" Target="../media/image2050.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2054.png"/><Relationship Id="rId2" Type="http://schemas.openxmlformats.org/officeDocument/2006/relationships/image" Target="../media/image26.png"/><Relationship Id="rId16" Type="http://schemas.openxmlformats.org/officeDocument/2006/relationships/image" Target="../media/image56.png"/><Relationship Id="rId20" Type="http://schemas.openxmlformats.org/officeDocument/2006/relationships/image" Target="../media/image2049.png"/><Relationship Id="rId29" Type="http://schemas.openxmlformats.org/officeDocument/2006/relationships/image" Target="../media/image2058.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2053.png"/><Relationship Id="rId5" Type="http://schemas.openxmlformats.org/officeDocument/2006/relationships/image" Target="../media/image45.png"/><Relationship Id="rId15" Type="http://schemas.openxmlformats.org/officeDocument/2006/relationships/image" Target="../media/image54.png"/><Relationship Id="rId23" Type="http://schemas.openxmlformats.org/officeDocument/2006/relationships/image" Target="../media/image2052.png"/><Relationship Id="rId28" Type="http://schemas.openxmlformats.org/officeDocument/2006/relationships/image" Target="../media/image2057.png"/><Relationship Id="rId10" Type="http://schemas.openxmlformats.org/officeDocument/2006/relationships/image" Target="../media/image50.png"/><Relationship Id="rId19" Type="http://schemas.openxmlformats.org/officeDocument/2006/relationships/image" Target="../media/image2048.png"/><Relationship Id="rId4" Type="http://schemas.openxmlformats.org/officeDocument/2006/relationships/image" Target="../media/image2046.png"/><Relationship Id="rId9" Type="http://schemas.openxmlformats.org/officeDocument/2006/relationships/image" Target="../media/image49.png"/><Relationship Id="rId14" Type="http://schemas.openxmlformats.org/officeDocument/2006/relationships/image" Target="../media/image55.png"/><Relationship Id="rId22" Type="http://schemas.openxmlformats.org/officeDocument/2006/relationships/image" Target="../media/image2051.png"/><Relationship Id="rId27" Type="http://schemas.openxmlformats.org/officeDocument/2006/relationships/image" Target="../media/image2056.png"/><Relationship Id="rId30"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61.jpeg"/><Relationship Id="rId3" Type="http://schemas.openxmlformats.org/officeDocument/2006/relationships/image" Target="../media/image26.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2060.png"/><Relationship Id="rId2" Type="http://schemas.openxmlformats.org/officeDocument/2006/relationships/image" Target="../media/image2059.png"/><Relationship Id="rId16" Type="http://schemas.openxmlformats.org/officeDocument/2006/relationships/image" Target="../media/image57.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206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2067.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2071.png"/><Relationship Id="rId3" Type="http://schemas.openxmlformats.org/officeDocument/2006/relationships/image" Target="../media/image2062.png"/><Relationship Id="rId21" Type="http://schemas.openxmlformats.org/officeDocument/2006/relationships/image" Target="../media/image55.png"/><Relationship Id="rId7" Type="http://schemas.openxmlformats.org/officeDocument/2006/relationships/image" Target="../media/image2066.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2070.png"/><Relationship Id="rId2" Type="http://schemas.openxmlformats.org/officeDocument/2006/relationships/image" Target="../media/image2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2073.png"/><Relationship Id="rId1" Type="http://schemas.openxmlformats.org/officeDocument/2006/relationships/slideLayout" Target="../slideLayouts/slideLayout2.xml"/><Relationship Id="rId6" Type="http://schemas.openxmlformats.org/officeDocument/2006/relationships/image" Target="../media/image2065.png"/><Relationship Id="rId11" Type="http://schemas.openxmlformats.org/officeDocument/2006/relationships/image" Target="../media/image45.png"/><Relationship Id="rId24" Type="http://schemas.openxmlformats.org/officeDocument/2006/relationships/image" Target="../media/image69.png"/><Relationship Id="rId32" Type="http://schemas.openxmlformats.org/officeDocument/2006/relationships/image" Target="../media/image44.png"/><Relationship Id="rId5" Type="http://schemas.openxmlformats.org/officeDocument/2006/relationships/image" Target="../media/image2064.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1.jpeg"/><Relationship Id="rId10" Type="http://schemas.openxmlformats.org/officeDocument/2006/relationships/image" Target="../media/image2069.png"/><Relationship Id="rId19" Type="http://schemas.openxmlformats.org/officeDocument/2006/relationships/image" Target="../media/image53.png"/><Relationship Id="rId31" Type="http://schemas.openxmlformats.org/officeDocument/2006/relationships/image" Target="../media/image2075.png"/><Relationship Id="rId4" Type="http://schemas.openxmlformats.org/officeDocument/2006/relationships/image" Target="../media/image2063.png"/><Relationship Id="rId9" Type="http://schemas.openxmlformats.org/officeDocument/2006/relationships/image" Target="../media/image2068.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2072.png"/><Relationship Id="rId30" Type="http://schemas.openxmlformats.org/officeDocument/2006/relationships/image" Target="../media/image2074.png"/></Relationships>
</file>

<file path=ppt/slides/_rels/slide29.xml.rels><?xml version="1.0" encoding="UTF-8" standalone="yes"?>
<Relationships xmlns="http://schemas.openxmlformats.org/package/2006/relationships"><Relationship Id="rId26" Type="http://schemas.openxmlformats.org/officeDocument/2006/relationships/image" Target="../media/image2086.png"/><Relationship Id="rId21" Type="http://schemas.openxmlformats.org/officeDocument/2006/relationships/image" Target="../media/image2081.png"/><Relationship Id="rId42" Type="http://schemas.openxmlformats.org/officeDocument/2006/relationships/image" Target="../media/image2102.png"/><Relationship Id="rId47" Type="http://schemas.openxmlformats.org/officeDocument/2006/relationships/image" Target="../media/image2107.png"/><Relationship Id="rId63" Type="http://schemas.openxmlformats.org/officeDocument/2006/relationships/image" Target="../media/image2123.png"/><Relationship Id="rId68" Type="http://schemas.openxmlformats.org/officeDocument/2006/relationships/image" Target="../media/image2128.png"/><Relationship Id="rId84" Type="http://schemas.openxmlformats.org/officeDocument/2006/relationships/image" Target="../media/image2144.png"/><Relationship Id="rId16" Type="http://schemas.openxmlformats.org/officeDocument/2006/relationships/image" Target="../media/image54.png"/><Relationship Id="rId11" Type="http://schemas.openxmlformats.org/officeDocument/2006/relationships/image" Target="../media/image49.png"/><Relationship Id="rId32" Type="http://schemas.openxmlformats.org/officeDocument/2006/relationships/image" Target="../media/image2092.png"/><Relationship Id="rId37" Type="http://schemas.openxmlformats.org/officeDocument/2006/relationships/image" Target="../media/image2097.png"/><Relationship Id="rId53" Type="http://schemas.openxmlformats.org/officeDocument/2006/relationships/image" Target="../media/image2113.png"/><Relationship Id="rId58" Type="http://schemas.openxmlformats.org/officeDocument/2006/relationships/image" Target="../media/image2118.png"/><Relationship Id="rId74" Type="http://schemas.openxmlformats.org/officeDocument/2006/relationships/image" Target="../media/image2134.png"/><Relationship Id="rId79" Type="http://schemas.openxmlformats.org/officeDocument/2006/relationships/image" Target="../media/image2139.png"/><Relationship Id="rId5" Type="http://schemas.openxmlformats.org/officeDocument/2006/relationships/image" Target="../media/image2078.png"/><Relationship Id="rId19" Type="http://schemas.openxmlformats.org/officeDocument/2006/relationships/image" Target="../media/image57.png"/><Relationship Id="rId14" Type="http://schemas.openxmlformats.org/officeDocument/2006/relationships/image" Target="../media/image52.png"/><Relationship Id="rId22" Type="http://schemas.openxmlformats.org/officeDocument/2006/relationships/image" Target="../media/image2082.png"/><Relationship Id="rId27" Type="http://schemas.openxmlformats.org/officeDocument/2006/relationships/image" Target="../media/image2087.png"/><Relationship Id="rId30" Type="http://schemas.openxmlformats.org/officeDocument/2006/relationships/image" Target="../media/image2090.png"/><Relationship Id="rId35" Type="http://schemas.openxmlformats.org/officeDocument/2006/relationships/image" Target="../media/image2095.png"/><Relationship Id="rId43" Type="http://schemas.openxmlformats.org/officeDocument/2006/relationships/image" Target="../media/image2103.png"/><Relationship Id="rId48" Type="http://schemas.openxmlformats.org/officeDocument/2006/relationships/image" Target="../media/image2108.png"/><Relationship Id="rId56" Type="http://schemas.openxmlformats.org/officeDocument/2006/relationships/image" Target="../media/image2116.png"/><Relationship Id="rId64" Type="http://schemas.openxmlformats.org/officeDocument/2006/relationships/image" Target="../media/image2124.png"/><Relationship Id="rId69" Type="http://schemas.openxmlformats.org/officeDocument/2006/relationships/image" Target="../media/image2129.png"/><Relationship Id="rId77" Type="http://schemas.openxmlformats.org/officeDocument/2006/relationships/image" Target="../media/image2137.png"/><Relationship Id="rId8" Type="http://schemas.openxmlformats.org/officeDocument/2006/relationships/image" Target="../media/image46.png"/><Relationship Id="rId51" Type="http://schemas.openxmlformats.org/officeDocument/2006/relationships/image" Target="../media/image2111.png"/><Relationship Id="rId72" Type="http://schemas.openxmlformats.org/officeDocument/2006/relationships/image" Target="../media/image2132.png"/><Relationship Id="rId80" Type="http://schemas.openxmlformats.org/officeDocument/2006/relationships/image" Target="../media/image2140.png"/><Relationship Id="rId85" Type="http://schemas.openxmlformats.org/officeDocument/2006/relationships/image" Target="../media/image44.png"/><Relationship Id="rId3" Type="http://schemas.openxmlformats.org/officeDocument/2006/relationships/image" Target="../media/image26.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2085.png"/><Relationship Id="rId33" Type="http://schemas.openxmlformats.org/officeDocument/2006/relationships/image" Target="../media/image2093.png"/><Relationship Id="rId38" Type="http://schemas.openxmlformats.org/officeDocument/2006/relationships/image" Target="../media/image2098.png"/><Relationship Id="rId46" Type="http://schemas.openxmlformats.org/officeDocument/2006/relationships/image" Target="../media/image2106.png"/><Relationship Id="rId59" Type="http://schemas.openxmlformats.org/officeDocument/2006/relationships/image" Target="../media/image2119.png"/><Relationship Id="rId67" Type="http://schemas.openxmlformats.org/officeDocument/2006/relationships/image" Target="../media/image2127.png"/><Relationship Id="rId20" Type="http://schemas.openxmlformats.org/officeDocument/2006/relationships/image" Target="../media/image2080.png"/><Relationship Id="rId41" Type="http://schemas.openxmlformats.org/officeDocument/2006/relationships/image" Target="../media/image2101.png"/><Relationship Id="rId54" Type="http://schemas.openxmlformats.org/officeDocument/2006/relationships/image" Target="../media/image2114.png"/><Relationship Id="rId62" Type="http://schemas.openxmlformats.org/officeDocument/2006/relationships/image" Target="../media/image2122.png"/><Relationship Id="rId70" Type="http://schemas.openxmlformats.org/officeDocument/2006/relationships/image" Target="../media/image2130.png"/><Relationship Id="rId75" Type="http://schemas.openxmlformats.org/officeDocument/2006/relationships/image" Target="../media/image2135.png"/><Relationship Id="rId83" Type="http://schemas.openxmlformats.org/officeDocument/2006/relationships/image" Target="../media/image2143.png"/><Relationship Id="rId1" Type="http://schemas.openxmlformats.org/officeDocument/2006/relationships/slideLayout" Target="../slideLayouts/slideLayout5.xml"/><Relationship Id="rId6" Type="http://schemas.openxmlformats.org/officeDocument/2006/relationships/image" Target="../media/image2079.png"/><Relationship Id="rId15" Type="http://schemas.openxmlformats.org/officeDocument/2006/relationships/image" Target="../media/image53.png"/><Relationship Id="rId23" Type="http://schemas.openxmlformats.org/officeDocument/2006/relationships/image" Target="../media/image2083.png"/><Relationship Id="rId28" Type="http://schemas.openxmlformats.org/officeDocument/2006/relationships/image" Target="../media/image2088.png"/><Relationship Id="rId36" Type="http://schemas.openxmlformats.org/officeDocument/2006/relationships/image" Target="../media/image2096.png"/><Relationship Id="rId49" Type="http://schemas.openxmlformats.org/officeDocument/2006/relationships/image" Target="../media/image2109.png"/><Relationship Id="rId57" Type="http://schemas.openxmlformats.org/officeDocument/2006/relationships/image" Target="../media/image2117.png"/><Relationship Id="rId10" Type="http://schemas.openxmlformats.org/officeDocument/2006/relationships/image" Target="../media/image48.png"/><Relationship Id="rId31" Type="http://schemas.openxmlformats.org/officeDocument/2006/relationships/image" Target="../media/image2091.png"/><Relationship Id="rId44" Type="http://schemas.openxmlformats.org/officeDocument/2006/relationships/image" Target="../media/image2104.png"/><Relationship Id="rId52" Type="http://schemas.openxmlformats.org/officeDocument/2006/relationships/image" Target="../media/image2112.png"/><Relationship Id="rId60" Type="http://schemas.openxmlformats.org/officeDocument/2006/relationships/image" Target="../media/image2120.png"/><Relationship Id="rId65" Type="http://schemas.openxmlformats.org/officeDocument/2006/relationships/image" Target="../media/image2125.png"/><Relationship Id="rId73" Type="http://schemas.openxmlformats.org/officeDocument/2006/relationships/image" Target="../media/image2133.png"/><Relationship Id="rId78" Type="http://schemas.openxmlformats.org/officeDocument/2006/relationships/image" Target="../media/image2138.png"/><Relationship Id="rId81" Type="http://schemas.openxmlformats.org/officeDocument/2006/relationships/image" Target="../media/image2141.png"/><Relationship Id="rId4" Type="http://schemas.openxmlformats.org/officeDocument/2006/relationships/image" Target="../media/image2077.png"/><Relationship Id="rId9"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6.png"/><Relationship Id="rId39" Type="http://schemas.openxmlformats.org/officeDocument/2006/relationships/image" Target="../media/image2099.png"/><Relationship Id="rId34" Type="http://schemas.openxmlformats.org/officeDocument/2006/relationships/image" Target="../media/image2094.png"/><Relationship Id="rId50" Type="http://schemas.openxmlformats.org/officeDocument/2006/relationships/image" Target="../media/image2110.png"/><Relationship Id="rId55" Type="http://schemas.openxmlformats.org/officeDocument/2006/relationships/image" Target="../media/image2115.png"/><Relationship Id="rId76" Type="http://schemas.openxmlformats.org/officeDocument/2006/relationships/image" Target="../media/image2136.png"/><Relationship Id="rId7" Type="http://schemas.openxmlformats.org/officeDocument/2006/relationships/image" Target="../media/image45.png"/><Relationship Id="rId71" Type="http://schemas.openxmlformats.org/officeDocument/2006/relationships/image" Target="../media/image2131.png"/><Relationship Id="rId2" Type="http://schemas.openxmlformats.org/officeDocument/2006/relationships/image" Target="../media/image2076.png"/><Relationship Id="rId29" Type="http://schemas.openxmlformats.org/officeDocument/2006/relationships/image" Target="../media/image2089.png"/><Relationship Id="rId24" Type="http://schemas.openxmlformats.org/officeDocument/2006/relationships/image" Target="../media/image2084.png"/><Relationship Id="rId40" Type="http://schemas.openxmlformats.org/officeDocument/2006/relationships/image" Target="../media/image2100.png"/><Relationship Id="rId45" Type="http://schemas.openxmlformats.org/officeDocument/2006/relationships/image" Target="../media/image2105.png"/><Relationship Id="rId66" Type="http://schemas.openxmlformats.org/officeDocument/2006/relationships/image" Target="../media/image2126.png"/><Relationship Id="rId61" Type="http://schemas.openxmlformats.org/officeDocument/2006/relationships/image" Target="../media/image2121.png"/><Relationship Id="rId82" Type="http://schemas.openxmlformats.org/officeDocument/2006/relationships/image" Target="../media/image2142.png"/></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71.png"/><Relationship Id="rId3" Type="http://schemas.openxmlformats.org/officeDocument/2006/relationships/image" Target="../media/image26.png"/><Relationship Id="rId21" Type="http://schemas.openxmlformats.org/officeDocument/2006/relationships/image" Target="../media/image56.png"/><Relationship Id="rId7" Type="http://schemas.openxmlformats.org/officeDocument/2006/relationships/image" Target="../media/image66.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70.png"/><Relationship Id="rId2" Type="http://schemas.openxmlformats.org/officeDocument/2006/relationships/image" Target="../media/image62.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46.png"/><Relationship Id="rId24" Type="http://schemas.openxmlformats.org/officeDocument/2006/relationships/image" Target="../media/image61.jpeg"/><Relationship Id="rId5" Type="http://schemas.openxmlformats.org/officeDocument/2006/relationships/image" Target="../media/image64.png"/><Relationship Id="rId15" Type="http://schemas.openxmlformats.org/officeDocument/2006/relationships/image" Target="../media/image50.png"/><Relationship Id="rId23" Type="http://schemas.openxmlformats.org/officeDocument/2006/relationships/image" Target="../media/image69.png"/><Relationship Id="rId28" Type="http://schemas.openxmlformats.org/officeDocument/2006/relationships/image" Target="../media/image7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72.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44.png"/><Relationship Id="rId3" Type="http://schemas.openxmlformats.org/officeDocument/2006/relationships/image" Target="../media/image69.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26.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2145.png"/><Relationship Id="rId4" Type="http://schemas.openxmlformats.org/officeDocument/2006/relationships/image" Target="../media/image61.jpeg"/><Relationship Id="rId9" Type="http://schemas.openxmlformats.org/officeDocument/2006/relationships/image" Target="../media/image49.pn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hyperlink" Target="mailto:safonovo@admin-smolensk.ru" TargetMode="External"/><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hyperlink" Target="mailto:smolregion67@yandex.ru" TargetMode="External"/><Relationship Id="rId2" Type="http://schemas.openxmlformats.org/officeDocument/2006/relationships/notesSlide" Target="../notesSlides/notesSlide4.xml"/><Relationship Id="rId16" Type="http://schemas.openxmlformats.org/officeDocument/2006/relationships/hyperlink" Target="mailto:dep@smolinvest.com" TargetMode="Externa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74.png"/><Relationship Id="rId3" Type="http://schemas.openxmlformats.org/officeDocument/2006/relationships/image" Target="../media/image61.jpeg"/><Relationship Id="rId21" Type="http://schemas.openxmlformats.org/officeDocument/2006/relationships/image" Target="../media/image77.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69.png"/><Relationship Id="rId16" Type="http://schemas.openxmlformats.org/officeDocument/2006/relationships/image" Target="../media/image56.png"/><Relationship Id="rId20"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19" Type="http://schemas.openxmlformats.org/officeDocument/2006/relationships/image" Target="../media/image75.png"/><Relationship Id="rId4" Type="http://schemas.openxmlformats.org/officeDocument/2006/relationships/image" Target="../media/image26.png"/><Relationship Id="rId9" Type="http://schemas.openxmlformats.org/officeDocument/2006/relationships/image" Target="../media/image49.png"/><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26" Type="http://schemas.openxmlformats.org/officeDocument/2006/relationships/image" Target="../media/image52.png"/><Relationship Id="rId21" Type="http://schemas.openxmlformats.org/officeDocument/2006/relationships/image" Target="../media/image47.png"/><Relationship Id="rId42" Type="http://schemas.openxmlformats.org/officeDocument/2006/relationships/image" Target="../media/image103.png"/><Relationship Id="rId47" Type="http://schemas.openxmlformats.org/officeDocument/2006/relationships/image" Target="../media/image108.png"/><Relationship Id="rId63" Type="http://schemas.openxmlformats.org/officeDocument/2006/relationships/image" Target="../media/image124.png"/><Relationship Id="rId68" Type="http://schemas.openxmlformats.org/officeDocument/2006/relationships/image" Target="../media/image129.png"/><Relationship Id="rId84" Type="http://schemas.openxmlformats.org/officeDocument/2006/relationships/image" Target="../media/image144.png"/><Relationship Id="rId16" Type="http://schemas.openxmlformats.org/officeDocument/2006/relationships/image" Target="../media/image91.png"/><Relationship Id="rId11"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png"/><Relationship Id="rId53" Type="http://schemas.openxmlformats.org/officeDocument/2006/relationships/image" Target="../media/image114.png"/><Relationship Id="rId58" Type="http://schemas.openxmlformats.org/officeDocument/2006/relationships/image" Target="../media/image119.png"/><Relationship Id="rId74" Type="http://schemas.openxmlformats.org/officeDocument/2006/relationships/image" Target="../media/image135.png"/><Relationship Id="rId79" Type="http://schemas.openxmlformats.org/officeDocument/2006/relationships/image" Target="../media/image139.png"/><Relationship Id="rId5" Type="http://schemas.openxmlformats.org/officeDocument/2006/relationships/image" Target="../media/image80.png"/><Relationship Id="rId19" Type="http://schemas.openxmlformats.org/officeDocument/2006/relationships/image" Target="../media/image45.png"/><Relationship Id="rId14" Type="http://schemas.openxmlformats.org/officeDocument/2006/relationships/image" Target="../media/image89.png"/><Relationship Id="rId22" Type="http://schemas.openxmlformats.org/officeDocument/2006/relationships/image" Target="../media/image48.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97.png"/><Relationship Id="rId43" Type="http://schemas.openxmlformats.org/officeDocument/2006/relationships/image" Target="../media/image104.png"/><Relationship Id="rId48" Type="http://schemas.openxmlformats.org/officeDocument/2006/relationships/image" Target="../media/image109.png"/><Relationship Id="rId56" Type="http://schemas.openxmlformats.org/officeDocument/2006/relationships/image" Target="../media/image117.png"/><Relationship Id="rId64" Type="http://schemas.openxmlformats.org/officeDocument/2006/relationships/image" Target="../media/image125.png"/><Relationship Id="rId69" Type="http://schemas.openxmlformats.org/officeDocument/2006/relationships/image" Target="../media/image130.png"/><Relationship Id="rId77" Type="http://schemas.openxmlformats.org/officeDocument/2006/relationships/image" Target="../media/image137.png"/><Relationship Id="rId8" Type="http://schemas.openxmlformats.org/officeDocument/2006/relationships/image" Target="../media/image83.png"/><Relationship Id="rId51" Type="http://schemas.openxmlformats.org/officeDocument/2006/relationships/image" Target="../media/image112.png"/><Relationship Id="rId72" Type="http://schemas.openxmlformats.org/officeDocument/2006/relationships/image" Target="../media/image133.png"/><Relationship Id="rId80" Type="http://schemas.openxmlformats.org/officeDocument/2006/relationships/image" Target="../media/image140.png"/><Relationship Id="rId85" Type="http://schemas.openxmlformats.org/officeDocument/2006/relationships/image" Target="../media/image44.png"/><Relationship Id="rId3" Type="http://schemas.openxmlformats.org/officeDocument/2006/relationships/image" Target="../media/image79.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51.png"/><Relationship Id="rId33" Type="http://schemas.openxmlformats.org/officeDocument/2006/relationships/image" Target="../media/image95.png"/><Relationship Id="rId38" Type="http://schemas.openxmlformats.org/officeDocument/2006/relationships/image" Target="../media/image100.png"/><Relationship Id="rId46" Type="http://schemas.openxmlformats.org/officeDocument/2006/relationships/image" Target="../media/image107.png"/><Relationship Id="rId59" Type="http://schemas.openxmlformats.org/officeDocument/2006/relationships/image" Target="../media/image120.png"/><Relationship Id="rId67" Type="http://schemas.openxmlformats.org/officeDocument/2006/relationships/image" Target="../media/image128.png"/><Relationship Id="rId20" Type="http://schemas.openxmlformats.org/officeDocument/2006/relationships/image" Target="../media/image46.png"/><Relationship Id="rId41" Type="http://schemas.openxmlformats.org/officeDocument/2006/relationships/image" Target="../media/image69.png"/><Relationship Id="rId54" Type="http://schemas.openxmlformats.org/officeDocument/2006/relationships/image" Target="../media/image115.png"/><Relationship Id="rId62" Type="http://schemas.openxmlformats.org/officeDocument/2006/relationships/image" Target="../media/image123.png"/><Relationship Id="rId70" Type="http://schemas.openxmlformats.org/officeDocument/2006/relationships/image" Target="../media/image131.png"/><Relationship Id="rId75" Type="http://schemas.openxmlformats.org/officeDocument/2006/relationships/image" Target="../media/image61.jpeg"/><Relationship Id="rId83"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81.png"/><Relationship Id="rId15" Type="http://schemas.openxmlformats.org/officeDocument/2006/relationships/image" Target="../media/image90.png"/><Relationship Id="rId23" Type="http://schemas.openxmlformats.org/officeDocument/2006/relationships/image" Target="../media/image49.png"/><Relationship Id="rId28" Type="http://schemas.openxmlformats.org/officeDocument/2006/relationships/image" Target="../media/image54.png"/><Relationship Id="rId36" Type="http://schemas.openxmlformats.org/officeDocument/2006/relationships/image" Target="../media/image98.png"/><Relationship Id="rId49" Type="http://schemas.openxmlformats.org/officeDocument/2006/relationships/image" Target="../media/image110.png"/><Relationship Id="rId57" Type="http://schemas.openxmlformats.org/officeDocument/2006/relationships/image" Target="../media/image118.png"/><Relationship Id="rId10" Type="http://schemas.openxmlformats.org/officeDocument/2006/relationships/image" Target="../media/image85.png"/><Relationship Id="rId31" Type="http://schemas.openxmlformats.org/officeDocument/2006/relationships/image" Target="../media/image57.png"/><Relationship Id="rId44" Type="http://schemas.openxmlformats.org/officeDocument/2006/relationships/image" Target="../media/image105.png"/><Relationship Id="rId52" Type="http://schemas.openxmlformats.org/officeDocument/2006/relationships/image" Target="../media/image113.png"/><Relationship Id="rId60" Type="http://schemas.openxmlformats.org/officeDocument/2006/relationships/image" Target="../media/image121.png"/><Relationship Id="rId65" Type="http://schemas.openxmlformats.org/officeDocument/2006/relationships/image" Target="../media/image126.png"/><Relationship Id="rId73" Type="http://schemas.openxmlformats.org/officeDocument/2006/relationships/image" Target="../media/image134.png"/><Relationship Id="rId78" Type="http://schemas.openxmlformats.org/officeDocument/2006/relationships/image" Target="../media/image138.png"/><Relationship Id="rId81" Type="http://schemas.openxmlformats.org/officeDocument/2006/relationships/image" Target="../media/image141.png"/><Relationship Id="rId4" Type="http://schemas.openxmlformats.org/officeDocument/2006/relationships/image" Target="../media/image26.png"/><Relationship Id="rId9" Type="http://schemas.openxmlformats.org/officeDocument/2006/relationships/image" Target="../media/image84.png"/><Relationship Id="rId13" Type="http://schemas.openxmlformats.org/officeDocument/2006/relationships/image" Target="../media/image88.png"/><Relationship Id="rId18" Type="http://schemas.openxmlformats.org/officeDocument/2006/relationships/image" Target="../media/image93.png"/><Relationship Id="rId39" Type="http://schemas.openxmlformats.org/officeDocument/2006/relationships/image" Target="../media/image101.png"/><Relationship Id="rId34" Type="http://schemas.openxmlformats.org/officeDocument/2006/relationships/image" Target="../media/image96.png"/><Relationship Id="rId50" Type="http://schemas.openxmlformats.org/officeDocument/2006/relationships/image" Target="../media/image111.png"/><Relationship Id="rId55" Type="http://schemas.openxmlformats.org/officeDocument/2006/relationships/image" Target="../media/image116.png"/><Relationship Id="rId76" Type="http://schemas.openxmlformats.org/officeDocument/2006/relationships/image" Target="../media/image136.png"/><Relationship Id="rId7" Type="http://schemas.openxmlformats.org/officeDocument/2006/relationships/image" Target="../media/image82.png"/><Relationship Id="rId71" Type="http://schemas.openxmlformats.org/officeDocument/2006/relationships/image" Target="../media/image132.png"/><Relationship Id="rId2" Type="http://schemas.openxmlformats.org/officeDocument/2006/relationships/image" Target="../media/image78.png"/><Relationship Id="rId29" Type="http://schemas.openxmlformats.org/officeDocument/2006/relationships/image" Target="../media/image55.png"/><Relationship Id="rId24" Type="http://schemas.openxmlformats.org/officeDocument/2006/relationships/image" Target="../media/image50.png"/><Relationship Id="rId40" Type="http://schemas.openxmlformats.org/officeDocument/2006/relationships/image" Target="../media/image102.png"/><Relationship Id="rId45" Type="http://schemas.openxmlformats.org/officeDocument/2006/relationships/image" Target="../media/image106.png"/><Relationship Id="rId66" Type="http://schemas.openxmlformats.org/officeDocument/2006/relationships/image" Target="../media/image127.png"/><Relationship Id="rId61" Type="http://schemas.openxmlformats.org/officeDocument/2006/relationships/image" Target="../media/image122.png"/><Relationship Id="rId82" Type="http://schemas.openxmlformats.org/officeDocument/2006/relationships/image" Target="../media/image142.png"/></Relationships>
</file>

<file path=ppt/slides/_rels/slide6.xml.rels><?xml version="1.0" encoding="UTF-8" standalone="yes"?>
<Relationships xmlns="http://schemas.openxmlformats.org/package/2006/relationships"><Relationship Id="rId117" Type="http://schemas.openxmlformats.org/officeDocument/2006/relationships/image" Target="../media/image245.png"/><Relationship Id="rId21" Type="http://schemas.openxmlformats.org/officeDocument/2006/relationships/image" Target="../media/image149.png"/><Relationship Id="rId42" Type="http://schemas.openxmlformats.org/officeDocument/2006/relationships/image" Target="../media/image170.png"/><Relationship Id="rId63" Type="http://schemas.openxmlformats.org/officeDocument/2006/relationships/image" Target="../media/image191.png"/><Relationship Id="rId84" Type="http://schemas.openxmlformats.org/officeDocument/2006/relationships/image" Target="../media/image212.png"/><Relationship Id="rId16" Type="http://schemas.openxmlformats.org/officeDocument/2006/relationships/image" Target="../media/image54.png"/><Relationship Id="rId107" Type="http://schemas.openxmlformats.org/officeDocument/2006/relationships/image" Target="../media/image235.png"/><Relationship Id="rId11" Type="http://schemas.openxmlformats.org/officeDocument/2006/relationships/image" Target="../media/image49.png"/><Relationship Id="rId32" Type="http://schemas.openxmlformats.org/officeDocument/2006/relationships/image" Target="../media/image160.png"/><Relationship Id="rId37" Type="http://schemas.openxmlformats.org/officeDocument/2006/relationships/image" Target="../media/image165.png"/><Relationship Id="rId53" Type="http://schemas.openxmlformats.org/officeDocument/2006/relationships/image" Target="../media/image181.png"/><Relationship Id="rId58" Type="http://schemas.openxmlformats.org/officeDocument/2006/relationships/image" Target="../media/image186.png"/><Relationship Id="rId74" Type="http://schemas.openxmlformats.org/officeDocument/2006/relationships/image" Target="../media/image202.png"/><Relationship Id="rId79" Type="http://schemas.openxmlformats.org/officeDocument/2006/relationships/image" Target="../media/image207.png"/><Relationship Id="rId102" Type="http://schemas.openxmlformats.org/officeDocument/2006/relationships/image" Target="../media/image230.png"/><Relationship Id="rId123" Type="http://schemas.openxmlformats.org/officeDocument/2006/relationships/image" Target="../media/image251.png"/><Relationship Id="rId128" Type="http://schemas.openxmlformats.org/officeDocument/2006/relationships/image" Target="../media/image256.png"/><Relationship Id="rId5" Type="http://schemas.openxmlformats.org/officeDocument/2006/relationships/image" Target="../media/image146.png"/><Relationship Id="rId90" Type="http://schemas.openxmlformats.org/officeDocument/2006/relationships/image" Target="../media/image218.png"/><Relationship Id="rId95" Type="http://schemas.openxmlformats.org/officeDocument/2006/relationships/image" Target="../media/image223.png"/><Relationship Id="rId22" Type="http://schemas.openxmlformats.org/officeDocument/2006/relationships/image" Target="../media/image150.png"/><Relationship Id="rId27" Type="http://schemas.openxmlformats.org/officeDocument/2006/relationships/image" Target="../media/image155.png"/><Relationship Id="rId43" Type="http://schemas.openxmlformats.org/officeDocument/2006/relationships/image" Target="../media/image171.png"/><Relationship Id="rId48" Type="http://schemas.openxmlformats.org/officeDocument/2006/relationships/image" Target="../media/image176.png"/><Relationship Id="rId64" Type="http://schemas.openxmlformats.org/officeDocument/2006/relationships/image" Target="../media/image192.png"/><Relationship Id="rId69" Type="http://schemas.openxmlformats.org/officeDocument/2006/relationships/image" Target="../media/image197.png"/><Relationship Id="rId113" Type="http://schemas.openxmlformats.org/officeDocument/2006/relationships/image" Target="../media/image241.png"/><Relationship Id="rId118" Type="http://schemas.openxmlformats.org/officeDocument/2006/relationships/image" Target="../media/image246.png"/><Relationship Id="rId134" Type="http://schemas.openxmlformats.org/officeDocument/2006/relationships/image" Target="../media/image261.png"/><Relationship Id="rId80" Type="http://schemas.openxmlformats.org/officeDocument/2006/relationships/image" Target="../media/image208.png"/><Relationship Id="rId85" Type="http://schemas.openxmlformats.org/officeDocument/2006/relationships/image" Target="../media/image213.png"/><Relationship Id="rId12" Type="http://schemas.openxmlformats.org/officeDocument/2006/relationships/image" Target="../media/image50.png"/><Relationship Id="rId17" Type="http://schemas.openxmlformats.org/officeDocument/2006/relationships/image" Target="../media/image55.png"/><Relationship Id="rId33" Type="http://schemas.openxmlformats.org/officeDocument/2006/relationships/image" Target="../media/image161.png"/><Relationship Id="rId38" Type="http://schemas.openxmlformats.org/officeDocument/2006/relationships/image" Target="../media/image166.png"/><Relationship Id="rId59" Type="http://schemas.openxmlformats.org/officeDocument/2006/relationships/image" Target="../media/image187.png"/><Relationship Id="rId103" Type="http://schemas.openxmlformats.org/officeDocument/2006/relationships/image" Target="../media/image231.png"/><Relationship Id="rId108" Type="http://schemas.openxmlformats.org/officeDocument/2006/relationships/image" Target="../media/image236.png"/><Relationship Id="rId124" Type="http://schemas.openxmlformats.org/officeDocument/2006/relationships/image" Target="../media/image252.png"/><Relationship Id="rId129" Type="http://schemas.openxmlformats.org/officeDocument/2006/relationships/image" Target="../media/image257.png"/><Relationship Id="rId54" Type="http://schemas.openxmlformats.org/officeDocument/2006/relationships/image" Target="../media/image182.png"/><Relationship Id="rId70" Type="http://schemas.openxmlformats.org/officeDocument/2006/relationships/image" Target="../media/image198.png"/><Relationship Id="rId75" Type="http://schemas.openxmlformats.org/officeDocument/2006/relationships/image" Target="../media/image203.png"/><Relationship Id="rId91" Type="http://schemas.openxmlformats.org/officeDocument/2006/relationships/image" Target="../media/image219.png"/><Relationship Id="rId96" Type="http://schemas.openxmlformats.org/officeDocument/2006/relationships/image" Target="../media/image224.png"/><Relationship Id="rId1" Type="http://schemas.openxmlformats.org/officeDocument/2006/relationships/slideLayout" Target="../slideLayouts/slideLayout2.xml"/><Relationship Id="rId6" Type="http://schemas.openxmlformats.org/officeDocument/2006/relationships/image" Target="../media/image147.png"/><Relationship Id="rId23" Type="http://schemas.openxmlformats.org/officeDocument/2006/relationships/image" Target="../media/image151.png"/><Relationship Id="rId28" Type="http://schemas.openxmlformats.org/officeDocument/2006/relationships/image" Target="../media/image156.png"/><Relationship Id="rId49" Type="http://schemas.openxmlformats.org/officeDocument/2006/relationships/image" Target="../media/image177.png"/><Relationship Id="rId114" Type="http://schemas.openxmlformats.org/officeDocument/2006/relationships/image" Target="../media/image242.png"/><Relationship Id="rId119" Type="http://schemas.openxmlformats.org/officeDocument/2006/relationships/image" Target="../media/image247.png"/><Relationship Id="rId44" Type="http://schemas.openxmlformats.org/officeDocument/2006/relationships/image" Target="../media/image172.png"/><Relationship Id="rId60" Type="http://schemas.openxmlformats.org/officeDocument/2006/relationships/image" Target="../media/image188.png"/><Relationship Id="rId65" Type="http://schemas.openxmlformats.org/officeDocument/2006/relationships/image" Target="../media/image193.png"/><Relationship Id="rId81" Type="http://schemas.openxmlformats.org/officeDocument/2006/relationships/image" Target="../media/image209.png"/><Relationship Id="rId86" Type="http://schemas.openxmlformats.org/officeDocument/2006/relationships/image" Target="../media/image214.png"/><Relationship Id="rId130" Type="http://schemas.openxmlformats.org/officeDocument/2006/relationships/image" Target="../media/image258.png"/><Relationship Id="rId135" Type="http://schemas.openxmlformats.org/officeDocument/2006/relationships/image" Target="../media/image44.png"/><Relationship Id="rId13" Type="http://schemas.openxmlformats.org/officeDocument/2006/relationships/image" Target="../media/image51.png"/><Relationship Id="rId18" Type="http://schemas.openxmlformats.org/officeDocument/2006/relationships/image" Target="../media/image56.png"/><Relationship Id="rId39" Type="http://schemas.openxmlformats.org/officeDocument/2006/relationships/image" Target="../media/image167.png"/><Relationship Id="rId109" Type="http://schemas.openxmlformats.org/officeDocument/2006/relationships/image" Target="../media/image237.png"/><Relationship Id="rId34" Type="http://schemas.openxmlformats.org/officeDocument/2006/relationships/image" Target="../media/image162.png"/><Relationship Id="rId50" Type="http://schemas.openxmlformats.org/officeDocument/2006/relationships/image" Target="../media/image178.png"/><Relationship Id="rId55" Type="http://schemas.openxmlformats.org/officeDocument/2006/relationships/image" Target="../media/image183.png"/><Relationship Id="rId76" Type="http://schemas.openxmlformats.org/officeDocument/2006/relationships/image" Target="../media/image204.png"/><Relationship Id="rId97" Type="http://schemas.openxmlformats.org/officeDocument/2006/relationships/image" Target="../media/image225.png"/><Relationship Id="rId104" Type="http://schemas.openxmlformats.org/officeDocument/2006/relationships/image" Target="../media/image232.png"/><Relationship Id="rId120" Type="http://schemas.openxmlformats.org/officeDocument/2006/relationships/image" Target="../media/image248.png"/><Relationship Id="rId125" Type="http://schemas.openxmlformats.org/officeDocument/2006/relationships/image" Target="../media/image253.png"/><Relationship Id="rId7" Type="http://schemas.openxmlformats.org/officeDocument/2006/relationships/image" Target="../media/image45.png"/><Relationship Id="rId71" Type="http://schemas.openxmlformats.org/officeDocument/2006/relationships/image" Target="../media/image199.png"/><Relationship Id="rId92" Type="http://schemas.openxmlformats.org/officeDocument/2006/relationships/image" Target="../media/image220.png"/><Relationship Id="rId2" Type="http://schemas.openxmlformats.org/officeDocument/2006/relationships/notesSlide" Target="../notesSlides/notesSlide1.xml"/><Relationship Id="rId29" Type="http://schemas.openxmlformats.org/officeDocument/2006/relationships/image" Target="../media/image157.png"/><Relationship Id="rId24" Type="http://schemas.openxmlformats.org/officeDocument/2006/relationships/image" Target="../media/image152.png"/><Relationship Id="rId40" Type="http://schemas.openxmlformats.org/officeDocument/2006/relationships/image" Target="../media/image168.png"/><Relationship Id="rId45" Type="http://schemas.openxmlformats.org/officeDocument/2006/relationships/image" Target="../media/image173.png"/><Relationship Id="rId66" Type="http://schemas.openxmlformats.org/officeDocument/2006/relationships/image" Target="../media/image194.png"/><Relationship Id="rId87" Type="http://schemas.openxmlformats.org/officeDocument/2006/relationships/image" Target="../media/image215.png"/><Relationship Id="rId110" Type="http://schemas.openxmlformats.org/officeDocument/2006/relationships/image" Target="../media/image238.png"/><Relationship Id="rId115" Type="http://schemas.openxmlformats.org/officeDocument/2006/relationships/image" Target="../media/image243.png"/><Relationship Id="rId131" Type="http://schemas.openxmlformats.org/officeDocument/2006/relationships/image" Target="../media/image61.jpeg"/><Relationship Id="rId61" Type="http://schemas.openxmlformats.org/officeDocument/2006/relationships/image" Target="../media/image189.png"/><Relationship Id="rId82" Type="http://schemas.openxmlformats.org/officeDocument/2006/relationships/image" Target="../media/image210.png"/><Relationship Id="rId19" Type="http://schemas.openxmlformats.org/officeDocument/2006/relationships/image" Target="../media/image57.png"/><Relationship Id="rId14" Type="http://schemas.openxmlformats.org/officeDocument/2006/relationships/image" Target="../media/image52.png"/><Relationship Id="rId30" Type="http://schemas.openxmlformats.org/officeDocument/2006/relationships/image" Target="../media/image158.png"/><Relationship Id="rId35" Type="http://schemas.openxmlformats.org/officeDocument/2006/relationships/image" Target="../media/image163.png"/><Relationship Id="rId56" Type="http://schemas.openxmlformats.org/officeDocument/2006/relationships/image" Target="../media/image184.png"/><Relationship Id="rId77" Type="http://schemas.openxmlformats.org/officeDocument/2006/relationships/image" Target="../media/image205.png"/><Relationship Id="rId100" Type="http://schemas.openxmlformats.org/officeDocument/2006/relationships/image" Target="../media/image228.png"/><Relationship Id="rId105" Type="http://schemas.openxmlformats.org/officeDocument/2006/relationships/image" Target="../media/image233.png"/><Relationship Id="rId126" Type="http://schemas.openxmlformats.org/officeDocument/2006/relationships/image" Target="../media/image254.png"/><Relationship Id="rId8" Type="http://schemas.openxmlformats.org/officeDocument/2006/relationships/image" Target="../media/image46.png"/><Relationship Id="rId51" Type="http://schemas.openxmlformats.org/officeDocument/2006/relationships/image" Target="../media/image179.png"/><Relationship Id="rId72" Type="http://schemas.openxmlformats.org/officeDocument/2006/relationships/image" Target="../media/image200.png"/><Relationship Id="rId93" Type="http://schemas.openxmlformats.org/officeDocument/2006/relationships/image" Target="../media/image221.png"/><Relationship Id="rId98" Type="http://schemas.openxmlformats.org/officeDocument/2006/relationships/image" Target="../media/image226.png"/><Relationship Id="rId121" Type="http://schemas.openxmlformats.org/officeDocument/2006/relationships/image" Target="../media/image249.png"/><Relationship Id="rId3" Type="http://schemas.openxmlformats.org/officeDocument/2006/relationships/image" Target="../media/image26.png"/><Relationship Id="rId25" Type="http://schemas.openxmlformats.org/officeDocument/2006/relationships/image" Target="../media/image153.png"/><Relationship Id="rId46" Type="http://schemas.openxmlformats.org/officeDocument/2006/relationships/image" Target="../media/image174.png"/><Relationship Id="rId67" Type="http://schemas.openxmlformats.org/officeDocument/2006/relationships/image" Target="../media/image195.png"/><Relationship Id="rId116" Type="http://schemas.openxmlformats.org/officeDocument/2006/relationships/image" Target="../media/image244.png"/><Relationship Id="rId20" Type="http://schemas.openxmlformats.org/officeDocument/2006/relationships/image" Target="../media/image148.png"/><Relationship Id="rId41" Type="http://schemas.openxmlformats.org/officeDocument/2006/relationships/image" Target="../media/image169.png"/><Relationship Id="rId62" Type="http://schemas.openxmlformats.org/officeDocument/2006/relationships/image" Target="../media/image190.png"/><Relationship Id="rId83" Type="http://schemas.openxmlformats.org/officeDocument/2006/relationships/image" Target="../media/image211.png"/><Relationship Id="rId88" Type="http://schemas.openxmlformats.org/officeDocument/2006/relationships/image" Target="../media/image216.png"/><Relationship Id="rId111" Type="http://schemas.openxmlformats.org/officeDocument/2006/relationships/image" Target="../media/image239.png"/><Relationship Id="rId132" Type="http://schemas.openxmlformats.org/officeDocument/2006/relationships/image" Target="../media/image259.png"/><Relationship Id="rId15" Type="http://schemas.openxmlformats.org/officeDocument/2006/relationships/image" Target="../media/image53.png"/><Relationship Id="rId36" Type="http://schemas.openxmlformats.org/officeDocument/2006/relationships/image" Target="../media/image164.png"/><Relationship Id="rId57" Type="http://schemas.openxmlformats.org/officeDocument/2006/relationships/image" Target="../media/image185.png"/><Relationship Id="rId106" Type="http://schemas.openxmlformats.org/officeDocument/2006/relationships/image" Target="../media/image234.png"/><Relationship Id="rId127" Type="http://schemas.openxmlformats.org/officeDocument/2006/relationships/image" Target="../media/image255.png"/><Relationship Id="rId10" Type="http://schemas.openxmlformats.org/officeDocument/2006/relationships/image" Target="../media/image48.png"/><Relationship Id="rId31" Type="http://schemas.openxmlformats.org/officeDocument/2006/relationships/image" Target="../media/image159.png"/><Relationship Id="rId52" Type="http://schemas.openxmlformats.org/officeDocument/2006/relationships/image" Target="../media/image180.png"/><Relationship Id="rId73" Type="http://schemas.openxmlformats.org/officeDocument/2006/relationships/image" Target="../media/image201.png"/><Relationship Id="rId78" Type="http://schemas.openxmlformats.org/officeDocument/2006/relationships/image" Target="../media/image206.png"/><Relationship Id="rId94" Type="http://schemas.openxmlformats.org/officeDocument/2006/relationships/image" Target="../media/image222.png"/><Relationship Id="rId99" Type="http://schemas.openxmlformats.org/officeDocument/2006/relationships/image" Target="../media/image227.png"/><Relationship Id="rId101" Type="http://schemas.openxmlformats.org/officeDocument/2006/relationships/image" Target="../media/image229.png"/><Relationship Id="rId122" Type="http://schemas.openxmlformats.org/officeDocument/2006/relationships/image" Target="../media/image250.png"/><Relationship Id="rId4" Type="http://schemas.openxmlformats.org/officeDocument/2006/relationships/image" Target="../media/image145.png"/><Relationship Id="rId9" Type="http://schemas.openxmlformats.org/officeDocument/2006/relationships/image" Target="../media/image47.png"/><Relationship Id="rId26" Type="http://schemas.openxmlformats.org/officeDocument/2006/relationships/image" Target="../media/image154.png"/><Relationship Id="rId47" Type="http://schemas.openxmlformats.org/officeDocument/2006/relationships/image" Target="../media/image175.png"/><Relationship Id="rId68" Type="http://schemas.openxmlformats.org/officeDocument/2006/relationships/image" Target="../media/image196.png"/><Relationship Id="rId89" Type="http://schemas.openxmlformats.org/officeDocument/2006/relationships/image" Target="../media/image217.png"/><Relationship Id="rId112" Type="http://schemas.openxmlformats.org/officeDocument/2006/relationships/image" Target="../media/image240.png"/><Relationship Id="rId133" Type="http://schemas.openxmlformats.org/officeDocument/2006/relationships/image" Target="../media/image260.png"/></Relationships>
</file>

<file path=ppt/slides/_rels/slide7.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69.png"/><Relationship Id="rId26" Type="http://schemas.openxmlformats.org/officeDocument/2006/relationships/image" Target="../media/image271.png"/><Relationship Id="rId21" Type="http://schemas.openxmlformats.org/officeDocument/2006/relationships/image" Target="../media/image266.png"/><Relationship Id="rId34" Type="http://schemas.openxmlformats.org/officeDocument/2006/relationships/image" Target="../media/image278.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270.png"/><Relationship Id="rId33" Type="http://schemas.openxmlformats.org/officeDocument/2006/relationships/image" Target="../media/image277.png"/><Relationship Id="rId38" Type="http://schemas.openxmlformats.org/officeDocument/2006/relationships/image" Target="../media/image44.png"/><Relationship Id="rId2" Type="http://schemas.openxmlformats.org/officeDocument/2006/relationships/image" Target="../media/image262.png"/><Relationship Id="rId16" Type="http://schemas.openxmlformats.org/officeDocument/2006/relationships/image" Target="../media/image56.png"/><Relationship Id="rId20" Type="http://schemas.openxmlformats.org/officeDocument/2006/relationships/image" Target="../media/image265.png"/><Relationship Id="rId29" Type="http://schemas.openxmlformats.org/officeDocument/2006/relationships/image" Target="../media/image274.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269.jpeg"/><Relationship Id="rId32" Type="http://schemas.openxmlformats.org/officeDocument/2006/relationships/image" Target="../media/image276.png"/><Relationship Id="rId37" Type="http://schemas.openxmlformats.org/officeDocument/2006/relationships/image" Target="../media/image281.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268.png"/><Relationship Id="rId28" Type="http://schemas.openxmlformats.org/officeDocument/2006/relationships/image" Target="../media/image273.png"/><Relationship Id="rId36" Type="http://schemas.openxmlformats.org/officeDocument/2006/relationships/image" Target="../media/image280.png"/><Relationship Id="rId10" Type="http://schemas.openxmlformats.org/officeDocument/2006/relationships/image" Target="../media/image50.png"/><Relationship Id="rId19" Type="http://schemas.openxmlformats.org/officeDocument/2006/relationships/image" Target="../media/image264.png"/><Relationship Id="rId31" Type="http://schemas.openxmlformats.org/officeDocument/2006/relationships/image" Target="../media/image275.png"/><Relationship Id="rId4" Type="http://schemas.openxmlformats.org/officeDocument/2006/relationships/image" Target="../media/image263.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267.png"/><Relationship Id="rId27" Type="http://schemas.openxmlformats.org/officeDocument/2006/relationships/image" Target="../media/image272.png"/><Relationship Id="rId30" Type="http://schemas.openxmlformats.org/officeDocument/2006/relationships/image" Target="../media/image61.jpeg"/><Relationship Id="rId35" Type="http://schemas.openxmlformats.org/officeDocument/2006/relationships/image" Target="../media/image279.png"/><Relationship Id="rId8" Type="http://schemas.openxmlformats.org/officeDocument/2006/relationships/image" Target="../media/image48.png"/><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1.jpeg"/><Relationship Id="rId39" Type="http://schemas.openxmlformats.org/officeDocument/2006/relationships/image" Target="../media/image302.png"/><Relationship Id="rId21" Type="http://schemas.openxmlformats.org/officeDocument/2006/relationships/image" Target="../media/image57.png"/><Relationship Id="rId34" Type="http://schemas.openxmlformats.org/officeDocument/2006/relationships/image" Target="../media/image297.png"/><Relationship Id="rId42" Type="http://schemas.openxmlformats.org/officeDocument/2006/relationships/image" Target="../media/image305.png"/><Relationship Id="rId7" Type="http://schemas.openxmlformats.org/officeDocument/2006/relationships/image" Target="../media/image284.png"/><Relationship Id="rId2" Type="http://schemas.openxmlformats.org/officeDocument/2006/relationships/image" Target="../media/image26.png"/><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292.png"/><Relationship Id="rId41"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47.png"/><Relationship Id="rId24" Type="http://schemas.openxmlformats.org/officeDocument/2006/relationships/image" Target="../media/image288.png"/><Relationship Id="rId32" Type="http://schemas.openxmlformats.org/officeDocument/2006/relationships/image" Target="../media/image295.png"/><Relationship Id="rId37" Type="http://schemas.openxmlformats.org/officeDocument/2006/relationships/image" Target="../media/image300.png"/><Relationship Id="rId40" Type="http://schemas.openxmlformats.org/officeDocument/2006/relationships/image" Target="../media/image303.png"/><Relationship Id="rId5" Type="http://schemas.openxmlformats.org/officeDocument/2006/relationships/image" Target="../media/image283.png"/><Relationship Id="rId15" Type="http://schemas.openxmlformats.org/officeDocument/2006/relationships/image" Target="../media/image51.png"/><Relationship Id="rId23" Type="http://schemas.openxmlformats.org/officeDocument/2006/relationships/image" Target="../media/image287.png"/><Relationship Id="rId28" Type="http://schemas.openxmlformats.org/officeDocument/2006/relationships/image" Target="../media/image291.png"/><Relationship Id="rId36" Type="http://schemas.openxmlformats.org/officeDocument/2006/relationships/image" Target="../media/image299.png"/><Relationship Id="rId10" Type="http://schemas.openxmlformats.org/officeDocument/2006/relationships/image" Target="../media/image46.png"/><Relationship Id="rId19" Type="http://schemas.openxmlformats.org/officeDocument/2006/relationships/image" Target="../media/image55.png"/><Relationship Id="rId31" Type="http://schemas.openxmlformats.org/officeDocument/2006/relationships/image" Target="../media/image294.png"/><Relationship Id="rId44" Type="http://schemas.openxmlformats.org/officeDocument/2006/relationships/image" Target="../media/image44.png"/><Relationship Id="rId4" Type="http://schemas.openxmlformats.org/officeDocument/2006/relationships/image" Target="../media/image282.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286.png"/><Relationship Id="rId27" Type="http://schemas.openxmlformats.org/officeDocument/2006/relationships/image" Target="../media/image290.png"/><Relationship Id="rId30" Type="http://schemas.openxmlformats.org/officeDocument/2006/relationships/image" Target="../media/image293.png"/><Relationship Id="rId35" Type="http://schemas.openxmlformats.org/officeDocument/2006/relationships/image" Target="../media/image298.png"/><Relationship Id="rId43" Type="http://schemas.openxmlformats.org/officeDocument/2006/relationships/image" Target="../media/image306.png"/><Relationship Id="rId8" Type="http://schemas.openxmlformats.org/officeDocument/2006/relationships/image" Target="../media/image285.png"/><Relationship Id="rId3" Type="http://schemas.openxmlformats.org/officeDocument/2006/relationships/image" Target="../media/image147.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289.png"/><Relationship Id="rId33" Type="http://schemas.openxmlformats.org/officeDocument/2006/relationships/image" Target="../media/image296.png"/><Relationship Id="rId38" Type="http://schemas.openxmlformats.org/officeDocument/2006/relationships/image" Target="../media/image301.png"/></Relationships>
</file>

<file path=ppt/slides/_rels/slide9.xml.rels><?xml version="1.0" encoding="UTF-8" standalone="yes"?>
<Relationships xmlns="http://schemas.openxmlformats.org/package/2006/relationships"><Relationship Id="rId117" Type="http://schemas.openxmlformats.org/officeDocument/2006/relationships/image" Target="../media/image421.png"/><Relationship Id="rId21" Type="http://schemas.openxmlformats.org/officeDocument/2006/relationships/image" Target="../media/image325.png"/><Relationship Id="rId42" Type="http://schemas.openxmlformats.org/officeDocument/2006/relationships/image" Target="../media/image346.png"/><Relationship Id="rId63" Type="http://schemas.openxmlformats.org/officeDocument/2006/relationships/image" Target="../media/image367.png"/><Relationship Id="rId84" Type="http://schemas.openxmlformats.org/officeDocument/2006/relationships/image" Target="../media/image388.png"/><Relationship Id="rId138" Type="http://schemas.openxmlformats.org/officeDocument/2006/relationships/image" Target="../media/image442.png"/><Relationship Id="rId159" Type="http://schemas.openxmlformats.org/officeDocument/2006/relationships/image" Target="../media/image463.png"/><Relationship Id="rId107" Type="http://schemas.openxmlformats.org/officeDocument/2006/relationships/image" Target="../media/image411.png"/><Relationship Id="rId11" Type="http://schemas.openxmlformats.org/officeDocument/2006/relationships/image" Target="../media/image316.png"/><Relationship Id="rId32" Type="http://schemas.openxmlformats.org/officeDocument/2006/relationships/image" Target="../media/image336.png"/><Relationship Id="rId53" Type="http://schemas.openxmlformats.org/officeDocument/2006/relationships/image" Target="../media/image357.png"/><Relationship Id="rId74" Type="http://schemas.openxmlformats.org/officeDocument/2006/relationships/image" Target="../media/image378.png"/><Relationship Id="rId128" Type="http://schemas.openxmlformats.org/officeDocument/2006/relationships/image" Target="../media/image432.png"/><Relationship Id="rId149" Type="http://schemas.openxmlformats.org/officeDocument/2006/relationships/image" Target="../media/image453.png"/><Relationship Id="rId5" Type="http://schemas.openxmlformats.org/officeDocument/2006/relationships/image" Target="../media/image310.png"/><Relationship Id="rId95" Type="http://schemas.openxmlformats.org/officeDocument/2006/relationships/image" Target="../media/image399.png"/><Relationship Id="rId160" Type="http://schemas.openxmlformats.org/officeDocument/2006/relationships/image" Target="../media/image464.png"/><Relationship Id="rId22" Type="http://schemas.openxmlformats.org/officeDocument/2006/relationships/image" Target="../media/image326.png"/><Relationship Id="rId43" Type="http://schemas.openxmlformats.org/officeDocument/2006/relationships/image" Target="../media/image347.png"/><Relationship Id="rId64" Type="http://schemas.openxmlformats.org/officeDocument/2006/relationships/image" Target="../media/image368.png"/><Relationship Id="rId118" Type="http://schemas.openxmlformats.org/officeDocument/2006/relationships/image" Target="../media/image422.png"/><Relationship Id="rId139" Type="http://schemas.openxmlformats.org/officeDocument/2006/relationships/image" Target="../media/image443.png"/><Relationship Id="rId85" Type="http://schemas.openxmlformats.org/officeDocument/2006/relationships/image" Target="../media/image389.png"/><Relationship Id="rId150" Type="http://schemas.openxmlformats.org/officeDocument/2006/relationships/image" Target="../media/image454.png"/><Relationship Id="rId12" Type="http://schemas.openxmlformats.org/officeDocument/2006/relationships/image" Target="../media/image317.png"/><Relationship Id="rId17" Type="http://schemas.openxmlformats.org/officeDocument/2006/relationships/image" Target="../media/image322.png"/><Relationship Id="rId33" Type="http://schemas.openxmlformats.org/officeDocument/2006/relationships/image" Target="../media/image337.png"/><Relationship Id="rId38" Type="http://schemas.openxmlformats.org/officeDocument/2006/relationships/image" Target="../media/image342.png"/><Relationship Id="rId59" Type="http://schemas.openxmlformats.org/officeDocument/2006/relationships/image" Target="../media/image363.png"/><Relationship Id="rId103" Type="http://schemas.openxmlformats.org/officeDocument/2006/relationships/image" Target="../media/image407.png"/><Relationship Id="rId108" Type="http://schemas.openxmlformats.org/officeDocument/2006/relationships/image" Target="../media/image412.png"/><Relationship Id="rId124" Type="http://schemas.openxmlformats.org/officeDocument/2006/relationships/image" Target="../media/image428.png"/><Relationship Id="rId129" Type="http://schemas.openxmlformats.org/officeDocument/2006/relationships/image" Target="../media/image433.png"/><Relationship Id="rId54" Type="http://schemas.openxmlformats.org/officeDocument/2006/relationships/image" Target="../media/image358.png"/><Relationship Id="rId70" Type="http://schemas.openxmlformats.org/officeDocument/2006/relationships/image" Target="../media/image374.png"/><Relationship Id="rId75" Type="http://schemas.openxmlformats.org/officeDocument/2006/relationships/image" Target="../media/image379.png"/><Relationship Id="rId91" Type="http://schemas.openxmlformats.org/officeDocument/2006/relationships/image" Target="../media/image395.png"/><Relationship Id="rId96" Type="http://schemas.openxmlformats.org/officeDocument/2006/relationships/image" Target="../media/image400.png"/><Relationship Id="rId140" Type="http://schemas.openxmlformats.org/officeDocument/2006/relationships/image" Target="../media/image444.png"/><Relationship Id="rId145" Type="http://schemas.openxmlformats.org/officeDocument/2006/relationships/image" Target="../media/image449.png"/><Relationship Id="rId161"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image" Target="../media/image311.png"/><Relationship Id="rId23" Type="http://schemas.openxmlformats.org/officeDocument/2006/relationships/image" Target="../media/image327.png"/><Relationship Id="rId28" Type="http://schemas.openxmlformats.org/officeDocument/2006/relationships/image" Target="../media/image332.png"/><Relationship Id="rId49" Type="http://schemas.openxmlformats.org/officeDocument/2006/relationships/image" Target="../media/image353.png"/><Relationship Id="rId114" Type="http://schemas.openxmlformats.org/officeDocument/2006/relationships/image" Target="../media/image418.png"/><Relationship Id="rId119" Type="http://schemas.openxmlformats.org/officeDocument/2006/relationships/image" Target="../media/image423.png"/><Relationship Id="rId44" Type="http://schemas.openxmlformats.org/officeDocument/2006/relationships/image" Target="../media/image348.png"/><Relationship Id="rId60" Type="http://schemas.openxmlformats.org/officeDocument/2006/relationships/image" Target="../media/image364.png"/><Relationship Id="rId65" Type="http://schemas.openxmlformats.org/officeDocument/2006/relationships/image" Target="../media/image369.png"/><Relationship Id="rId81" Type="http://schemas.openxmlformats.org/officeDocument/2006/relationships/image" Target="../media/image385.png"/><Relationship Id="rId86" Type="http://schemas.openxmlformats.org/officeDocument/2006/relationships/image" Target="../media/image390.png"/><Relationship Id="rId130" Type="http://schemas.openxmlformats.org/officeDocument/2006/relationships/image" Target="../media/image434.png"/><Relationship Id="rId135" Type="http://schemas.openxmlformats.org/officeDocument/2006/relationships/image" Target="../media/image439.png"/><Relationship Id="rId151" Type="http://schemas.openxmlformats.org/officeDocument/2006/relationships/image" Target="../media/image455.png"/><Relationship Id="rId156" Type="http://schemas.openxmlformats.org/officeDocument/2006/relationships/image" Target="../media/image460.png"/><Relationship Id="rId13" Type="http://schemas.openxmlformats.org/officeDocument/2006/relationships/image" Target="../media/image318.png"/><Relationship Id="rId18" Type="http://schemas.openxmlformats.org/officeDocument/2006/relationships/image" Target="../media/image323.png"/><Relationship Id="rId39" Type="http://schemas.openxmlformats.org/officeDocument/2006/relationships/image" Target="../media/image343.png"/><Relationship Id="rId109" Type="http://schemas.openxmlformats.org/officeDocument/2006/relationships/image" Target="../media/image413.png"/><Relationship Id="rId34" Type="http://schemas.openxmlformats.org/officeDocument/2006/relationships/image" Target="../media/image338.png"/><Relationship Id="rId50" Type="http://schemas.openxmlformats.org/officeDocument/2006/relationships/image" Target="../media/image354.png"/><Relationship Id="rId55" Type="http://schemas.openxmlformats.org/officeDocument/2006/relationships/image" Target="../media/image359.png"/><Relationship Id="rId76" Type="http://schemas.openxmlformats.org/officeDocument/2006/relationships/image" Target="../media/image380.png"/><Relationship Id="rId97" Type="http://schemas.openxmlformats.org/officeDocument/2006/relationships/image" Target="../media/image401.png"/><Relationship Id="rId104" Type="http://schemas.openxmlformats.org/officeDocument/2006/relationships/image" Target="../media/image408.png"/><Relationship Id="rId120" Type="http://schemas.openxmlformats.org/officeDocument/2006/relationships/image" Target="../media/image424.png"/><Relationship Id="rId125" Type="http://schemas.openxmlformats.org/officeDocument/2006/relationships/image" Target="../media/image429.png"/><Relationship Id="rId141" Type="http://schemas.openxmlformats.org/officeDocument/2006/relationships/image" Target="../media/image445.png"/><Relationship Id="rId146" Type="http://schemas.openxmlformats.org/officeDocument/2006/relationships/image" Target="../media/image450.png"/><Relationship Id="rId7" Type="http://schemas.openxmlformats.org/officeDocument/2006/relationships/image" Target="../media/image312.png"/><Relationship Id="rId71" Type="http://schemas.openxmlformats.org/officeDocument/2006/relationships/image" Target="../media/image375.png"/><Relationship Id="rId92" Type="http://schemas.openxmlformats.org/officeDocument/2006/relationships/image" Target="../media/image396.png"/><Relationship Id="rId162" Type="http://schemas.openxmlformats.org/officeDocument/2006/relationships/image" Target="../media/image466.png"/><Relationship Id="rId2" Type="http://schemas.openxmlformats.org/officeDocument/2006/relationships/image" Target="../media/image307.png"/><Relationship Id="rId29" Type="http://schemas.openxmlformats.org/officeDocument/2006/relationships/image" Target="../media/image333.png"/><Relationship Id="rId24" Type="http://schemas.openxmlformats.org/officeDocument/2006/relationships/image" Target="../media/image328.png"/><Relationship Id="rId40" Type="http://schemas.openxmlformats.org/officeDocument/2006/relationships/image" Target="../media/image344.png"/><Relationship Id="rId45" Type="http://schemas.openxmlformats.org/officeDocument/2006/relationships/image" Target="../media/image349.png"/><Relationship Id="rId66" Type="http://schemas.openxmlformats.org/officeDocument/2006/relationships/image" Target="../media/image370.png"/><Relationship Id="rId87" Type="http://schemas.openxmlformats.org/officeDocument/2006/relationships/image" Target="../media/image391.png"/><Relationship Id="rId110" Type="http://schemas.openxmlformats.org/officeDocument/2006/relationships/image" Target="../media/image414.png"/><Relationship Id="rId115" Type="http://schemas.openxmlformats.org/officeDocument/2006/relationships/image" Target="../media/image419.png"/><Relationship Id="rId131" Type="http://schemas.openxmlformats.org/officeDocument/2006/relationships/image" Target="../media/image435.png"/><Relationship Id="rId136" Type="http://schemas.openxmlformats.org/officeDocument/2006/relationships/image" Target="../media/image440.png"/><Relationship Id="rId157" Type="http://schemas.openxmlformats.org/officeDocument/2006/relationships/image" Target="../media/image461.png"/><Relationship Id="rId61" Type="http://schemas.openxmlformats.org/officeDocument/2006/relationships/image" Target="../media/image365.png"/><Relationship Id="rId82" Type="http://schemas.openxmlformats.org/officeDocument/2006/relationships/image" Target="../media/image386.png"/><Relationship Id="rId152" Type="http://schemas.openxmlformats.org/officeDocument/2006/relationships/image" Target="../media/image456.png"/><Relationship Id="rId19" Type="http://schemas.openxmlformats.org/officeDocument/2006/relationships/image" Target="../media/image26.png"/><Relationship Id="rId14" Type="http://schemas.openxmlformats.org/officeDocument/2006/relationships/image" Target="../media/image319.png"/><Relationship Id="rId30" Type="http://schemas.openxmlformats.org/officeDocument/2006/relationships/image" Target="../media/image334.png"/><Relationship Id="rId35" Type="http://schemas.openxmlformats.org/officeDocument/2006/relationships/image" Target="../media/image339.png"/><Relationship Id="rId56" Type="http://schemas.openxmlformats.org/officeDocument/2006/relationships/image" Target="../media/image360.png"/><Relationship Id="rId77" Type="http://schemas.openxmlformats.org/officeDocument/2006/relationships/image" Target="../media/image381.png"/><Relationship Id="rId100" Type="http://schemas.openxmlformats.org/officeDocument/2006/relationships/image" Target="../media/image404.png"/><Relationship Id="rId105" Type="http://schemas.openxmlformats.org/officeDocument/2006/relationships/image" Target="../media/image409.png"/><Relationship Id="rId126" Type="http://schemas.openxmlformats.org/officeDocument/2006/relationships/image" Target="../media/image430.png"/><Relationship Id="rId147" Type="http://schemas.openxmlformats.org/officeDocument/2006/relationships/image" Target="../media/image451.png"/><Relationship Id="rId8" Type="http://schemas.openxmlformats.org/officeDocument/2006/relationships/image" Target="../media/image313.png"/><Relationship Id="rId51" Type="http://schemas.openxmlformats.org/officeDocument/2006/relationships/image" Target="../media/image355.png"/><Relationship Id="rId72" Type="http://schemas.openxmlformats.org/officeDocument/2006/relationships/image" Target="../media/image376.png"/><Relationship Id="rId93" Type="http://schemas.openxmlformats.org/officeDocument/2006/relationships/image" Target="../media/image397.png"/><Relationship Id="rId98" Type="http://schemas.openxmlformats.org/officeDocument/2006/relationships/image" Target="../media/image402.png"/><Relationship Id="rId121" Type="http://schemas.openxmlformats.org/officeDocument/2006/relationships/image" Target="../media/image425.png"/><Relationship Id="rId142" Type="http://schemas.openxmlformats.org/officeDocument/2006/relationships/image" Target="../media/image446.png"/><Relationship Id="rId163" Type="http://schemas.openxmlformats.org/officeDocument/2006/relationships/image" Target="../media/image44.png"/><Relationship Id="rId3" Type="http://schemas.openxmlformats.org/officeDocument/2006/relationships/image" Target="../media/image308.png"/><Relationship Id="rId25" Type="http://schemas.openxmlformats.org/officeDocument/2006/relationships/image" Target="../media/image329.png"/><Relationship Id="rId46" Type="http://schemas.openxmlformats.org/officeDocument/2006/relationships/image" Target="../media/image350.png"/><Relationship Id="rId67" Type="http://schemas.openxmlformats.org/officeDocument/2006/relationships/image" Target="../media/image371.png"/><Relationship Id="rId116" Type="http://schemas.openxmlformats.org/officeDocument/2006/relationships/image" Target="../media/image420.png"/><Relationship Id="rId137" Type="http://schemas.openxmlformats.org/officeDocument/2006/relationships/image" Target="../media/image441.png"/><Relationship Id="rId158" Type="http://schemas.openxmlformats.org/officeDocument/2006/relationships/image" Target="../media/image462.png"/><Relationship Id="rId20" Type="http://schemas.openxmlformats.org/officeDocument/2006/relationships/image" Target="../media/image324.png"/><Relationship Id="rId41" Type="http://schemas.openxmlformats.org/officeDocument/2006/relationships/image" Target="../media/image345.png"/><Relationship Id="rId62" Type="http://schemas.openxmlformats.org/officeDocument/2006/relationships/image" Target="../media/image366.png"/><Relationship Id="rId83" Type="http://schemas.openxmlformats.org/officeDocument/2006/relationships/image" Target="../media/image387.png"/><Relationship Id="rId88" Type="http://schemas.openxmlformats.org/officeDocument/2006/relationships/image" Target="../media/image392.png"/><Relationship Id="rId111" Type="http://schemas.openxmlformats.org/officeDocument/2006/relationships/image" Target="../media/image415.png"/><Relationship Id="rId132" Type="http://schemas.openxmlformats.org/officeDocument/2006/relationships/image" Target="../media/image436.png"/><Relationship Id="rId153" Type="http://schemas.openxmlformats.org/officeDocument/2006/relationships/image" Target="../media/image457.png"/><Relationship Id="rId15" Type="http://schemas.openxmlformats.org/officeDocument/2006/relationships/image" Target="../media/image320.png"/><Relationship Id="rId36" Type="http://schemas.openxmlformats.org/officeDocument/2006/relationships/image" Target="../media/image340.png"/><Relationship Id="rId57" Type="http://schemas.openxmlformats.org/officeDocument/2006/relationships/image" Target="../media/image361.png"/><Relationship Id="rId106" Type="http://schemas.openxmlformats.org/officeDocument/2006/relationships/image" Target="../media/image410.png"/><Relationship Id="rId127" Type="http://schemas.openxmlformats.org/officeDocument/2006/relationships/image" Target="../media/image431.png"/><Relationship Id="rId10" Type="http://schemas.openxmlformats.org/officeDocument/2006/relationships/image" Target="../media/image315.png"/><Relationship Id="rId31" Type="http://schemas.openxmlformats.org/officeDocument/2006/relationships/image" Target="../media/image335.png"/><Relationship Id="rId52" Type="http://schemas.openxmlformats.org/officeDocument/2006/relationships/image" Target="../media/image356.png"/><Relationship Id="rId73" Type="http://schemas.openxmlformats.org/officeDocument/2006/relationships/image" Target="../media/image377.png"/><Relationship Id="rId78" Type="http://schemas.openxmlformats.org/officeDocument/2006/relationships/image" Target="../media/image382.png"/><Relationship Id="rId94" Type="http://schemas.openxmlformats.org/officeDocument/2006/relationships/image" Target="../media/image398.png"/><Relationship Id="rId99" Type="http://schemas.openxmlformats.org/officeDocument/2006/relationships/image" Target="../media/image403.png"/><Relationship Id="rId101" Type="http://schemas.openxmlformats.org/officeDocument/2006/relationships/image" Target="../media/image405.png"/><Relationship Id="rId122" Type="http://schemas.openxmlformats.org/officeDocument/2006/relationships/image" Target="../media/image426.png"/><Relationship Id="rId143" Type="http://schemas.openxmlformats.org/officeDocument/2006/relationships/image" Target="../media/image447.png"/><Relationship Id="rId148" Type="http://schemas.openxmlformats.org/officeDocument/2006/relationships/image" Target="../media/image452.png"/><Relationship Id="rId4" Type="http://schemas.openxmlformats.org/officeDocument/2006/relationships/image" Target="../media/image309.png"/><Relationship Id="rId9" Type="http://schemas.openxmlformats.org/officeDocument/2006/relationships/image" Target="../media/image314.png"/><Relationship Id="rId26" Type="http://schemas.openxmlformats.org/officeDocument/2006/relationships/image" Target="../media/image330.png"/><Relationship Id="rId47" Type="http://schemas.openxmlformats.org/officeDocument/2006/relationships/image" Target="../media/image351.png"/><Relationship Id="rId68" Type="http://schemas.openxmlformats.org/officeDocument/2006/relationships/image" Target="../media/image372.png"/><Relationship Id="rId89" Type="http://schemas.openxmlformats.org/officeDocument/2006/relationships/image" Target="../media/image393.png"/><Relationship Id="rId112" Type="http://schemas.openxmlformats.org/officeDocument/2006/relationships/image" Target="../media/image416.png"/><Relationship Id="rId133" Type="http://schemas.openxmlformats.org/officeDocument/2006/relationships/image" Target="../media/image437.png"/><Relationship Id="rId154" Type="http://schemas.openxmlformats.org/officeDocument/2006/relationships/image" Target="../media/image458.png"/><Relationship Id="rId16" Type="http://schemas.openxmlformats.org/officeDocument/2006/relationships/image" Target="../media/image321.png"/><Relationship Id="rId37" Type="http://schemas.openxmlformats.org/officeDocument/2006/relationships/image" Target="../media/image341.png"/><Relationship Id="rId58" Type="http://schemas.openxmlformats.org/officeDocument/2006/relationships/image" Target="../media/image362.png"/><Relationship Id="rId79" Type="http://schemas.openxmlformats.org/officeDocument/2006/relationships/image" Target="../media/image383.png"/><Relationship Id="rId102" Type="http://schemas.openxmlformats.org/officeDocument/2006/relationships/image" Target="../media/image406.png"/><Relationship Id="rId123" Type="http://schemas.openxmlformats.org/officeDocument/2006/relationships/image" Target="../media/image427.png"/><Relationship Id="rId144" Type="http://schemas.openxmlformats.org/officeDocument/2006/relationships/image" Target="../media/image448.png"/><Relationship Id="rId90" Type="http://schemas.openxmlformats.org/officeDocument/2006/relationships/image" Target="../media/image394.png"/><Relationship Id="rId27" Type="http://schemas.openxmlformats.org/officeDocument/2006/relationships/image" Target="../media/image331.png"/><Relationship Id="rId48" Type="http://schemas.openxmlformats.org/officeDocument/2006/relationships/image" Target="../media/image352.png"/><Relationship Id="rId69" Type="http://schemas.openxmlformats.org/officeDocument/2006/relationships/image" Target="../media/image373.png"/><Relationship Id="rId113" Type="http://schemas.openxmlformats.org/officeDocument/2006/relationships/image" Target="../media/image417.png"/><Relationship Id="rId134" Type="http://schemas.openxmlformats.org/officeDocument/2006/relationships/image" Target="../media/image438.png"/><Relationship Id="rId80" Type="http://schemas.openxmlformats.org/officeDocument/2006/relationships/image" Target="../media/image384.png"/><Relationship Id="rId155" Type="http://schemas.openxmlformats.org/officeDocument/2006/relationships/image" Target="../media/image4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71122" y="195071"/>
            <a:ext cx="7554595" cy="777240"/>
            <a:chOff x="1571122" y="195071"/>
            <a:chExt cx="7554595" cy="777240"/>
          </a:xfrm>
        </p:grpSpPr>
        <p:sp>
          <p:nvSpPr>
            <p:cNvPr id="3" name="object 3"/>
            <p:cNvSpPr/>
            <p:nvPr/>
          </p:nvSpPr>
          <p:spPr>
            <a:xfrm>
              <a:off x="1761622" y="257555"/>
              <a:ext cx="7620" cy="0"/>
            </a:xfrm>
            <a:custGeom>
              <a:avLst/>
              <a:gdLst/>
              <a:ahLst/>
              <a:cxnLst/>
              <a:rect l="l" t="t" r="r" b="b"/>
              <a:pathLst>
                <a:path w="7619">
                  <a:moveTo>
                    <a:pt x="0" y="0"/>
                  </a:moveTo>
                  <a:lnTo>
                    <a:pt x="7620" y="0"/>
                  </a:lnTo>
                </a:path>
              </a:pathLst>
            </a:custGeom>
            <a:ln w="3175">
              <a:solidFill>
                <a:srgbClr val="7EECAF"/>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571122" y="195071"/>
              <a:ext cx="7554467" cy="777239"/>
            </a:xfrm>
            <a:prstGeom prst="rect">
              <a:avLst/>
            </a:prstGeom>
          </p:spPr>
        </p:pic>
      </p:grpSp>
      <p:grpSp>
        <p:nvGrpSpPr>
          <p:cNvPr id="5" name="object 5"/>
          <p:cNvGrpSpPr/>
          <p:nvPr/>
        </p:nvGrpSpPr>
        <p:grpSpPr>
          <a:xfrm>
            <a:off x="1566550" y="1252727"/>
            <a:ext cx="7559675" cy="6303645"/>
            <a:chOff x="1566550" y="1252727"/>
            <a:chExt cx="7559675" cy="6303645"/>
          </a:xfrm>
        </p:grpSpPr>
        <p:pic>
          <p:nvPicPr>
            <p:cNvPr id="6" name="object 6"/>
            <p:cNvPicPr/>
            <p:nvPr/>
          </p:nvPicPr>
          <p:blipFill>
            <a:blip r:embed="rId3" cstate="print"/>
            <a:stretch>
              <a:fillRect/>
            </a:stretch>
          </p:blipFill>
          <p:spPr>
            <a:xfrm>
              <a:off x="2938150" y="1252727"/>
              <a:ext cx="4800600" cy="1264919"/>
            </a:xfrm>
            <a:prstGeom prst="rect">
              <a:avLst/>
            </a:prstGeom>
          </p:spPr>
        </p:pic>
        <p:pic>
          <p:nvPicPr>
            <p:cNvPr id="7" name="object 7"/>
            <p:cNvPicPr/>
            <p:nvPr/>
          </p:nvPicPr>
          <p:blipFill>
            <a:blip r:embed="rId4" cstate="print"/>
            <a:stretch>
              <a:fillRect/>
            </a:stretch>
          </p:blipFill>
          <p:spPr>
            <a:xfrm>
              <a:off x="9075749" y="4937379"/>
              <a:ext cx="49839" cy="99440"/>
            </a:xfrm>
            <a:prstGeom prst="rect">
              <a:avLst/>
            </a:prstGeom>
          </p:spPr>
        </p:pic>
        <p:pic>
          <p:nvPicPr>
            <p:cNvPr id="8" name="object 8"/>
            <p:cNvPicPr/>
            <p:nvPr/>
          </p:nvPicPr>
          <p:blipFill>
            <a:blip r:embed="rId5" cstate="print"/>
            <a:stretch>
              <a:fillRect/>
            </a:stretch>
          </p:blipFill>
          <p:spPr>
            <a:xfrm>
              <a:off x="2438278" y="2517647"/>
              <a:ext cx="5692140" cy="2519171"/>
            </a:xfrm>
            <a:prstGeom prst="rect">
              <a:avLst/>
            </a:prstGeom>
          </p:spPr>
        </p:pic>
        <p:pic>
          <p:nvPicPr>
            <p:cNvPr id="9" name="object 9"/>
            <p:cNvPicPr/>
            <p:nvPr/>
          </p:nvPicPr>
          <p:blipFill>
            <a:blip r:embed="rId6" cstate="print"/>
            <a:stretch>
              <a:fillRect/>
            </a:stretch>
          </p:blipFill>
          <p:spPr>
            <a:xfrm>
              <a:off x="3357250" y="4873751"/>
              <a:ext cx="781812" cy="163067"/>
            </a:xfrm>
            <a:prstGeom prst="rect">
              <a:avLst/>
            </a:prstGeom>
          </p:spPr>
        </p:pic>
        <p:pic>
          <p:nvPicPr>
            <p:cNvPr id="10" name="object 10"/>
            <p:cNvPicPr/>
            <p:nvPr/>
          </p:nvPicPr>
          <p:blipFill>
            <a:blip r:embed="rId7" cstate="print"/>
            <a:stretch>
              <a:fillRect/>
            </a:stretch>
          </p:blipFill>
          <p:spPr>
            <a:xfrm>
              <a:off x="5190621" y="2517647"/>
              <a:ext cx="256031" cy="51816"/>
            </a:xfrm>
            <a:prstGeom prst="rect">
              <a:avLst/>
            </a:prstGeom>
          </p:spPr>
        </p:pic>
        <p:pic>
          <p:nvPicPr>
            <p:cNvPr id="11" name="object 11"/>
            <p:cNvPicPr/>
            <p:nvPr/>
          </p:nvPicPr>
          <p:blipFill>
            <a:blip r:embed="rId8" cstate="print"/>
            <a:stretch>
              <a:fillRect/>
            </a:stretch>
          </p:blipFill>
          <p:spPr>
            <a:xfrm>
              <a:off x="6283330" y="2517647"/>
              <a:ext cx="1293875" cy="678180"/>
            </a:xfrm>
            <a:prstGeom prst="rect">
              <a:avLst/>
            </a:prstGeom>
          </p:spPr>
        </p:pic>
        <p:pic>
          <p:nvPicPr>
            <p:cNvPr id="12" name="object 12"/>
            <p:cNvPicPr/>
            <p:nvPr/>
          </p:nvPicPr>
          <p:blipFill>
            <a:blip r:embed="rId9" cstate="print"/>
            <a:stretch>
              <a:fillRect/>
            </a:stretch>
          </p:blipFill>
          <p:spPr>
            <a:xfrm>
              <a:off x="1566550" y="5036819"/>
              <a:ext cx="7559161" cy="2519171"/>
            </a:xfrm>
            <a:prstGeom prst="rect">
              <a:avLst/>
            </a:prstGeom>
          </p:spPr>
        </p:pic>
        <p:sp>
          <p:nvSpPr>
            <p:cNvPr id="13" name="object 13"/>
            <p:cNvSpPr/>
            <p:nvPr/>
          </p:nvSpPr>
          <p:spPr>
            <a:xfrm>
              <a:off x="8578474" y="6366510"/>
              <a:ext cx="5080" cy="0"/>
            </a:xfrm>
            <a:custGeom>
              <a:avLst/>
              <a:gdLst/>
              <a:ahLst/>
              <a:cxnLst/>
              <a:rect l="l" t="t" r="r" b="b"/>
              <a:pathLst>
                <a:path w="5079">
                  <a:moveTo>
                    <a:pt x="0" y="0"/>
                  </a:moveTo>
                  <a:lnTo>
                    <a:pt x="4572" y="0"/>
                  </a:lnTo>
                </a:path>
              </a:pathLst>
            </a:custGeom>
            <a:ln w="4572">
              <a:solidFill>
                <a:srgbClr val="5D6157"/>
              </a:solidFill>
            </a:ln>
          </p:spPr>
          <p:txBody>
            <a:bodyPr wrap="square" lIns="0" tIns="0" rIns="0" bIns="0" rtlCol="0"/>
            <a:lstStyle/>
            <a:p>
              <a:endParaRPr/>
            </a:p>
          </p:txBody>
        </p:sp>
        <p:pic>
          <p:nvPicPr>
            <p:cNvPr id="14" name="object 14"/>
            <p:cNvPicPr/>
            <p:nvPr/>
          </p:nvPicPr>
          <p:blipFill>
            <a:blip r:embed="rId10" cstate="print"/>
            <a:stretch>
              <a:fillRect/>
            </a:stretch>
          </p:blipFill>
          <p:spPr>
            <a:xfrm>
              <a:off x="8249290" y="6268212"/>
              <a:ext cx="502920" cy="370332"/>
            </a:xfrm>
            <a:prstGeom prst="rect">
              <a:avLst/>
            </a:prstGeom>
          </p:spPr>
        </p:pic>
        <p:sp>
          <p:nvSpPr>
            <p:cNvPr id="15" name="object 15"/>
            <p:cNvSpPr/>
            <p:nvPr/>
          </p:nvSpPr>
          <p:spPr>
            <a:xfrm>
              <a:off x="8313297" y="6636257"/>
              <a:ext cx="5080" cy="0"/>
            </a:xfrm>
            <a:custGeom>
              <a:avLst/>
              <a:gdLst/>
              <a:ahLst/>
              <a:cxnLst/>
              <a:rect l="l" t="t" r="r" b="b"/>
              <a:pathLst>
                <a:path w="5079">
                  <a:moveTo>
                    <a:pt x="0" y="0"/>
                  </a:moveTo>
                  <a:lnTo>
                    <a:pt x="4572" y="0"/>
                  </a:lnTo>
                </a:path>
              </a:pathLst>
            </a:custGeom>
            <a:ln w="4572">
              <a:solidFill>
                <a:srgbClr val="8A8A8A"/>
              </a:solidFill>
            </a:ln>
          </p:spPr>
          <p:txBody>
            <a:bodyPr wrap="square" lIns="0" tIns="0" rIns="0" bIns="0" rtlCol="0"/>
            <a:lstStyle/>
            <a:p>
              <a:endParaRPr/>
            </a:p>
          </p:txBody>
        </p:sp>
        <p:sp>
          <p:nvSpPr>
            <p:cNvPr id="16" name="object 16"/>
            <p:cNvSpPr/>
            <p:nvPr/>
          </p:nvSpPr>
          <p:spPr>
            <a:xfrm>
              <a:off x="8711062" y="6636257"/>
              <a:ext cx="5080" cy="0"/>
            </a:xfrm>
            <a:custGeom>
              <a:avLst/>
              <a:gdLst/>
              <a:ahLst/>
              <a:cxnLst/>
              <a:rect l="l" t="t" r="r" b="b"/>
              <a:pathLst>
                <a:path w="5079">
                  <a:moveTo>
                    <a:pt x="0" y="0"/>
                  </a:moveTo>
                  <a:lnTo>
                    <a:pt x="4572" y="0"/>
                  </a:lnTo>
                </a:path>
              </a:pathLst>
            </a:custGeom>
            <a:ln w="4572">
              <a:solidFill>
                <a:srgbClr val="808080"/>
              </a:solidFill>
            </a:ln>
          </p:spPr>
          <p:txBody>
            <a:bodyPr wrap="square" lIns="0" tIns="0" rIns="0" bIns="0" rtlCol="0"/>
            <a:lstStyle/>
            <a:p>
              <a:endParaRPr/>
            </a:p>
          </p:txBody>
        </p:sp>
        <p:pic>
          <p:nvPicPr>
            <p:cNvPr id="17" name="object 17"/>
            <p:cNvPicPr/>
            <p:nvPr/>
          </p:nvPicPr>
          <p:blipFill>
            <a:blip r:embed="rId11" cstate="print"/>
            <a:stretch>
              <a:fillRect/>
            </a:stretch>
          </p:blipFill>
          <p:spPr>
            <a:xfrm>
              <a:off x="7988686" y="6629399"/>
              <a:ext cx="1037844" cy="621792"/>
            </a:xfrm>
            <a:prstGeom prst="rect">
              <a:avLst/>
            </a:prstGeom>
          </p:spPr>
        </p:pic>
        <p:pic>
          <p:nvPicPr>
            <p:cNvPr id="18" name="object 18"/>
            <p:cNvPicPr/>
            <p:nvPr/>
          </p:nvPicPr>
          <p:blipFill>
            <a:blip r:embed="rId12" cstate="print"/>
            <a:stretch>
              <a:fillRect/>
            </a:stretch>
          </p:blipFill>
          <p:spPr>
            <a:xfrm>
              <a:off x="2938150" y="5036819"/>
              <a:ext cx="4800600" cy="1638300"/>
            </a:xfrm>
            <a:prstGeom prst="rect">
              <a:avLst/>
            </a:prstGeom>
          </p:spPr>
        </p:pic>
        <p:sp>
          <p:nvSpPr>
            <p:cNvPr id="19" name="object 19"/>
            <p:cNvSpPr/>
            <p:nvPr/>
          </p:nvSpPr>
          <p:spPr>
            <a:xfrm>
              <a:off x="8651626" y="7248906"/>
              <a:ext cx="5080" cy="0"/>
            </a:xfrm>
            <a:custGeom>
              <a:avLst/>
              <a:gdLst/>
              <a:ahLst/>
              <a:cxnLst/>
              <a:rect l="l" t="t" r="r" b="b"/>
              <a:pathLst>
                <a:path w="5079">
                  <a:moveTo>
                    <a:pt x="0" y="0"/>
                  </a:moveTo>
                  <a:lnTo>
                    <a:pt x="4572" y="0"/>
                  </a:lnTo>
                </a:path>
              </a:pathLst>
            </a:custGeom>
            <a:ln w="4572">
              <a:solidFill>
                <a:srgbClr val="6F7976"/>
              </a:solidFill>
            </a:ln>
          </p:spPr>
          <p:txBody>
            <a:bodyPr wrap="square" lIns="0" tIns="0" rIns="0" bIns="0" rtlCol="0"/>
            <a:lstStyle/>
            <a:p>
              <a:endParaRPr/>
            </a:p>
          </p:txBody>
        </p:sp>
        <p:pic>
          <p:nvPicPr>
            <p:cNvPr id="20" name="object 20"/>
            <p:cNvPicPr/>
            <p:nvPr/>
          </p:nvPicPr>
          <p:blipFill>
            <a:blip r:embed="rId13" cstate="print"/>
            <a:stretch>
              <a:fillRect/>
            </a:stretch>
          </p:blipFill>
          <p:spPr>
            <a:xfrm>
              <a:off x="8006974" y="7246619"/>
              <a:ext cx="1019556" cy="182880"/>
            </a:xfrm>
            <a:prstGeom prst="rect">
              <a:avLst/>
            </a:prstGeom>
          </p:spPr>
        </p:pic>
        <p:pic>
          <p:nvPicPr>
            <p:cNvPr id="21" name="object 21"/>
            <p:cNvPicPr/>
            <p:nvPr/>
          </p:nvPicPr>
          <p:blipFill>
            <a:blip r:embed="rId14" cstate="print"/>
            <a:stretch>
              <a:fillRect/>
            </a:stretch>
          </p:blipFill>
          <p:spPr>
            <a:xfrm>
              <a:off x="8551042" y="7424927"/>
              <a:ext cx="41148" cy="18288"/>
            </a:xfrm>
            <a:prstGeom prst="rect">
              <a:avLst/>
            </a:prstGeom>
          </p:spPr>
        </p:pic>
        <p:pic>
          <p:nvPicPr>
            <p:cNvPr id="22" name="object 22"/>
            <p:cNvPicPr/>
            <p:nvPr/>
          </p:nvPicPr>
          <p:blipFill>
            <a:blip r:embed="rId15" cstate="print"/>
            <a:stretch>
              <a:fillRect/>
            </a:stretch>
          </p:blipFill>
          <p:spPr>
            <a:xfrm>
              <a:off x="8445886" y="7424927"/>
              <a:ext cx="36576" cy="22860"/>
            </a:xfrm>
            <a:prstGeom prst="rect">
              <a:avLst/>
            </a:prstGeom>
          </p:spPr>
        </p:pic>
        <p:pic>
          <p:nvPicPr>
            <p:cNvPr id="23" name="object 23"/>
            <p:cNvPicPr/>
            <p:nvPr/>
          </p:nvPicPr>
          <p:blipFill>
            <a:blip r:embed="rId16" cstate="print"/>
            <a:stretch>
              <a:fillRect/>
            </a:stretch>
          </p:blipFill>
          <p:spPr>
            <a:xfrm>
              <a:off x="8116702" y="7424927"/>
              <a:ext cx="228600" cy="18288"/>
            </a:xfrm>
            <a:prstGeom prst="rect">
              <a:avLst/>
            </a:prstGeom>
          </p:spPr>
        </p:pic>
        <p:pic>
          <p:nvPicPr>
            <p:cNvPr id="24" name="object 24"/>
            <p:cNvPicPr/>
            <p:nvPr/>
          </p:nvPicPr>
          <p:blipFill>
            <a:blip r:embed="rId17" cstate="print"/>
            <a:stretch>
              <a:fillRect/>
            </a:stretch>
          </p:blipFill>
          <p:spPr>
            <a:xfrm>
              <a:off x="8674486" y="7424927"/>
              <a:ext cx="192024" cy="32004"/>
            </a:xfrm>
            <a:prstGeom prst="rect">
              <a:avLst/>
            </a:prstGeom>
          </p:spPr>
        </p:pic>
        <p:sp>
          <p:nvSpPr>
            <p:cNvPr id="25" name="object 25"/>
            <p:cNvSpPr/>
            <p:nvPr/>
          </p:nvSpPr>
          <p:spPr>
            <a:xfrm>
              <a:off x="8157850" y="7445501"/>
              <a:ext cx="5080" cy="0"/>
            </a:xfrm>
            <a:custGeom>
              <a:avLst/>
              <a:gdLst/>
              <a:ahLst/>
              <a:cxnLst/>
              <a:rect l="l" t="t" r="r" b="b"/>
              <a:pathLst>
                <a:path w="5079">
                  <a:moveTo>
                    <a:pt x="0" y="0"/>
                  </a:moveTo>
                  <a:lnTo>
                    <a:pt x="4572" y="0"/>
                  </a:lnTo>
                </a:path>
              </a:pathLst>
            </a:custGeom>
            <a:ln w="4572">
              <a:solidFill>
                <a:srgbClr val="8BA599"/>
              </a:solidFill>
            </a:ln>
          </p:spPr>
          <p:txBody>
            <a:bodyPr wrap="square" lIns="0" tIns="0" rIns="0" bIns="0" rtlCol="0"/>
            <a:lstStyle/>
            <a:p>
              <a:endParaRPr/>
            </a:p>
          </p:txBody>
        </p:sp>
        <p:pic>
          <p:nvPicPr>
            <p:cNvPr id="26" name="object 26"/>
            <p:cNvPicPr/>
            <p:nvPr/>
          </p:nvPicPr>
          <p:blipFill>
            <a:blip r:embed="rId18" cstate="print"/>
            <a:stretch>
              <a:fillRect/>
            </a:stretch>
          </p:blipFill>
          <p:spPr>
            <a:xfrm>
              <a:off x="8249290" y="7443216"/>
              <a:ext cx="68580" cy="9144"/>
            </a:xfrm>
            <a:prstGeom prst="rect">
              <a:avLst/>
            </a:prstGeom>
          </p:spPr>
        </p:pic>
        <p:sp>
          <p:nvSpPr>
            <p:cNvPr id="27" name="object 27"/>
            <p:cNvSpPr/>
            <p:nvPr/>
          </p:nvSpPr>
          <p:spPr>
            <a:xfrm>
              <a:off x="3745870" y="6179057"/>
              <a:ext cx="5080" cy="0"/>
            </a:xfrm>
            <a:custGeom>
              <a:avLst/>
              <a:gdLst/>
              <a:ahLst/>
              <a:cxnLst/>
              <a:rect l="l" t="t" r="r" b="b"/>
              <a:pathLst>
                <a:path w="5079">
                  <a:moveTo>
                    <a:pt x="0" y="0"/>
                  </a:moveTo>
                  <a:lnTo>
                    <a:pt x="4572" y="0"/>
                  </a:lnTo>
                </a:path>
              </a:pathLst>
            </a:custGeom>
            <a:ln w="4572">
              <a:solidFill>
                <a:srgbClr val="8DC8F5"/>
              </a:solidFill>
            </a:ln>
          </p:spPr>
          <p:txBody>
            <a:bodyPr wrap="square" lIns="0" tIns="0" rIns="0" bIns="0" rtlCol="0"/>
            <a:lstStyle/>
            <a:p>
              <a:endParaRPr/>
            </a:p>
          </p:txBody>
        </p:sp>
      </p:grpSp>
      <p:sp>
        <p:nvSpPr>
          <p:cNvPr id="28" name="object 28"/>
          <p:cNvSpPr txBox="1">
            <a:spLocks noGrp="1"/>
          </p:cNvSpPr>
          <p:nvPr>
            <p:ph type="title"/>
          </p:nvPr>
        </p:nvSpPr>
        <p:spPr>
          <a:xfrm>
            <a:off x="3175392" y="322579"/>
            <a:ext cx="425767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007EAC"/>
                </a:solidFill>
              </a:rPr>
              <a:t>Инвестиционный</a:t>
            </a:r>
            <a:r>
              <a:rPr sz="2800" spc="-95" dirty="0">
                <a:solidFill>
                  <a:srgbClr val="007EAC"/>
                </a:solidFill>
                <a:latin typeface="Times New Roman"/>
                <a:cs typeface="Times New Roman"/>
              </a:rPr>
              <a:t> </a:t>
            </a:r>
            <a:r>
              <a:rPr sz="2800" spc="-10" dirty="0">
                <a:solidFill>
                  <a:srgbClr val="007EAC"/>
                </a:solidFill>
              </a:rPr>
              <a:t>паспорт</a:t>
            </a:r>
            <a:endParaRPr sz="2800" dirty="0">
              <a:latin typeface="Times New Roman"/>
              <a:cs typeface="Times New Roman"/>
            </a:endParaRPr>
          </a:p>
        </p:txBody>
      </p:sp>
      <p:sp>
        <p:nvSpPr>
          <p:cNvPr id="29" name="object 29"/>
          <p:cNvSpPr txBox="1"/>
          <p:nvPr/>
        </p:nvSpPr>
        <p:spPr>
          <a:xfrm>
            <a:off x="3745870" y="3282186"/>
            <a:ext cx="3021297" cy="1551707"/>
          </a:xfrm>
          <a:prstGeom prst="rect">
            <a:avLst/>
          </a:prstGeom>
        </p:spPr>
        <p:txBody>
          <a:bodyPr vert="horz" wrap="square" lIns="0" tIns="12700" rIns="0" bIns="0" rtlCol="0">
            <a:spAutoFit/>
          </a:bodyPr>
          <a:lstStyle/>
          <a:p>
            <a:pPr marL="421005" marR="413384" algn="ctr">
              <a:lnSpc>
                <a:spcPct val="100000"/>
              </a:lnSpc>
              <a:spcBef>
                <a:spcPts val="100"/>
              </a:spcBef>
            </a:pPr>
            <a:r>
              <a:rPr sz="2000" b="1" spc="-10" dirty="0">
                <a:solidFill>
                  <a:srgbClr val="307A30"/>
                </a:solidFill>
                <a:effectLst>
                  <a:outerShdw blurRad="38100" dist="38100" dir="2700000" algn="tl">
                    <a:srgbClr val="000000">
                      <a:alpha val="43137"/>
                    </a:srgbClr>
                  </a:outerShdw>
                </a:effectLst>
                <a:latin typeface="Open Sans"/>
                <a:cs typeface="Arial"/>
              </a:rPr>
              <a:t>Муниципальное</a:t>
            </a:r>
            <a:r>
              <a:rPr sz="2000" spc="-10" dirty="0">
                <a:solidFill>
                  <a:srgbClr val="307A30"/>
                </a:solidFill>
                <a:effectLst>
                  <a:outerShdw blurRad="38100" dist="38100" dir="2700000" algn="tl">
                    <a:srgbClr val="000000">
                      <a:alpha val="43137"/>
                    </a:srgbClr>
                  </a:outerShdw>
                </a:effectLst>
                <a:latin typeface="Open Sans"/>
                <a:cs typeface="Times New Roman"/>
              </a:rPr>
              <a:t> </a:t>
            </a:r>
            <a:r>
              <a:rPr sz="2000" b="1" spc="-10" dirty="0">
                <a:solidFill>
                  <a:srgbClr val="307A30"/>
                </a:solidFill>
                <a:effectLst>
                  <a:outerShdw blurRad="38100" dist="38100" dir="2700000" algn="tl">
                    <a:srgbClr val="000000">
                      <a:alpha val="43137"/>
                    </a:srgbClr>
                  </a:outerShdw>
                </a:effectLst>
                <a:latin typeface="Open Sans"/>
                <a:cs typeface="Arial"/>
              </a:rPr>
              <a:t>образование</a:t>
            </a:r>
            <a:endParaRPr sz="2000" dirty="0">
              <a:effectLst>
                <a:outerShdw blurRad="38100" dist="38100" dir="2700000" algn="tl">
                  <a:srgbClr val="000000">
                    <a:alpha val="43137"/>
                  </a:srgbClr>
                </a:outerShdw>
              </a:effectLst>
              <a:latin typeface="Open Sans"/>
              <a:cs typeface="Arial"/>
            </a:endParaRPr>
          </a:p>
          <a:p>
            <a:pPr marL="12700" marR="5080" algn="ctr">
              <a:lnSpc>
                <a:spcPct val="100000"/>
              </a:lnSpc>
            </a:pPr>
            <a:r>
              <a:rPr sz="2000" b="1" dirty="0">
                <a:solidFill>
                  <a:srgbClr val="307A30"/>
                </a:solidFill>
                <a:effectLst>
                  <a:outerShdw blurRad="38100" dist="38100" dir="2700000" algn="tl">
                    <a:srgbClr val="000000">
                      <a:alpha val="43137"/>
                    </a:srgbClr>
                  </a:outerShdw>
                </a:effectLst>
                <a:latin typeface="Open Sans"/>
                <a:cs typeface="Arial"/>
              </a:rPr>
              <a:t>«</a:t>
            </a:r>
            <a:r>
              <a:rPr sz="2000" b="1" dirty="0" err="1">
                <a:solidFill>
                  <a:srgbClr val="307A30"/>
                </a:solidFill>
                <a:effectLst>
                  <a:outerShdw blurRad="38100" dist="38100" dir="2700000" algn="tl">
                    <a:srgbClr val="000000">
                      <a:alpha val="43137"/>
                    </a:srgbClr>
                  </a:outerShdw>
                </a:effectLst>
                <a:latin typeface="Open Sans"/>
                <a:cs typeface="Arial"/>
              </a:rPr>
              <a:t>Сафоновский</a:t>
            </a:r>
            <a:r>
              <a:rPr sz="2000" spc="-125" dirty="0">
                <a:solidFill>
                  <a:srgbClr val="307A30"/>
                </a:solidFill>
                <a:latin typeface="Open Sans"/>
                <a:cs typeface="Times New Roman"/>
              </a:rPr>
              <a:t> </a:t>
            </a: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муниципальный округ</a:t>
            </a:r>
            <a:r>
              <a:rPr sz="2000" b="1" spc="-10" dirty="0" smtClean="0">
                <a:solidFill>
                  <a:srgbClr val="307A30"/>
                </a:solidFill>
                <a:latin typeface="Open Sans"/>
                <a:cs typeface="Arial"/>
              </a:rPr>
              <a:t>»</a:t>
            </a:r>
            <a:r>
              <a:rPr sz="2000" spc="-10" dirty="0" smtClean="0">
                <a:solidFill>
                  <a:srgbClr val="307A30"/>
                </a:solidFill>
                <a:latin typeface="Open Sans"/>
                <a:cs typeface="Times New Roman"/>
              </a:rPr>
              <a:t> </a:t>
            </a:r>
            <a:r>
              <a:rPr sz="2000" b="1" spc="-10" dirty="0" err="1">
                <a:solidFill>
                  <a:srgbClr val="307A30"/>
                </a:solidFill>
                <a:effectLst>
                  <a:outerShdw blurRad="38100" dist="38100" dir="2700000" algn="tl">
                    <a:srgbClr val="000000">
                      <a:alpha val="43137"/>
                    </a:srgbClr>
                  </a:outerShdw>
                </a:effectLst>
                <a:latin typeface="Open Sans"/>
                <a:cs typeface="Arial"/>
              </a:rPr>
              <a:t>Смоленской</a:t>
            </a:r>
            <a:r>
              <a:rPr sz="2000" spc="-90" dirty="0">
                <a:solidFill>
                  <a:srgbClr val="307A30"/>
                </a:solidFill>
                <a:effectLst>
                  <a:outerShdw blurRad="38100" dist="38100" dir="2700000" algn="tl">
                    <a:srgbClr val="000000">
                      <a:alpha val="43137"/>
                    </a:srgbClr>
                  </a:outerShdw>
                </a:effectLst>
                <a:latin typeface="Open Sans"/>
                <a:cs typeface="Times New Roman"/>
              </a:rPr>
              <a:t> </a:t>
            </a:r>
            <a:r>
              <a:rPr sz="2000" b="1" spc="-10" dirty="0" err="1" smtClean="0">
                <a:solidFill>
                  <a:srgbClr val="307A30"/>
                </a:solidFill>
                <a:effectLst>
                  <a:outerShdw blurRad="38100" dist="38100" dir="2700000" algn="tl">
                    <a:srgbClr val="000000">
                      <a:alpha val="43137"/>
                    </a:srgbClr>
                  </a:outerShdw>
                </a:effectLst>
                <a:latin typeface="Open Sans"/>
                <a:cs typeface="Arial"/>
              </a:rPr>
              <a:t>области</a:t>
            </a:r>
            <a:endParaRPr sz="2000" dirty="0">
              <a:effectLst>
                <a:outerShdw blurRad="38100" dist="38100" dir="2700000" algn="tl">
                  <a:srgbClr val="000000">
                    <a:alpha val="43137"/>
                  </a:srgbClr>
                </a:outerShdw>
              </a:effectLst>
              <a:latin typeface="Open Sans"/>
              <a:cs typeface="Arial"/>
            </a:endParaRPr>
          </a:p>
        </p:txBody>
      </p:sp>
      <p:pic>
        <p:nvPicPr>
          <p:cNvPr id="30" name="Рисунок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66550" y="6636257"/>
            <a:ext cx="2882904" cy="882649"/>
          </a:xfrm>
          <a:prstGeom prst="rect">
            <a:avLst/>
          </a:prstGeom>
        </p:spPr>
      </p:pic>
      <p:sp>
        <p:nvSpPr>
          <p:cNvPr id="31" name="Прямоугольник 30"/>
          <p:cNvSpPr/>
          <p:nvPr/>
        </p:nvSpPr>
        <p:spPr>
          <a:xfrm>
            <a:off x="4763658" y="4911973"/>
            <a:ext cx="985719" cy="369332"/>
          </a:xfrm>
          <a:prstGeom prst="rect">
            <a:avLst/>
          </a:prstGeom>
        </p:spPr>
        <p:txBody>
          <a:bodyPr wrap="none">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43764" rIns="0" bIns="0" rtlCol="0">
            <a:spAutoFit/>
          </a:bodyPr>
          <a:lstStyle/>
          <a:p>
            <a:pPr marL="484505">
              <a:lnSpc>
                <a:spcPct val="100000"/>
              </a:lnSpc>
              <a:spcBef>
                <a:spcPts val="100"/>
              </a:spcBef>
            </a:pPr>
            <a:r>
              <a:rPr dirty="0"/>
              <a:t>Инвестиционные</a:t>
            </a:r>
            <a:r>
              <a:rPr spc="-145" dirty="0">
                <a:latin typeface="Times New Roman"/>
                <a:cs typeface="Times New Roman"/>
              </a:rPr>
              <a:t> </a:t>
            </a:r>
            <a:r>
              <a:rPr spc="-10" dirty="0"/>
              <a:t>площадки</a:t>
            </a:r>
          </a:p>
        </p:txBody>
      </p:sp>
      <p:grpSp>
        <p:nvGrpSpPr>
          <p:cNvPr id="4" name="object 4"/>
          <p:cNvGrpSpPr/>
          <p:nvPr/>
        </p:nvGrpSpPr>
        <p:grpSpPr>
          <a:xfrm>
            <a:off x="1729618" y="1001267"/>
            <a:ext cx="7237730" cy="1516380"/>
            <a:chOff x="1729618" y="1001267"/>
            <a:chExt cx="7237730" cy="1516380"/>
          </a:xfrm>
        </p:grpSpPr>
        <p:sp>
          <p:nvSpPr>
            <p:cNvPr id="5" name="object 5"/>
            <p:cNvSpPr/>
            <p:nvPr/>
          </p:nvSpPr>
          <p:spPr>
            <a:xfrm>
              <a:off x="1735714" y="1007363"/>
              <a:ext cx="4131945" cy="553720"/>
            </a:xfrm>
            <a:custGeom>
              <a:avLst/>
              <a:gdLst/>
              <a:ahLst/>
              <a:cxnLst/>
              <a:rect l="l" t="t" r="r" b="b"/>
              <a:pathLst>
                <a:path w="4131945" h="553719">
                  <a:moveTo>
                    <a:pt x="4131563" y="553211"/>
                  </a:moveTo>
                  <a:lnTo>
                    <a:pt x="4131563" y="0"/>
                  </a:lnTo>
                  <a:lnTo>
                    <a:pt x="0" y="0"/>
                  </a:lnTo>
                  <a:lnTo>
                    <a:pt x="0" y="553211"/>
                  </a:lnTo>
                  <a:lnTo>
                    <a:pt x="4131563" y="553211"/>
                  </a:lnTo>
                  <a:close/>
                </a:path>
              </a:pathLst>
            </a:custGeom>
            <a:solidFill>
              <a:srgbClr val="D1FFFF"/>
            </a:solidFill>
          </p:spPr>
          <p:txBody>
            <a:bodyPr wrap="square" lIns="0" tIns="0" rIns="0" bIns="0" rtlCol="0"/>
            <a:lstStyle/>
            <a:p>
              <a:endParaRPr/>
            </a:p>
          </p:txBody>
        </p:sp>
        <p:sp>
          <p:nvSpPr>
            <p:cNvPr id="6" name="object 6"/>
            <p:cNvSpPr/>
            <p:nvPr/>
          </p:nvSpPr>
          <p:spPr>
            <a:xfrm>
              <a:off x="1729613" y="1001267"/>
              <a:ext cx="7237730" cy="1517015"/>
            </a:xfrm>
            <a:custGeom>
              <a:avLst/>
              <a:gdLst/>
              <a:ahLst/>
              <a:cxnLst/>
              <a:rect l="l" t="t" r="r" b="b"/>
              <a:pathLst>
                <a:path w="7237730" h="1517014">
                  <a:moveTo>
                    <a:pt x="7237476" y="0"/>
                  </a:moveTo>
                  <a:lnTo>
                    <a:pt x="4131564" y="0"/>
                  </a:lnTo>
                  <a:lnTo>
                    <a:pt x="4131564" y="12192"/>
                  </a:lnTo>
                  <a:lnTo>
                    <a:pt x="4131564" y="553212"/>
                  </a:lnTo>
                  <a:lnTo>
                    <a:pt x="12192" y="553212"/>
                  </a:lnTo>
                  <a:lnTo>
                    <a:pt x="12192" y="12192"/>
                  </a:lnTo>
                  <a:lnTo>
                    <a:pt x="4131564" y="12192"/>
                  </a:lnTo>
                  <a:lnTo>
                    <a:pt x="4131564" y="0"/>
                  </a:lnTo>
                  <a:lnTo>
                    <a:pt x="0" y="0"/>
                  </a:lnTo>
                  <a:lnTo>
                    <a:pt x="0" y="12192"/>
                  </a:lnTo>
                  <a:lnTo>
                    <a:pt x="0" y="553212"/>
                  </a:lnTo>
                  <a:lnTo>
                    <a:pt x="0" y="565404"/>
                  </a:lnTo>
                  <a:lnTo>
                    <a:pt x="0" y="1516392"/>
                  </a:lnTo>
                  <a:lnTo>
                    <a:pt x="12192" y="1516392"/>
                  </a:lnTo>
                  <a:lnTo>
                    <a:pt x="12192" y="565404"/>
                  </a:lnTo>
                  <a:lnTo>
                    <a:pt x="4131564" y="565404"/>
                  </a:lnTo>
                  <a:lnTo>
                    <a:pt x="4131564" y="1516392"/>
                  </a:lnTo>
                  <a:lnTo>
                    <a:pt x="4145280" y="1516392"/>
                  </a:lnTo>
                  <a:lnTo>
                    <a:pt x="4145280" y="565404"/>
                  </a:lnTo>
                  <a:lnTo>
                    <a:pt x="4145280" y="553212"/>
                  </a:lnTo>
                  <a:lnTo>
                    <a:pt x="4145280" y="12192"/>
                  </a:lnTo>
                  <a:lnTo>
                    <a:pt x="7223760" y="12192"/>
                  </a:lnTo>
                  <a:lnTo>
                    <a:pt x="7223760" y="1516392"/>
                  </a:lnTo>
                  <a:lnTo>
                    <a:pt x="7237476" y="1516392"/>
                  </a:lnTo>
                  <a:lnTo>
                    <a:pt x="7237476" y="12192"/>
                  </a:lnTo>
                  <a:lnTo>
                    <a:pt x="7237476" y="12"/>
                  </a:lnTo>
                  <a:close/>
                </a:path>
              </a:pathLst>
            </a:custGeom>
            <a:solidFill>
              <a:srgbClr val="4371C4"/>
            </a:solidFill>
          </p:spPr>
          <p:txBody>
            <a:bodyPr wrap="square" lIns="0" tIns="0" rIns="0" bIns="0" rtlCol="0"/>
            <a:lstStyle/>
            <a:p>
              <a:endParaRPr/>
            </a:p>
          </p:txBody>
        </p:sp>
      </p:grpSp>
      <p:sp>
        <p:nvSpPr>
          <p:cNvPr id="7" name="object 7"/>
          <p:cNvSpPr txBox="1"/>
          <p:nvPr/>
        </p:nvSpPr>
        <p:spPr>
          <a:xfrm>
            <a:off x="6687194" y="1849331"/>
            <a:ext cx="1203960" cy="170815"/>
          </a:xfrm>
          <a:prstGeom prst="rect">
            <a:avLst/>
          </a:prstGeom>
        </p:spPr>
        <p:txBody>
          <a:bodyPr vert="horz" wrap="square" lIns="0" tIns="0" rIns="0" bIns="0" rtlCol="0">
            <a:spAutoFit/>
          </a:bodyPr>
          <a:lstStyle/>
          <a:p>
            <a:pPr>
              <a:lnSpc>
                <a:spcPts val="1325"/>
              </a:lnSpc>
            </a:pPr>
            <a:r>
              <a:rPr sz="1200" dirty="0">
                <a:latin typeface="Microsoft Sans Serif"/>
                <a:cs typeface="Microsoft Sans Serif"/>
              </a:rPr>
              <a:t>Место</a:t>
            </a:r>
            <a:r>
              <a:rPr sz="1200" spc="-5" dirty="0">
                <a:latin typeface="Times New Roman"/>
                <a:cs typeface="Times New Roman"/>
              </a:rPr>
              <a:t> </a:t>
            </a:r>
            <a:r>
              <a:rPr sz="1200" dirty="0">
                <a:latin typeface="Microsoft Sans Serif"/>
                <a:cs typeface="Microsoft Sans Serif"/>
              </a:rPr>
              <a:t>для</a:t>
            </a:r>
            <a:r>
              <a:rPr sz="1200" spc="25" dirty="0">
                <a:latin typeface="Times New Roman"/>
                <a:cs typeface="Times New Roman"/>
              </a:rPr>
              <a:t> </a:t>
            </a:r>
            <a:r>
              <a:rPr sz="1200" spc="-20" dirty="0">
                <a:latin typeface="Microsoft Sans Serif"/>
                <a:cs typeface="Microsoft Sans Serif"/>
              </a:rPr>
              <a:t>карты</a:t>
            </a:r>
            <a:endParaRPr sz="1200">
              <a:latin typeface="Microsoft Sans Serif"/>
              <a:cs typeface="Microsoft Sans Serif"/>
            </a:endParaRPr>
          </a:p>
        </p:txBody>
      </p:sp>
      <p:grpSp>
        <p:nvGrpSpPr>
          <p:cNvPr id="8" name="object 8"/>
          <p:cNvGrpSpPr/>
          <p:nvPr/>
        </p:nvGrpSpPr>
        <p:grpSpPr>
          <a:xfrm>
            <a:off x="1729613" y="1071372"/>
            <a:ext cx="7395976" cy="3965447"/>
            <a:chOff x="1729613" y="1071372"/>
            <a:chExt cx="7395976" cy="3965447"/>
          </a:xfrm>
        </p:grpSpPr>
        <p:pic>
          <p:nvPicPr>
            <p:cNvPr id="9" name="object 9"/>
            <p:cNvPicPr/>
            <p:nvPr/>
          </p:nvPicPr>
          <p:blipFill>
            <a:blip r:embed="rId3" cstate="print"/>
            <a:stretch>
              <a:fillRect/>
            </a:stretch>
          </p:blipFill>
          <p:spPr>
            <a:xfrm>
              <a:off x="5999867" y="1071372"/>
              <a:ext cx="2883406" cy="1446275"/>
            </a:xfrm>
            <a:prstGeom prst="rect">
              <a:avLst/>
            </a:prstGeom>
          </p:spPr>
        </p:pic>
        <p:pic>
          <p:nvPicPr>
            <p:cNvPr id="10" name="object 10"/>
            <p:cNvPicPr/>
            <p:nvPr/>
          </p:nvPicPr>
          <p:blipFill>
            <a:blip r:embed="rId4" cstate="print"/>
            <a:stretch>
              <a:fillRect/>
            </a:stretch>
          </p:blipFill>
          <p:spPr>
            <a:xfrm>
              <a:off x="9075750" y="4937379"/>
              <a:ext cx="49839" cy="99440"/>
            </a:xfrm>
            <a:prstGeom prst="rect">
              <a:avLst/>
            </a:prstGeom>
          </p:spPr>
        </p:pic>
        <p:sp>
          <p:nvSpPr>
            <p:cNvPr id="11" name="object 11"/>
            <p:cNvSpPr/>
            <p:nvPr/>
          </p:nvSpPr>
          <p:spPr>
            <a:xfrm>
              <a:off x="1729613" y="2517660"/>
              <a:ext cx="7237730" cy="619125"/>
            </a:xfrm>
            <a:custGeom>
              <a:avLst/>
              <a:gdLst/>
              <a:ahLst/>
              <a:cxnLst/>
              <a:rect l="l" t="t" r="r" b="b"/>
              <a:pathLst>
                <a:path w="7237730" h="619125">
                  <a:moveTo>
                    <a:pt x="7237476" y="0"/>
                  </a:moveTo>
                  <a:lnTo>
                    <a:pt x="7223760" y="0"/>
                  </a:lnTo>
                  <a:lnTo>
                    <a:pt x="7223760" y="606539"/>
                  </a:lnTo>
                  <a:lnTo>
                    <a:pt x="4145280" y="606539"/>
                  </a:lnTo>
                  <a:lnTo>
                    <a:pt x="4145280" y="0"/>
                  </a:lnTo>
                  <a:lnTo>
                    <a:pt x="4131564" y="0"/>
                  </a:lnTo>
                  <a:lnTo>
                    <a:pt x="4131564" y="606539"/>
                  </a:lnTo>
                  <a:lnTo>
                    <a:pt x="12192" y="606539"/>
                  </a:lnTo>
                  <a:lnTo>
                    <a:pt x="12192" y="0"/>
                  </a:lnTo>
                  <a:lnTo>
                    <a:pt x="0" y="0"/>
                  </a:lnTo>
                  <a:lnTo>
                    <a:pt x="0" y="606539"/>
                  </a:lnTo>
                  <a:lnTo>
                    <a:pt x="0" y="618731"/>
                  </a:lnTo>
                  <a:lnTo>
                    <a:pt x="12192" y="618744"/>
                  </a:lnTo>
                  <a:lnTo>
                    <a:pt x="4131564" y="618731"/>
                  </a:lnTo>
                  <a:lnTo>
                    <a:pt x="4145280" y="618744"/>
                  </a:lnTo>
                  <a:lnTo>
                    <a:pt x="7223760" y="618731"/>
                  </a:lnTo>
                  <a:lnTo>
                    <a:pt x="7237476" y="618744"/>
                  </a:lnTo>
                  <a:lnTo>
                    <a:pt x="7237476" y="606539"/>
                  </a:lnTo>
                  <a:lnTo>
                    <a:pt x="7237476" y="0"/>
                  </a:lnTo>
                  <a:close/>
                </a:path>
              </a:pathLst>
            </a:custGeom>
            <a:solidFill>
              <a:srgbClr val="4371C4"/>
            </a:solidFill>
          </p:spPr>
          <p:txBody>
            <a:bodyPr wrap="square" lIns="0" tIns="0" rIns="0" bIns="0" rtlCol="0"/>
            <a:lstStyle/>
            <a:p>
              <a:endParaRPr/>
            </a:p>
          </p:txBody>
        </p:sp>
        <p:sp>
          <p:nvSpPr>
            <p:cNvPr id="12" name="object 12"/>
            <p:cNvSpPr/>
            <p:nvPr/>
          </p:nvSpPr>
          <p:spPr>
            <a:xfrm>
              <a:off x="1735713" y="3130295"/>
              <a:ext cx="1464945" cy="1051560"/>
            </a:xfrm>
            <a:custGeom>
              <a:avLst/>
              <a:gdLst/>
              <a:ahLst/>
              <a:cxnLst/>
              <a:rect l="l" t="t" r="r" b="b"/>
              <a:pathLst>
                <a:path w="1464945" h="1051560">
                  <a:moveTo>
                    <a:pt x="1464563" y="1051559"/>
                  </a:moveTo>
                  <a:lnTo>
                    <a:pt x="1464563" y="0"/>
                  </a:lnTo>
                  <a:lnTo>
                    <a:pt x="0" y="0"/>
                  </a:lnTo>
                  <a:lnTo>
                    <a:pt x="0" y="1051559"/>
                  </a:lnTo>
                  <a:lnTo>
                    <a:pt x="1464563" y="1051559"/>
                  </a:lnTo>
                  <a:close/>
                </a:path>
              </a:pathLst>
            </a:custGeom>
            <a:solidFill>
              <a:srgbClr val="D1FFFF"/>
            </a:solidFill>
          </p:spPr>
          <p:txBody>
            <a:bodyPr wrap="square" lIns="0" tIns="0" rIns="0" bIns="0" rtlCol="0"/>
            <a:lstStyle/>
            <a:p>
              <a:endParaRPr/>
            </a:p>
          </p:txBody>
        </p:sp>
        <p:sp>
          <p:nvSpPr>
            <p:cNvPr id="13" name="object 13"/>
            <p:cNvSpPr/>
            <p:nvPr/>
          </p:nvSpPr>
          <p:spPr>
            <a:xfrm>
              <a:off x="1729613" y="3124199"/>
              <a:ext cx="7237730" cy="1064260"/>
            </a:xfrm>
            <a:custGeom>
              <a:avLst/>
              <a:gdLst/>
              <a:ahLst/>
              <a:cxnLst/>
              <a:rect l="l" t="t" r="r" b="b"/>
              <a:pathLst>
                <a:path w="7237730" h="1064260">
                  <a:moveTo>
                    <a:pt x="7237476" y="0"/>
                  </a:moveTo>
                  <a:lnTo>
                    <a:pt x="7223760" y="0"/>
                  </a:lnTo>
                  <a:lnTo>
                    <a:pt x="7223760" y="12192"/>
                  </a:lnTo>
                  <a:lnTo>
                    <a:pt x="7223760" y="228600"/>
                  </a:lnTo>
                  <a:lnTo>
                    <a:pt x="7223760" y="1051560"/>
                  </a:lnTo>
                  <a:lnTo>
                    <a:pt x="3692652" y="1051560"/>
                  </a:lnTo>
                  <a:lnTo>
                    <a:pt x="3692652" y="697992"/>
                  </a:lnTo>
                  <a:lnTo>
                    <a:pt x="7223760" y="697992"/>
                  </a:lnTo>
                  <a:lnTo>
                    <a:pt x="7223760" y="685800"/>
                  </a:lnTo>
                  <a:lnTo>
                    <a:pt x="3692652" y="685800"/>
                  </a:lnTo>
                  <a:lnTo>
                    <a:pt x="3692652" y="469392"/>
                  </a:lnTo>
                  <a:lnTo>
                    <a:pt x="7223760" y="469392"/>
                  </a:lnTo>
                  <a:lnTo>
                    <a:pt x="7223760" y="457200"/>
                  </a:lnTo>
                  <a:lnTo>
                    <a:pt x="3692652" y="457200"/>
                  </a:lnTo>
                  <a:lnTo>
                    <a:pt x="3692652" y="240792"/>
                  </a:lnTo>
                  <a:lnTo>
                    <a:pt x="7223760" y="240792"/>
                  </a:lnTo>
                  <a:lnTo>
                    <a:pt x="7223760" y="228600"/>
                  </a:lnTo>
                  <a:lnTo>
                    <a:pt x="3692652" y="228600"/>
                  </a:lnTo>
                  <a:lnTo>
                    <a:pt x="3692652" y="12192"/>
                  </a:lnTo>
                  <a:lnTo>
                    <a:pt x="7223760" y="12192"/>
                  </a:lnTo>
                  <a:lnTo>
                    <a:pt x="7223760" y="0"/>
                  </a:lnTo>
                  <a:lnTo>
                    <a:pt x="3692652" y="0"/>
                  </a:lnTo>
                  <a:lnTo>
                    <a:pt x="3678936" y="0"/>
                  </a:lnTo>
                  <a:lnTo>
                    <a:pt x="3678936" y="12192"/>
                  </a:lnTo>
                  <a:lnTo>
                    <a:pt x="3678936" y="1051560"/>
                  </a:lnTo>
                  <a:lnTo>
                    <a:pt x="1478280" y="1051560"/>
                  </a:lnTo>
                  <a:lnTo>
                    <a:pt x="1478280" y="697992"/>
                  </a:lnTo>
                  <a:lnTo>
                    <a:pt x="3678936" y="697992"/>
                  </a:lnTo>
                  <a:lnTo>
                    <a:pt x="3678936" y="685800"/>
                  </a:lnTo>
                  <a:lnTo>
                    <a:pt x="1478280" y="685800"/>
                  </a:lnTo>
                  <a:lnTo>
                    <a:pt x="1478280" y="469392"/>
                  </a:lnTo>
                  <a:lnTo>
                    <a:pt x="3678936" y="469392"/>
                  </a:lnTo>
                  <a:lnTo>
                    <a:pt x="3678936" y="457200"/>
                  </a:lnTo>
                  <a:lnTo>
                    <a:pt x="1478280" y="457200"/>
                  </a:lnTo>
                  <a:lnTo>
                    <a:pt x="1478280" y="240792"/>
                  </a:lnTo>
                  <a:lnTo>
                    <a:pt x="3678936" y="240792"/>
                  </a:lnTo>
                  <a:lnTo>
                    <a:pt x="3678936" y="228600"/>
                  </a:lnTo>
                  <a:lnTo>
                    <a:pt x="1478280" y="228600"/>
                  </a:lnTo>
                  <a:lnTo>
                    <a:pt x="1478280" y="12192"/>
                  </a:lnTo>
                  <a:lnTo>
                    <a:pt x="3678936" y="12192"/>
                  </a:lnTo>
                  <a:lnTo>
                    <a:pt x="3678936" y="0"/>
                  </a:lnTo>
                  <a:lnTo>
                    <a:pt x="1478280" y="0"/>
                  </a:lnTo>
                  <a:lnTo>
                    <a:pt x="1464564" y="0"/>
                  </a:lnTo>
                  <a:lnTo>
                    <a:pt x="1464564" y="12192"/>
                  </a:lnTo>
                  <a:lnTo>
                    <a:pt x="1464564" y="1051560"/>
                  </a:lnTo>
                  <a:lnTo>
                    <a:pt x="12192" y="1051560"/>
                  </a:lnTo>
                  <a:lnTo>
                    <a:pt x="12192" y="12192"/>
                  </a:lnTo>
                  <a:lnTo>
                    <a:pt x="1464564" y="12192"/>
                  </a:lnTo>
                  <a:lnTo>
                    <a:pt x="1464564" y="0"/>
                  </a:lnTo>
                  <a:lnTo>
                    <a:pt x="12192" y="0"/>
                  </a:lnTo>
                  <a:lnTo>
                    <a:pt x="0" y="0"/>
                  </a:lnTo>
                  <a:lnTo>
                    <a:pt x="0" y="12192"/>
                  </a:lnTo>
                  <a:lnTo>
                    <a:pt x="0" y="1051560"/>
                  </a:lnTo>
                  <a:lnTo>
                    <a:pt x="0" y="1063752"/>
                  </a:lnTo>
                  <a:lnTo>
                    <a:pt x="12192" y="1063752"/>
                  </a:lnTo>
                  <a:lnTo>
                    <a:pt x="7237476" y="1063752"/>
                  </a:lnTo>
                  <a:lnTo>
                    <a:pt x="7237476" y="1051560"/>
                  </a:lnTo>
                  <a:lnTo>
                    <a:pt x="7237476" y="12192"/>
                  </a:lnTo>
                  <a:lnTo>
                    <a:pt x="7237476" y="0"/>
                  </a:lnTo>
                  <a:close/>
                </a:path>
              </a:pathLst>
            </a:custGeom>
            <a:solidFill>
              <a:srgbClr val="4371C4"/>
            </a:solidFill>
          </p:spPr>
          <p:txBody>
            <a:bodyPr wrap="square" lIns="0" tIns="0" rIns="0" bIns="0" rtlCol="0"/>
            <a:lstStyle/>
            <a:p>
              <a:endParaRPr/>
            </a:p>
          </p:txBody>
        </p:sp>
      </p:grpSp>
      <p:sp>
        <p:nvSpPr>
          <p:cNvPr id="14" name="object 14"/>
          <p:cNvSpPr txBox="1"/>
          <p:nvPr/>
        </p:nvSpPr>
        <p:spPr>
          <a:xfrm>
            <a:off x="2414664" y="109890"/>
            <a:ext cx="1090993"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5" name="object 15"/>
          <p:cNvGrpSpPr/>
          <p:nvPr/>
        </p:nvGrpSpPr>
        <p:grpSpPr>
          <a:xfrm>
            <a:off x="1711330" y="178307"/>
            <a:ext cx="589915" cy="668020"/>
            <a:chOff x="1711330" y="178307"/>
            <a:chExt cx="589915" cy="668020"/>
          </a:xfrm>
        </p:grpSpPr>
        <p:pic>
          <p:nvPicPr>
            <p:cNvPr id="16" name="object 16"/>
            <p:cNvPicPr/>
            <p:nvPr/>
          </p:nvPicPr>
          <p:blipFill>
            <a:blip r:embed="rId5" cstate="print"/>
            <a:stretch>
              <a:fillRect/>
            </a:stretch>
          </p:blipFill>
          <p:spPr>
            <a:xfrm>
              <a:off x="1894210" y="178307"/>
              <a:ext cx="219456" cy="59436"/>
            </a:xfrm>
            <a:prstGeom prst="rect">
              <a:avLst/>
            </a:prstGeom>
          </p:spPr>
        </p:pic>
        <p:sp>
          <p:nvSpPr>
            <p:cNvPr id="17" name="object 17"/>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8" name="object 18"/>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1866778" y="233172"/>
              <a:ext cx="283463" cy="146304"/>
            </a:xfrm>
            <a:prstGeom prst="rect">
              <a:avLst/>
            </a:prstGeom>
          </p:spPr>
        </p:pic>
        <p:sp>
          <p:nvSpPr>
            <p:cNvPr id="20" name="object 20"/>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1" name="object 21"/>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2" name="object 22"/>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3" name="object 23"/>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4" name="object 24"/>
            <p:cNvPicPr/>
            <p:nvPr/>
          </p:nvPicPr>
          <p:blipFill>
            <a:blip r:embed="rId7" cstate="print"/>
            <a:stretch>
              <a:fillRect/>
            </a:stretch>
          </p:blipFill>
          <p:spPr>
            <a:xfrm>
              <a:off x="1761622" y="379476"/>
              <a:ext cx="502920" cy="73152"/>
            </a:xfrm>
            <a:prstGeom prst="rect">
              <a:avLst/>
            </a:prstGeom>
          </p:spPr>
        </p:pic>
        <p:sp>
          <p:nvSpPr>
            <p:cNvPr id="25" name="object 25"/>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1711330" y="452628"/>
              <a:ext cx="589788" cy="329184"/>
            </a:xfrm>
            <a:prstGeom prst="rect">
              <a:avLst/>
            </a:prstGeom>
          </p:spPr>
        </p:pic>
        <p:pic>
          <p:nvPicPr>
            <p:cNvPr id="27" name="object 27"/>
            <p:cNvPicPr/>
            <p:nvPr/>
          </p:nvPicPr>
          <p:blipFill>
            <a:blip r:embed="rId9" cstate="print"/>
            <a:stretch>
              <a:fillRect/>
            </a:stretch>
          </p:blipFill>
          <p:spPr>
            <a:xfrm>
              <a:off x="1738762" y="777239"/>
              <a:ext cx="557784" cy="36576"/>
            </a:xfrm>
            <a:prstGeom prst="rect">
              <a:avLst/>
            </a:prstGeom>
          </p:spPr>
        </p:pic>
        <p:sp>
          <p:nvSpPr>
            <p:cNvPr id="28" name="object 28"/>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9" name="object 29"/>
            <p:cNvPicPr/>
            <p:nvPr/>
          </p:nvPicPr>
          <p:blipFill>
            <a:blip r:embed="rId10" cstate="print"/>
            <a:stretch>
              <a:fillRect/>
            </a:stretch>
          </p:blipFill>
          <p:spPr>
            <a:xfrm>
              <a:off x="2090806" y="809244"/>
              <a:ext cx="187451" cy="9144"/>
            </a:xfrm>
            <a:prstGeom prst="rect">
              <a:avLst/>
            </a:prstGeom>
          </p:spPr>
        </p:pic>
        <p:sp>
          <p:nvSpPr>
            <p:cNvPr id="30" name="object 30"/>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1" name="object 31"/>
            <p:cNvPicPr/>
            <p:nvPr/>
          </p:nvPicPr>
          <p:blipFill>
            <a:blip r:embed="rId11" cstate="print"/>
            <a:stretch>
              <a:fillRect/>
            </a:stretch>
          </p:blipFill>
          <p:spPr>
            <a:xfrm>
              <a:off x="1779910" y="809244"/>
              <a:ext cx="274319" cy="22860"/>
            </a:xfrm>
            <a:prstGeom prst="rect">
              <a:avLst/>
            </a:prstGeom>
          </p:spPr>
        </p:pic>
        <p:pic>
          <p:nvPicPr>
            <p:cNvPr id="32" name="object 32"/>
            <p:cNvPicPr/>
            <p:nvPr/>
          </p:nvPicPr>
          <p:blipFill>
            <a:blip r:embed="rId12" cstate="print"/>
            <a:stretch>
              <a:fillRect/>
            </a:stretch>
          </p:blipFill>
          <p:spPr>
            <a:xfrm>
              <a:off x="1971934" y="818388"/>
              <a:ext cx="292608" cy="13716"/>
            </a:xfrm>
            <a:prstGeom prst="rect">
              <a:avLst/>
            </a:prstGeom>
          </p:spPr>
        </p:pic>
        <p:pic>
          <p:nvPicPr>
            <p:cNvPr id="33" name="object 33"/>
            <p:cNvPicPr/>
            <p:nvPr/>
          </p:nvPicPr>
          <p:blipFill>
            <a:blip r:embed="rId13" cstate="print"/>
            <a:stretch>
              <a:fillRect/>
            </a:stretch>
          </p:blipFill>
          <p:spPr>
            <a:xfrm>
              <a:off x="1802770" y="832103"/>
              <a:ext cx="13716" cy="4572"/>
            </a:xfrm>
            <a:prstGeom prst="rect">
              <a:avLst/>
            </a:prstGeom>
          </p:spPr>
        </p:pic>
        <p:pic>
          <p:nvPicPr>
            <p:cNvPr id="34" name="object 34"/>
            <p:cNvPicPr/>
            <p:nvPr/>
          </p:nvPicPr>
          <p:blipFill>
            <a:blip r:embed="rId14" cstate="print"/>
            <a:stretch>
              <a:fillRect/>
            </a:stretch>
          </p:blipFill>
          <p:spPr>
            <a:xfrm>
              <a:off x="1912498" y="827531"/>
              <a:ext cx="73152" cy="9144"/>
            </a:xfrm>
            <a:prstGeom prst="rect">
              <a:avLst/>
            </a:prstGeom>
          </p:spPr>
        </p:pic>
        <p:pic>
          <p:nvPicPr>
            <p:cNvPr id="35" name="object 35"/>
            <p:cNvPicPr/>
            <p:nvPr/>
          </p:nvPicPr>
          <p:blipFill>
            <a:blip r:embed="rId15" cstate="print"/>
            <a:stretch>
              <a:fillRect/>
            </a:stretch>
          </p:blipFill>
          <p:spPr>
            <a:xfrm>
              <a:off x="2122810" y="827531"/>
              <a:ext cx="86868" cy="13716"/>
            </a:xfrm>
            <a:prstGeom prst="rect">
              <a:avLst/>
            </a:prstGeom>
          </p:spPr>
        </p:pic>
        <p:pic>
          <p:nvPicPr>
            <p:cNvPr id="36" name="object 36"/>
            <p:cNvPicPr/>
            <p:nvPr/>
          </p:nvPicPr>
          <p:blipFill>
            <a:blip r:embed="rId16" cstate="print"/>
            <a:stretch>
              <a:fillRect/>
            </a:stretch>
          </p:blipFill>
          <p:spPr>
            <a:xfrm>
              <a:off x="2045086" y="827531"/>
              <a:ext cx="64008" cy="9144"/>
            </a:xfrm>
            <a:prstGeom prst="rect">
              <a:avLst/>
            </a:prstGeom>
          </p:spPr>
        </p:pic>
        <p:pic>
          <p:nvPicPr>
            <p:cNvPr id="37" name="object 37"/>
            <p:cNvPicPr/>
            <p:nvPr/>
          </p:nvPicPr>
          <p:blipFill>
            <a:blip r:embed="rId17" cstate="print"/>
            <a:stretch>
              <a:fillRect/>
            </a:stretch>
          </p:blipFill>
          <p:spPr>
            <a:xfrm>
              <a:off x="1825630" y="832103"/>
              <a:ext cx="77723" cy="9144"/>
            </a:xfrm>
            <a:prstGeom prst="rect">
              <a:avLst/>
            </a:prstGeom>
          </p:spPr>
        </p:pic>
        <p:sp>
          <p:nvSpPr>
            <p:cNvPr id="38" name="object 38"/>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9" name="object 39"/>
          <p:cNvSpPr txBox="1"/>
          <p:nvPr/>
        </p:nvSpPr>
        <p:spPr>
          <a:xfrm>
            <a:off x="1994292" y="1032763"/>
            <a:ext cx="3006725" cy="1792605"/>
          </a:xfrm>
          <a:prstGeom prst="rect">
            <a:avLst/>
          </a:prstGeom>
        </p:spPr>
        <p:txBody>
          <a:bodyPr vert="horz" wrap="square" lIns="0" tIns="12700" rIns="0" bIns="0" rtlCol="0">
            <a:spAutoFit/>
          </a:bodyPr>
          <a:lstStyle/>
          <a:p>
            <a:pPr marL="606425" algn="ctr">
              <a:lnSpc>
                <a:spcPct val="100000"/>
              </a:lnSpc>
              <a:spcBef>
                <a:spcPts val="100"/>
              </a:spcBef>
            </a:pPr>
            <a:r>
              <a:rPr sz="1400" dirty="0">
                <a:solidFill>
                  <a:srgbClr val="007EAC"/>
                </a:solidFill>
                <a:latin typeface="Microsoft Sans Serif"/>
                <a:cs typeface="Microsoft Sans Serif"/>
              </a:rPr>
              <a:t>Инвестиционная</a:t>
            </a:r>
            <a:r>
              <a:rPr sz="1400" spc="-80" dirty="0">
                <a:solidFill>
                  <a:srgbClr val="007EAC"/>
                </a:solidFill>
                <a:latin typeface="Times New Roman"/>
                <a:cs typeface="Times New Roman"/>
              </a:rPr>
              <a:t> </a:t>
            </a:r>
            <a:r>
              <a:rPr sz="1400" spc="-10" dirty="0">
                <a:solidFill>
                  <a:srgbClr val="007EAC"/>
                </a:solidFill>
                <a:latin typeface="Microsoft Sans Serif"/>
                <a:cs typeface="Microsoft Sans Serif"/>
              </a:rPr>
              <a:t>площадка</a:t>
            </a:r>
            <a:endParaRPr sz="1400" dirty="0">
              <a:latin typeface="Microsoft Sans Serif"/>
              <a:cs typeface="Microsoft Sans Serif"/>
            </a:endParaRPr>
          </a:p>
          <a:p>
            <a:pPr marL="606425" algn="ctr">
              <a:lnSpc>
                <a:spcPct val="100000"/>
              </a:lnSpc>
            </a:pPr>
            <a:r>
              <a:rPr sz="1400" spc="95" dirty="0">
                <a:solidFill>
                  <a:srgbClr val="007EAC"/>
                </a:solidFill>
                <a:latin typeface="Microsoft Sans Serif"/>
                <a:cs typeface="Microsoft Sans Serif"/>
              </a:rPr>
              <a:t>№</a:t>
            </a:r>
            <a:r>
              <a:rPr sz="1400" spc="65" dirty="0">
                <a:solidFill>
                  <a:srgbClr val="007EAC"/>
                </a:solidFill>
                <a:latin typeface="Times New Roman"/>
                <a:cs typeface="Times New Roman"/>
              </a:rPr>
              <a:t> </a:t>
            </a:r>
            <a:r>
              <a:rPr sz="1400" spc="-10" dirty="0">
                <a:solidFill>
                  <a:srgbClr val="007EAC"/>
                </a:solidFill>
                <a:latin typeface="Microsoft Sans Serif"/>
                <a:cs typeface="Microsoft Sans Serif"/>
              </a:rPr>
              <a:t>67-17-</a:t>
            </a:r>
            <a:r>
              <a:rPr sz="1400" spc="-25" dirty="0">
                <a:solidFill>
                  <a:srgbClr val="007EAC"/>
                </a:solidFill>
                <a:latin typeface="Microsoft Sans Serif"/>
                <a:cs typeface="Microsoft Sans Serif"/>
              </a:rPr>
              <a:t>01</a:t>
            </a:r>
            <a:endParaRPr sz="1400" dirty="0">
              <a:latin typeface="Microsoft Sans Serif"/>
              <a:cs typeface="Microsoft Sans Serif"/>
            </a:endParaRPr>
          </a:p>
          <a:p>
            <a:pPr marL="603885" algn="ctr">
              <a:lnSpc>
                <a:spcPct val="100000"/>
              </a:lnSpc>
              <a:spcBef>
                <a:spcPts val="1000"/>
              </a:spcBef>
            </a:pPr>
            <a:r>
              <a:rPr sz="1400" spc="-10" dirty="0">
                <a:solidFill>
                  <a:srgbClr val="007EAC"/>
                </a:solidFill>
                <a:latin typeface="Microsoft Sans Serif"/>
                <a:cs typeface="Microsoft Sans Serif"/>
              </a:rPr>
              <a:t>Местоположение:</a:t>
            </a:r>
            <a:endParaRPr sz="1400" dirty="0">
              <a:latin typeface="Microsoft Sans Serif"/>
              <a:cs typeface="Microsoft Sans Serif"/>
            </a:endParaRPr>
          </a:p>
          <a:p>
            <a:pPr marL="12700" marR="5080">
              <a:lnSpc>
                <a:spcPct val="100000"/>
              </a:lnSpc>
              <a:spcBef>
                <a:spcPts val="1270"/>
              </a:spcBef>
            </a:pPr>
            <a:r>
              <a:rPr sz="1100" spc="-10" dirty="0" err="1">
                <a:latin typeface="Microsoft Sans Serif"/>
                <a:cs typeface="Microsoft Sans Serif"/>
              </a:rPr>
              <a:t>Сафоновский</a:t>
            </a:r>
            <a:r>
              <a:rPr sz="1100" spc="-20" dirty="0">
                <a:latin typeface="Times New Roman"/>
                <a:cs typeface="Times New Roman"/>
              </a:rPr>
              <a:t> </a:t>
            </a:r>
            <a:r>
              <a:rPr lang="ru-RU" sz="1100" spc="-20" dirty="0" smtClean="0">
                <a:latin typeface="Microsoft Sans Serif" pitchFamily="34" charset="0"/>
                <a:ea typeface="Microsoft Sans Serif" pitchFamily="34" charset="0"/>
                <a:cs typeface="Microsoft Sans Serif" pitchFamily="34" charset="0"/>
              </a:rPr>
              <a:t>округ</a:t>
            </a:r>
            <a:r>
              <a:rPr sz="1100" dirty="0" smtClean="0">
                <a:latin typeface="Microsoft Sans Serif"/>
                <a:cs typeface="Microsoft Sans Serif"/>
              </a:rPr>
              <a:t>,</a:t>
            </a:r>
            <a:r>
              <a:rPr sz="1100" spc="10" dirty="0" smtClean="0">
                <a:latin typeface="Times New Roman"/>
                <a:cs typeface="Times New Roman"/>
              </a:rPr>
              <a:t> </a:t>
            </a:r>
            <a:r>
              <a:rPr sz="1100" dirty="0">
                <a:latin typeface="Microsoft Sans Serif"/>
                <a:cs typeface="Microsoft Sans Serif"/>
              </a:rPr>
              <a:t>севернее</a:t>
            </a:r>
            <a:r>
              <a:rPr sz="1100" spc="-5" dirty="0">
                <a:latin typeface="Times New Roman"/>
                <a:cs typeface="Times New Roman"/>
              </a:rPr>
              <a:t> </a:t>
            </a:r>
            <a:r>
              <a:rPr sz="1100" dirty="0">
                <a:latin typeface="Microsoft Sans Serif"/>
                <a:cs typeface="Microsoft Sans Serif"/>
              </a:rPr>
              <a:t>д.</a:t>
            </a:r>
            <a:r>
              <a:rPr sz="1100" spc="-15" dirty="0">
                <a:latin typeface="Times New Roman"/>
                <a:cs typeface="Times New Roman"/>
              </a:rPr>
              <a:t> </a:t>
            </a:r>
            <a:r>
              <a:rPr sz="1100" dirty="0">
                <a:latin typeface="Microsoft Sans Serif"/>
                <a:cs typeface="Microsoft Sans Serif"/>
              </a:rPr>
              <a:t>Бараново,</a:t>
            </a:r>
            <a:r>
              <a:rPr sz="1100" spc="-5" dirty="0">
                <a:latin typeface="Times New Roman"/>
                <a:cs typeface="Times New Roman"/>
              </a:rPr>
              <a:t> </a:t>
            </a:r>
            <a:r>
              <a:rPr sz="1100" spc="-50" dirty="0">
                <a:latin typeface="Microsoft Sans Serif"/>
                <a:cs typeface="Microsoft Sans Serif"/>
              </a:rPr>
              <a:t>в</a:t>
            </a:r>
            <a:r>
              <a:rPr sz="1100" spc="-50" dirty="0">
                <a:latin typeface="Times New Roman"/>
                <a:cs typeface="Times New Roman"/>
              </a:rPr>
              <a:t> </a:t>
            </a:r>
            <a:r>
              <a:rPr sz="1100" spc="-10" dirty="0">
                <a:latin typeface="Microsoft Sans Serif"/>
                <a:cs typeface="Microsoft Sans Serif"/>
              </a:rPr>
              <a:t>непосредственной</a:t>
            </a:r>
            <a:r>
              <a:rPr sz="1100" spc="-15" dirty="0">
                <a:latin typeface="Times New Roman"/>
                <a:cs typeface="Times New Roman"/>
              </a:rPr>
              <a:t> </a:t>
            </a:r>
            <a:r>
              <a:rPr sz="1100" dirty="0">
                <a:latin typeface="Microsoft Sans Serif"/>
                <a:cs typeface="Microsoft Sans Serif"/>
              </a:rPr>
              <a:t>близости</a:t>
            </a:r>
            <a:r>
              <a:rPr sz="1100" spc="-30" dirty="0">
                <a:latin typeface="Times New Roman"/>
                <a:cs typeface="Times New Roman"/>
              </a:rPr>
              <a:t> </a:t>
            </a:r>
            <a:r>
              <a:rPr sz="1100" dirty="0">
                <a:latin typeface="Microsoft Sans Serif"/>
                <a:cs typeface="Microsoft Sans Serif"/>
              </a:rPr>
              <a:t>к</a:t>
            </a:r>
            <a:r>
              <a:rPr sz="1100" spc="15" dirty="0">
                <a:latin typeface="Times New Roman"/>
                <a:cs typeface="Times New Roman"/>
              </a:rPr>
              <a:t> </a:t>
            </a:r>
            <a:r>
              <a:rPr sz="1100" dirty="0">
                <a:latin typeface="Microsoft Sans Serif"/>
                <a:cs typeface="Microsoft Sans Serif"/>
              </a:rPr>
              <a:t>г.</a:t>
            </a:r>
            <a:r>
              <a:rPr sz="1100" spc="-5" dirty="0">
                <a:latin typeface="Times New Roman"/>
                <a:cs typeface="Times New Roman"/>
              </a:rPr>
              <a:t> </a:t>
            </a:r>
            <a:r>
              <a:rPr sz="1100" spc="-10" dirty="0">
                <a:latin typeface="Microsoft Sans Serif"/>
                <a:cs typeface="Microsoft Sans Serif"/>
              </a:rPr>
              <a:t>Сафоново;</a:t>
            </a:r>
            <a:endParaRPr sz="1100" dirty="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5" dirty="0">
                <a:latin typeface="Times New Roman"/>
                <a:cs typeface="Times New Roman"/>
              </a:rPr>
              <a:t> </a:t>
            </a:r>
            <a:r>
              <a:rPr sz="1100" spc="-10" dirty="0">
                <a:latin typeface="Microsoft Sans Serif"/>
                <a:cs typeface="Microsoft Sans Serif"/>
              </a:rPr>
              <a:t>Москвы:</a:t>
            </a:r>
            <a:r>
              <a:rPr sz="1100" spc="15" dirty="0">
                <a:latin typeface="Times New Roman"/>
                <a:cs typeface="Times New Roman"/>
              </a:rPr>
              <a:t> </a:t>
            </a:r>
            <a:r>
              <a:rPr sz="1100" dirty="0">
                <a:latin typeface="Microsoft Sans Serif"/>
                <a:cs typeface="Microsoft Sans Serif"/>
              </a:rPr>
              <a:t>297</a:t>
            </a:r>
            <a:r>
              <a:rPr sz="1100" spc="15" dirty="0">
                <a:latin typeface="Times New Roman"/>
                <a:cs typeface="Times New Roman"/>
              </a:rPr>
              <a:t> </a:t>
            </a:r>
            <a:r>
              <a:rPr sz="1100" spc="-25" dirty="0">
                <a:latin typeface="Microsoft Sans Serif"/>
                <a:cs typeface="Microsoft Sans Serif"/>
              </a:rPr>
              <a:t>км;</a:t>
            </a:r>
            <a:endParaRPr sz="1100" dirty="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0" dirty="0">
                <a:latin typeface="Times New Roman"/>
                <a:cs typeface="Times New Roman"/>
              </a:rPr>
              <a:t> </a:t>
            </a:r>
            <a:r>
              <a:rPr sz="1100" spc="-10" dirty="0">
                <a:latin typeface="Microsoft Sans Serif"/>
                <a:cs typeface="Microsoft Sans Serif"/>
              </a:rPr>
              <a:t>Смоленска:</a:t>
            </a:r>
            <a:r>
              <a:rPr sz="1100" spc="15" dirty="0">
                <a:latin typeface="Times New Roman"/>
                <a:cs typeface="Times New Roman"/>
              </a:rPr>
              <a:t> </a:t>
            </a:r>
            <a:r>
              <a:rPr sz="1100" dirty="0">
                <a:latin typeface="Microsoft Sans Serif"/>
                <a:cs typeface="Microsoft Sans Serif"/>
              </a:rPr>
              <a:t>101</a:t>
            </a:r>
            <a:r>
              <a:rPr sz="1100" spc="5" dirty="0">
                <a:latin typeface="Times New Roman"/>
                <a:cs typeface="Times New Roman"/>
              </a:rPr>
              <a:t> </a:t>
            </a:r>
            <a:r>
              <a:rPr sz="1100" spc="-25" dirty="0">
                <a:latin typeface="Microsoft Sans Serif"/>
                <a:cs typeface="Microsoft Sans Serif"/>
              </a:rPr>
              <a:t>км;</a:t>
            </a:r>
            <a:endParaRPr sz="1100" dirty="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spc="-5"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5" dirty="0">
                <a:latin typeface="Times New Roman"/>
                <a:cs typeface="Times New Roman"/>
              </a:rPr>
              <a:t> </a:t>
            </a:r>
            <a:r>
              <a:rPr sz="1100" dirty="0">
                <a:latin typeface="Microsoft Sans Serif"/>
                <a:cs typeface="Microsoft Sans Serif"/>
              </a:rPr>
              <a:t>Сафоново:</a:t>
            </a:r>
            <a:r>
              <a:rPr sz="1100" spc="-5" dirty="0">
                <a:latin typeface="Times New Roman"/>
                <a:cs typeface="Times New Roman"/>
              </a:rPr>
              <a:t> </a:t>
            </a:r>
            <a:r>
              <a:rPr sz="1100" dirty="0">
                <a:latin typeface="Microsoft Sans Serif"/>
                <a:cs typeface="Microsoft Sans Serif"/>
              </a:rPr>
              <a:t>2</a:t>
            </a:r>
            <a:r>
              <a:rPr sz="1100" dirty="0">
                <a:latin typeface="Times New Roman"/>
                <a:cs typeface="Times New Roman"/>
              </a:rPr>
              <a:t> </a:t>
            </a:r>
            <a:r>
              <a:rPr sz="1100" spc="-25" dirty="0">
                <a:latin typeface="Microsoft Sans Serif"/>
                <a:cs typeface="Microsoft Sans Serif"/>
              </a:rPr>
              <a:t>км.</a:t>
            </a:r>
            <a:endParaRPr sz="1100" dirty="0">
              <a:latin typeface="Microsoft Sans Serif"/>
              <a:cs typeface="Microsoft Sans Serif"/>
            </a:endParaRPr>
          </a:p>
        </p:txBody>
      </p:sp>
      <p:sp>
        <p:nvSpPr>
          <p:cNvPr id="40" name="object 40"/>
          <p:cNvSpPr txBox="1"/>
          <p:nvPr/>
        </p:nvSpPr>
        <p:spPr>
          <a:xfrm>
            <a:off x="1887612" y="3455922"/>
            <a:ext cx="1160780" cy="391160"/>
          </a:xfrm>
          <a:prstGeom prst="rect">
            <a:avLst/>
          </a:prstGeom>
        </p:spPr>
        <p:txBody>
          <a:bodyPr vert="horz" wrap="square" lIns="0" tIns="12700" rIns="0" bIns="0" rtlCol="0">
            <a:spAutoFit/>
          </a:bodyPr>
          <a:lstStyle/>
          <a:p>
            <a:pPr marL="309245" marR="5080" indent="-297180">
              <a:lnSpc>
                <a:spcPct val="100000"/>
              </a:lnSpc>
              <a:spcBef>
                <a:spcPts val="100"/>
              </a:spcBef>
            </a:pPr>
            <a:r>
              <a:rPr sz="1200" spc="-10" dirty="0">
                <a:solidFill>
                  <a:srgbClr val="007EAC"/>
                </a:solidFill>
                <a:latin typeface="Microsoft Sans Serif"/>
                <a:cs typeface="Microsoft Sans Serif"/>
              </a:rPr>
              <a:t>Характеристика</a:t>
            </a:r>
            <a:r>
              <a:rPr sz="1200" spc="-10" dirty="0">
                <a:solidFill>
                  <a:srgbClr val="007EAC"/>
                </a:solidFill>
                <a:latin typeface="Times New Roman"/>
                <a:cs typeface="Times New Roman"/>
              </a:rPr>
              <a:t> </a:t>
            </a:r>
            <a:r>
              <a:rPr sz="1200" spc="-10" dirty="0">
                <a:solidFill>
                  <a:srgbClr val="007EAC"/>
                </a:solidFill>
                <a:latin typeface="Microsoft Sans Serif"/>
                <a:cs typeface="Microsoft Sans Serif"/>
              </a:rPr>
              <a:t>участка</a:t>
            </a:r>
            <a:endParaRPr sz="1200">
              <a:latin typeface="Microsoft Sans Serif"/>
              <a:cs typeface="Microsoft Sans Serif"/>
            </a:endParaRPr>
          </a:p>
        </p:txBody>
      </p:sp>
      <p:sp>
        <p:nvSpPr>
          <p:cNvPr id="41" name="object 41"/>
          <p:cNvSpPr txBox="1"/>
          <p:nvPr/>
        </p:nvSpPr>
        <p:spPr>
          <a:xfrm>
            <a:off x="3279024" y="3160266"/>
            <a:ext cx="52387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Площадь</a:t>
            </a:r>
            <a:endParaRPr sz="900">
              <a:latin typeface="Microsoft Sans Serif"/>
              <a:cs typeface="Microsoft Sans Serif"/>
            </a:endParaRPr>
          </a:p>
        </p:txBody>
      </p:sp>
      <p:sp>
        <p:nvSpPr>
          <p:cNvPr id="42" name="object 42"/>
          <p:cNvSpPr txBox="1"/>
          <p:nvPr/>
        </p:nvSpPr>
        <p:spPr>
          <a:xfrm>
            <a:off x="5493395" y="3160266"/>
            <a:ext cx="28765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40</a:t>
            </a:r>
            <a:r>
              <a:rPr sz="900" spc="5" dirty="0">
                <a:latin typeface="Times New Roman"/>
                <a:cs typeface="Times New Roman"/>
              </a:rPr>
              <a:t> </a:t>
            </a:r>
            <a:r>
              <a:rPr sz="900" spc="-25" dirty="0">
                <a:latin typeface="Microsoft Sans Serif"/>
                <a:cs typeface="Microsoft Sans Serif"/>
              </a:rPr>
              <a:t>га</a:t>
            </a:r>
            <a:endParaRPr sz="900">
              <a:latin typeface="Microsoft Sans Serif"/>
              <a:cs typeface="Microsoft Sans Serif"/>
            </a:endParaRPr>
          </a:p>
        </p:txBody>
      </p:sp>
      <p:sp>
        <p:nvSpPr>
          <p:cNvPr id="43" name="object 43"/>
          <p:cNvSpPr txBox="1"/>
          <p:nvPr/>
        </p:nvSpPr>
        <p:spPr>
          <a:xfrm>
            <a:off x="3279024" y="3388866"/>
            <a:ext cx="92138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Категория</a:t>
            </a:r>
            <a:r>
              <a:rPr sz="900" spc="-40" dirty="0">
                <a:solidFill>
                  <a:srgbClr val="007EAC"/>
                </a:solidFill>
                <a:latin typeface="Times New Roman"/>
                <a:cs typeface="Times New Roman"/>
              </a:rPr>
              <a:t> </a:t>
            </a:r>
            <a:r>
              <a:rPr sz="900" spc="-10" dirty="0">
                <a:solidFill>
                  <a:srgbClr val="007EAC"/>
                </a:solidFill>
                <a:latin typeface="Microsoft Sans Serif"/>
                <a:cs typeface="Microsoft Sans Serif"/>
              </a:rPr>
              <a:t>земли</a:t>
            </a:r>
            <a:endParaRPr sz="900">
              <a:latin typeface="Microsoft Sans Serif"/>
              <a:cs typeface="Microsoft Sans Serif"/>
            </a:endParaRPr>
          </a:p>
        </p:txBody>
      </p:sp>
      <p:sp>
        <p:nvSpPr>
          <p:cNvPr id="44" name="object 44"/>
          <p:cNvSpPr txBox="1"/>
          <p:nvPr/>
        </p:nvSpPr>
        <p:spPr>
          <a:xfrm>
            <a:off x="5493395" y="3388866"/>
            <a:ext cx="227584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земли</a:t>
            </a:r>
            <a:r>
              <a:rPr sz="900" spc="-10" dirty="0">
                <a:latin typeface="Times New Roman"/>
                <a:cs typeface="Times New Roman"/>
              </a:rPr>
              <a:t> </a:t>
            </a:r>
            <a:r>
              <a:rPr sz="900" spc="-10" dirty="0">
                <a:latin typeface="Microsoft Sans Serif"/>
                <a:cs typeface="Microsoft Sans Serif"/>
              </a:rPr>
              <a:t>сельскохозяйственного</a:t>
            </a:r>
            <a:r>
              <a:rPr sz="900" spc="20" dirty="0">
                <a:latin typeface="Times New Roman"/>
                <a:cs typeface="Times New Roman"/>
              </a:rPr>
              <a:t> </a:t>
            </a:r>
            <a:r>
              <a:rPr sz="900" spc="-10" dirty="0">
                <a:latin typeface="Microsoft Sans Serif"/>
                <a:cs typeface="Microsoft Sans Serif"/>
              </a:rPr>
              <a:t>назначения</a:t>
            </a:r>
            <a:endParaRPr sz="900">
              <a:latin typeface="Microsoft Sans Serif"/>
              <a:cs typeface="Microsoft Sans Serif"/>
            </a:endParaRPr>
          </a:p>
        </p:txBody>
      </p:sp>
      <p:sp>
        <p:nvSpPr>
          <p:cNvPr id="45" name="object 45"/>
          <p:cNvSpPr txBox="1"/>
          <p:nvPr/>
        </p:nvSpPr>
        <p:spPr>
          <a:xfrm>
            <a:off x="3279024" y="3617466"/>
            <a:ext cx="119761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007EAC"/>
                </a:solidFill>
                <a:latin typeface="Microsoft Sans Serif"/>
                <a:cs typeface="Microsoft Sans Serif"/>
              </a:rPr>
              <a:t>Форма</a:t>
            </a:r>
            <a:r>
              <a:rPr sz="900" spc="-5" dirty="0">
                <a:solidFill>
                  <a:srgbClr val="007EAC"/>
                </a:solidFill>
                <a:latin typeface="Times New Roman"/>
                <a:cs typeface="Times New Roman"/>
              </a:rPr>
              <a:t> </a:t>
            </a:r>
            <a:r>
              <a:rPr sz="900" spc="-10" dirty="0">
                <a:solidFill>
                  <a:srgbClr val="007EAC"/>
                </a:solidFill>
                <a:latin typeface="Microsoft Sans Serif"/>
                <a:cs typeface="Microsoft Sans Serif"/>
              </a:rPr>
              <a:t>собственности</a:t>
            </a:r>
            <a:endParaRPr sz="900">
              <a:latin typeface="Microsoft Sans Serif"/>
              <a:cs typeface="Microsoft Sans Serif"/>
            </a:endParaRPr>
          </a:p>
        </p:txBody>
      </p:sp>
      <p:sp>
        <p:nvSpPr>
          <p:cNvPr id="46" name="object 46"/>
          <p:cNvSpPr txBox="1"/>
          <p:nvPr/>
        </p:nvSpPr>
        <p:spPr>
          <a:xfrm>
            <a:off x="5493395" y="3617466"/>
            <a:ext cx="44704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частная</a:t>
            </a:r>
            <a:endParaRPr sz="900">
              <a:latin typeface="Microsoft Sans Serif"/>
              <a:cs typeface="Microsoft Sans Serif"/>
            </a:endParaRPr>
          </a:p>
        </p:txBody>
      </p:sp>
      <p:sp>
        <p:nvSpPr>
          <p:cNvPr id="47" name="object 47"/>
          <p:cNvSpPr txBox="1"/>
          <p:nvPr/>
        </p:nvSpPr>
        <p:spPr>
          <a:xfrm>
            <a:off x="3279024" y="3846066"/>
            <a:ext cx="1514475" cy="299720"/>
          </a:xfrm>
          <a:prstGeom prst="rect">
            <a:avLst/>
          </a:prstGeom>
        </p:spPr>
        <p:txBody>
          <a:bodyPr vert="horz" wrap="square" lIns="0" tIns="12700" rIns="0" bIns="0" rtlCol="0">
            <a:spAutoFit/>
          </a:bodyPr>
          <a:lstStyle/>
          <a:p>
            <a:pPr marL="12700" marR="5080">
              <a:lnSpc>
                <a:spcPct val="100000"/>
              </a:lnSpc>
              <a:spcBef>
                <a:spcPts val="100"/>
              </a:spcBef>
            </a:pPr>
            <a:r>
              <a:rPr sz="900" dirty="0">
                <a:solidFill>
                  <a:srgbClr val="007EAC"/>
                </a:solidFill>
                <a:latin typeface="Microsoft Sans Serif"/>
                <a:cs typeface="Microsoft Sans Serif"/>
              </a:rPr>
              <a:t>Приоритетное</a:t>
            </a:r>
            <a:r>
              <a:rPr sz="900" spc="-30" dirty="0">
                <a:solidFill>
                  <a:srgbClr val="007EAC"/>
                </a:solidFill>
                <a:latin typeface="Times New Roman"/>
                <a:cs typeface="Times New Roman"/>
              </a:rPr>
              <a:t> </a:t>
            </a:r>
            <a:r>
              <a:rPr sz="900" spc="-10" dirty="0">
                <a:solidFill>
                  <a:srgbClr val="007EAC"/>
                </a:solidFill>
                <a:latin typeface="Microsoft Sans Serif"/>
                <a:cs typeface="Microsoft Sans Serif"/>
              </a:rPr>
              <a:t>направление</a:t>
            </a:r>
            <a:r>
              <a:rPr sz="900" spc="-10" dirty="0">
                <a:solidFill>
                  <a:srgbClr val="007EAC"/>
                </a:solidFill>
                <a:latin typeface="Times New Roman"/>
                <a:cs typeface="Times New Roman"/>
              </a:rPr>
              <a:t> </a:t>
            </a:r>
            <a:r>
              <a:rPr sz="900" spc="-10" dirty="0">
                <a:solidFill>
                  <a:srgbClr val="007EAC"/>
                </a:solidFill>
                <a:latin typeface="Microsoft Sans Serif"/>
                <a:cs typeface="Microsoft Sans Serif"/>
              </a:rPr>
              <a:t>использования</a:t>
            </a:r>
            <a:endParaRPr sz="900">
              <a:latin typeface="Microsoft Sans Serif"/>
              <a:cs typeface="Microsoft Sans Serif"/>
            </a:endParaRPr>
          </a:p>
        </p:txBody>
      </p:sp>
      <p:sp>
        <p:nvSpPr>
          <p:cNvPr id="48" name="object 48"/>
          <p:cNvSpPr txBox="1"/>
          <p:nvPr/>
        </p:nvSpPr>
        <p:spPr>
          <a:xfrm>
            <a:off x="5493395" y="3914646"/>
            <a:ext cx="176911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производственная</a:t>
            </a:r>
            <a:r>
              <a:rPr sz="900" spc="65" dirty="0">
                <a:latin typeface="Times New Roman"/>
                <a:cs typeface="Times New Roman"/>
              </a:rPr>
              <a:t> </a:t>
            </a:r>
            <a:r>
              <a:rPr sz="900" spc="-10" dirty="0">
                <a:latin typeface="Microsoft Sans Serif"/>
                <a:cs typeface="Microsoft Sans Serif"/>
              </a:rPr>
              <a:t>деятельность</a:t>
            </a:r>
            <a:endParaRPr sz="900">
              <a:latin typeface="Microsoft Sans Serif"/>
              <a:cs typeface="Microsoft Sans Serif"/>
            </a:endParaRPr>
          </a:p>
        </p:txBody>
      </p:sp>
      <p:grpSp>
        <p:nvGrpSpPr>
          <p:cNvPr id="49" name="object 49"/>
          <p:cNvGrpSpPr/>
          <p:nvPr/>
        </p:nvGrpSpPr>
        <p:grpSpPr>
          <a:xfrm>
            <a:off x="1729618" y="4180332"/>
            <a:ext cx="6707505" cy="856615"/>
            <a:chOff x="1729618" y="4180332"/>
            <a:chExt cx="6707505" cy="856615"/>
          </a:xfrm>
        </p:grpSpPr>
        <p:sp>
          <p:nvSpPr>
            <p:cNvPr id="50" name="object 50"/>
            <p:cNvSpPr/>
            <p:nvPr/>
          </p:nvSpPr>
          <p:spPr>
            <a:xfrm>
              <a:off x="1735714" y="4186428"/>
              <a:ext cx="1333500" cy="850900"/>
            </a:xfrm>
            <a:custGeom>
              <a:avLst/>
              <a:gdLst/>
              <a:ahLst/>
              <a:cxnLst/>
              <a:rect l="l" t="t" r="r" b="b"/>
              <a:pathLst>
                <a:path w="1333500" h="850900">
                  <a:moveTo>
                    <a:pt x="0" y="0"/>
                  </a:moveTo>
                  <a:lnTo>
                    <a:pt x="0" y="850391"/>
                  </a:lnTo>
                  <a:lnTo>
                    <a:pt x="1333499" y="850391"/>
                  </a:lnTo>
                  <a:lnTo>
                    <a:pt x="1333499" y="0"/>
                  </a:lnTo>
                  <a:lnTo>
                    <a:pt x="0" y="0"/>
                  </a:lnTo>
                  <a:close/>
                </a:path>
              </a:pathLst>
            </a:custGeom>
            <a:solidFill>
              <a:srgbClr val="D1FFFF"/>
            </a:solidFill>
          </p:spPr>
          <p:txBody>
            <a:bodyPr wrap="square" lIns="0" tIns="0" rIns="0" bIns="0" rtlCol="0"/>
            <a:lstStyle/>
            <a:p>
              <a:endParaRPr/>
            </a:p>
          </p:txBody>
        </p:sp>
        <p:sp>
          <p:nvSpPr>
            <p:cNvPr id="51" name="object 51"/>
            <p:cNvSpPr/>
            <p:nvPr/>
          </p:nvSpPr>
          <p:spPr>
            <a:xfrm>
              <a:off x="1729613" y="4180331"/>
              <a:ext cx="6707505" cy="856615"/>
            </a:xfrm>
            <a:custGeom>
              <a:avLst/>
              <a:gdLst/>
              <a:ahLst/>
              <a:cxnLst/>
              <a:rect l="l" t="t" r="r" b="b"/>
              <a:pathLst>
                <a:path w="6707505" h="856614">
                  <a:moveTo>
                    <a:pt x="6707124" y="0"/>
                  </a:moveTo>
                  <a:lnTo>
                    <a:pt x="6694932" y="0"/>
                  </a:lnTo>
                  <a:lnTo>
                    <a:pt x="6694932" y="12192"/>
                  </a:lnTo>
                  <a:lnTo>
                    <a:pt x="6694932" y="502920"/>
                  </a:lnTo>
                  <a:lnTo>
                    <a:pt x="2694432" y="502920"/>
                  </a:lnTo>
                  <a:lnTo>
                    <a:pt x="2694432" y="12192"/>
                  </a:lnTo>
                  <a:lnTo>
                    <a:pt x="6694932" y="12192"/>
                  </a:lnTo>
                  <a:lnTo>
                    <a:pt x="6694932" y="0"/>
                  </a:lnTo>
                  <a:lnTo>
                    <a:pt x="2682240" y="0"/>
                  </a:lnTo>
                  <a:lnTo>
                    <a:pt x="2682240" y="12192"/>
                  </a:lnTo>
                  <a:lnTo>
                    <a:pt x="2682240" y="502920"/>
                  </a:lnTo>
                  <a:lnTo>
                    <a:pt x="1345692" y="502920"/>
                  </a:lnTo>
                  <a:lnTo>
                    <a:pt x="1345692" y="12192"/>
                  </a:lnTo>
                  <a:lnTo>
                    <a:pt x="2682240" y="12192"/>
                  </a:lnTo>
                  <a:lnTo>
                    <a:pt x="2682240" y="0"/>
                  </a:lnTo>
                  <a:lnTo>
                    <a:pt x="0" y="0"/>
                  </a:lnTo>
                  <a:lnTo>
                    <a:pt x="0" y="12192"/>
                  </a:lnTo>
                  <a:lnTo>
                    <a:pt x="0" y="856500"/>
                  </a:lnTo>
                  <a:lnTo>
                    <a:pt x="12192" y="856500"/>
                  </a:lnTo>
                  <a:lnTo>
                    <a:pt x="12192" y="12192"/>
                  </a:lnTo>
                  <a:lnTo>
                    <a:pt x="1331976" y="12192"/>
                  </a:lnTo>
                  <a:lnTo>
                    <a:pt x="1331976" y="502920"/>
                  </a:lnTo>
                  <a:lnTo>
                    <a:pt x="1331976" y="515112"/>
                  </a:lnTo>
                  <a:lnTo>
                    <a:pt x="1331976" y="856500"/>
                  </a:lnTo>
                  <a:lnTo>
                    <a:pt x="1345692" y="856500"/>
                  </a:lnTo>
                  <a:lnTo>
                    <a:pt x="1345692" y="515112"/>
                  </a:lnTo>
                  <a:lnTo>
                    <a:pt x="2682240" y="515112"/>
                  </a:lnTo>
                  <a:lnTo>
                    <a:pt x="2682240" y="856500"/>
                  </a:lnTo>
                  <a:lnTo>
                    <a:pt x="2694432" y="856500"/>
                  </a:lnTo>
                  <a:lnTo>
                    <a:pt x="2694432" y="515112"/>
                  </a:lnTo>
                  <a:lnTo>
                    <a:pt x="6694932" y="515112"/>
                  </a:lnTo>
                  <a:lnTo>
                    <a:pt x="6694932" y="856500"/>
                  </a:lnTo>
                  <a:lnTo>
                    <a:pt x="6707124" y="856500"/>
                  </a:lnTo>
                  <a:lnTo>
                    <a:pt x="6707124" y="515112"/>
                  </a:lnTo>
                  <a:lnTo>
                    <a:pt x="6707124" y="502920"/>
                  </a:lnTo>
                  <a:lnTo>
                    <a:pt x="6707124" y="12192"/>
                  </a:lnTo>
                  <a:lnTo>
                    <a:pt x="6707124" y="12"/>
                  </a:lnTo>
                  <a:close/>
                </a:path>
              </a:pathLst>
            </a:custGeom>
            <a:solidFill>
              <a:srgbClr val="4371C4"/>
            </a:solidFill>
          </p:spPr>
          <p:txBody>
            <a:bodyPr wrap="square" lIns="0" tIns="0" rIns="0" bIns="0" rtlCol="0"/>
            <a:lstStyle/>
            <a:p>
              <a:endParaRPr/>
            </a:p>
          </p:txBody>
        </p:sp>
      </p:grpSp>
      <p:sp>
        <p:nvSpPr>
          <p:cNvPr id="52" name="object 52"/>
          <p:cNvSpPr txBox="1"/>
          <p:nvPr/>
        </p:nvSpPr>
        <p:spPr>
          <a:xfrm>
            <a:off x="2020200" y="4885433"/>
            <a:ext cx="76200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007EAC"/>
                </a:solidFill>
                <a:latin typeface="Microsoft Sans Serif"/>
                <a:cs typeface="Microsoft Sans Serif"/>
              </a:rPr>
              <a:t>Инженерная</a:t>
            </a:r>
            <a:endParaRPr sz="1000">
              <a:latin typeface="Microsoft Sans Serif"/>
              <a:cs typeface="Microsoft Sans Serif"/>
            </a:endParaRPr>
          </a:p>
        </p:txBody>
      </p:sp>
      <p:sp>
        <p:nvSpPr>
          <p:cNvPr id="53" name="object 53"/>
          <p:cNvSpPr txBox="1"/>
          <p:nvPr/>
        </p:nvSpPr>
        <p:spPr>
          <a:xfrm>
            <a:off x="3146436" y="4352034"/>
            <a:ext cx="104965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Электроснабжение</a:t>
            </a:r>
            <a:endParaRPr sz="900">
              <a:latin typeface="Microsoft Sans Serif"/>
              <a:cs typeface="Microsoft Sans Serif"/>
            </a:endParaRPr>
          </a:p>
        </p:txBody>
      </p:sp>
      <p:sp>
        <p:nvSpPr>
          <p:cNvPr id="54" name="object 54"/>
          <p:cNvSpPr txBox="1"/>
          <p:nvPr/>
        </p:nvSpPr>
        <p:spPr>
          <a:xfrm>
            <a:off x="4496699" y="4214874"/>
            <a:ext cx="3613150" cy="43688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Microsoft Sans Serif"/>
                <a:cs typeface="Microsoft Sans Serif"/>
              </a:rPr>
              <a:t>ближайший</a:t>
            </a:r>
            <a:r>
              <a:rPr sz="900" spc="-35" dirty="0">
                <a:latin typeface="Times New Roman"/>
                <a:cs typeface="Times New Roman"/>
              </a:rPr>
              <a:t> </a:t>
            </a:r>
            <a:r>
              <a:rPr sz="900" dirty="0">
                <a:latin typeface="Microsoft Sans Serif"/>
                <a:cs typeface="Microsoft Sans Serif"/>
              </a:rPr>
              <a:t>центр</a:t>
            </a:r>
            <a:r>
              <a:rPr sz="900" dirty="0">
                <a:latin typeface="Times New Roman"/>
                <a:cs typeface="Times New Roman"/>
              </a:rPr>
              <a:t> </a:t>
            </a:r>
            <a:r>
              <a:rPr sz="900" dirty="0">
                <a:latin typeface="Microsoft Sans Serif"/>
                <a:cs typeface="Microsoft Sans Serif"/>
              </a:rPr>
              <a:t>питания</a:t>
            </a:r>
            <a:r>
              <a:rPr sz="900" spc="-15" dirty="0">
                <a:latin typeface="Times New Roman"/>
                <a:cs typeface="Times New Roman"/>
              </a:rPr>
              <a:t> </a:t>
            </a:r>
            <a:r>
              <a:rPr sz="900" dirty="0">
                <a:latin typeface="Microsoft Sans Serif"/>
                <a:cs typeface="Microsoft Sans Serif"/>
              </a:rPr>
              <a:t>ПС</a:t>
            </a:r>
            <a:r>
              <a:rPr sz="900" spc="-5" dirty="0">
                <a:latin typeface="Times New Roman"/>
                <a:cs typeface="Times New Roman"/>
              </a:rPr>
              <a:t> </a:t>
            </a:r>
            <a:r>
              <a:rPr sz="900" spc="-20" dirty="0">
                <a:latin typeface="Microsoft Sans Serif"/>
                <a:cs typeface="Microsoft Sans Serif"/>
              </a:rPr>
              <a:t>ЗССК</a:t>
            </a:r>
            <a:r>
              <a:rPr sz="900" dirty="0">
                <a:latin typeface="Times New Roman"/>
                <a:cs typeface="Times New Roman"/>
              </a:rPr>
              <a:t> </a:t>
            </a:r>
            <a:r>
              <a:rPr sz="900" dirty="0">
                <a:latin typeface="Microsoft Sans Serif"/>
                <a:cs typeface="Microsoft Sans Serif"/>
              </a:rPr>
              <a:t>35/6</a:t>
            </a:r>
            <a:r>
              <a:rPr sz="900" spc="-10" dirty="0">
                <a:latin typeface="Times New Roman"/>
                <a:cs typeface="Times New Roman"/>
              </a:rPr>
              <a:t> </a:t>
            </a:r>
            <a:r>
              <a:rPr sz="900" dirty="0">
                <a:latin typeface="Microsoft Sans Serif"/>
                <a:cs typeface="Microsoft Sans Serif"/>
              </a:rPr>
              <a:t>на</a:t>
            </a:r>
            <a:r>
              <a:rPr sz="900" dirty="0">
                <a:latin typeface="Times New Roman"/>
                <a:cs typeface="Times New Roman"/>
              </a:rPr>
              <a:t> </a:t>
            </a:r>
            <a:r>
              <a:rPr sz="900" dirty="0">
                <a:latin typeface="Microsoft Sans Serif"/>
                <a:cs typeface="Microsoft Sans Serif"/>
              </a:rPr>
              <a:t>расстоянии</a:t>
            </a:r>
            <a:r>
              <a:rPr sz="900" spc="-25" dirty="0">
                <a:latin typeface="Times New Roman"/>
                <a:cs typeface="Times New Roman"/>
              </a:rPr>
              <a:t> </a:t>
            </a:r>
            <a:r>
              <a:rPr sz="900" dirty="0">
                <a:latin typeface="Microsoft Sans Serif"/>
                <a:cs typeface="Microsoft Sans Serif"/>
              </a:rPr>
              <a:t>1,6</a:t>
            </a:r>
            <a:r>
              <a:rPr sz="900" spc="-15" dirty="0">
                <a:latin typeface="Times New Roman"/>
                <a:cs typeface="Times New Roman"/>
              </a:rPr>
              <a:t> </a:t>
            </a:r>
            <a:r>
              <a:rPr sz="900" dirty="0">
                <a:latin typeface="Microsoft Sans Serif"/>
                <a:cs typeface="Microsoft Sans Serif"/>
              </a:rPr>
              <a:t>км</a:t>
            </a:r>
            <a:r>
              <a:rPr sz="900" dirty="0">
                <a:latin typeface="Times New Roman"/>
                <a:cs typeface="Times New Roman"/>
              </a:rPr>
              <a:t> </a:t>
            </a:r>
            <a:r>
              <a:rPr sz="900" spc="-25" dirty="0">
                <a:latin typeface="Microsoft Sans Serif"/>
                <a:cs typeface="Microsoft Sans Serif"/>
              </a:rPr>
              <a:t>по</a:t>
            </a:r>
            <a:r>
              <a:rPr sz="900" dirty="0">
                <a:latin typeface="Times New Roman"/>
                <a:cs typeface="Times New Roman"/>
              </a:rPr>
              <a:t> </a:t>
            </a:r>
            <a:r>
              <a:rPr sz="900" dirty="0">
                <a:latin typeface="Microsoft Sans Serif"/>
                <a:cs typeface="Microsoft Sans Serif"/>
              </a:rPr>
              <a:t>прямой</a:t>
            </a:r>
            <a:r>
              <a:rPr sz="900" spc="-30" dirty="0">
                <a:latin typeface="Times New Roman"/>
                <a:cs typeface="Times New Roman"/>
              </a:rPr>
              <a:t> </a:t>
            </a:r>
            <a:r>
              <a:rPr sz="900" dirty="0">
                <a:latin typeface="Microsoft Sans Serif"/>
                <a:cs typeface="Microsoft Sans Serif"/>
              </a:rPr>
              <a:t>до</a:t>
            </a:r>
            <a:r>
              <a:rPr sz="900" spc="-5" dirty="0">
                <a:latin typeface="Times New Roman"/>
                <a:cs typeface="Times New Roman"/>
              </a:rPr>
              <a:t> </a:t>
            </a:r>
            <a:r>
              <a:rPr sz="900" dirty="0">
                <a:latin typeface="Microsoft Sans Serif"/>
                <a:cs typeface="Microsoft Sans Serif"/>
              </a:rPr>
              <a:t>границы</a:t>
            </a:r>
            <a:r>
              <a:rPr sz="900" spc="5" dirty="0">
                <a:latin typeface="Times New Roman"/>
                <a:cs typeface="Times New Roman"/>
              </a:rPr>
              <a:t> </a:t>
            </a:r>
            <a:r>
              <a:rPr sz="900" spc="-10" dirty="0">
                <a:latin typeface="Microsoft Sans Serif"/>
                <a:cs typeface="Microsoft Sans Serif"/>
              </a:rPr>
              <a:t>земельного</a:t>
            </a:r>
            <a:r>
              <a:rPr sz="900" spc="5" dirty="0">
                <a:latin typeface="Times New Roman"/>
                <a:cs typeface="Times New Roman"/>
              </a:rPr>
              <a:t> </a:t>
            </a:r>
            <a:r>
              <a:rPr sz="900" spc="-10" dirty="0">
                <a:latin typeface="Microsoft Sans Serif"/>
                <a:cs typeface="Microsoft Sans Serif"/>
              </a:rPr>
              <a:t>участка.</a:t>
            </a:r>
            <a:r>
              <a:rPr sz="900" spc="5" dirty="0">
                <a:latin typeface="Times New Roman"/>
                <a:cs typeface="Times New Roman"/>
              </a:rPr>
              <a:t> </a:t>
            </a:r>
            <a:r>
              <a:rPr sz="900" dirty="0">
                <a:latin typeface="Microsoft Sans Serif"/>
                <a:cs typeface="Microsoft Sans Serif"/>
              </a:rPr>
              <a:t>Резерв</a:t>
            </a:r>
            <a:r>
              <a:rPr sz="900" spc="-5" dirty="0">
                <a:latin typeface="Times New Roman"/>
                <a:cs typeface="Times New Roman"/>
              </a:rPr>
              <a:t> </a:t>
            </a:r>
            <a:r>
              <a:rPr sz="900" dirty="0">
                <a:latin typeface="Microsoft Sans Serif"/>
                <a:cs typeface="Microsoft Sans Serif"/>
              </a:rPr>
              <a:t>мощности</a:t>
            </a:r>
            <a:r>
              <a:rPr sz="900" spc="-5" dirty="0">
                <a:latin typeface="Times New Roman"/>
                <a:cs typeface="Times New Roman"/>
              </a:rPr>
              <a:t> </a:t>
            </a:r>
            <a:r>
              <a:rPr sz="900" dirty="0">
                <a:latin typeface="Microsoft Sans Serif"/>
                <a:cs typeface="Microsoft Sans Serif"/>
              </a:rPr>
              <a:t>для</a:t>
            </a:r>
            <a:r>
              <a:rPr sz="900" spc="-5" dirty="0">
                <a:latin typeface="Times New Roman"/>
                <a:cs typeface="Times New Roman"/>
              </a:rPr>
              <a:t> </a:t>
            </a:r>
            <a:r>
              <a:rPr sz="900" spc="-20" dirty="0">
                <a:latin typeface="Microsoft Sans Serif"/>
                <a:cs typeface="Microsoft Sans Serif"/>
              </a:rPr>
              <a:t>тех.</a:t>
            </a:r>
            <a:r>
              <a:rPr sz="900" spc="-20" dirty="0">
                <a:latin typeface="Times New Roman"/>
                <a:cs typeface="Times New Roman"/>
              </a:rPr>
              <a:t> </a:t>
            </a:r>
            <a:r>
              <a:rPr sz="900" dirty="0">
                <a:latin typeface="Microsoft Sans Serif"/>
                <a:cs typeface="Microsoft Sans Serif"/>
              </a:rPr>
              <a:t>присоединения</a:t>
            </a:r>
            <a:r>
              <a:rPr sz="900" spc="-35" dirty="0">
                <a:latin typeface="Times New Roman"/>
                <a:cs typeface="Times New Roman"/>
              </a:rPr>
              <a:t> </a:t>
            </a:r>
            <a:r>
              <a:rPr sz="900" dirty="0">
                <a:latin typeface="Microsoft Sans Serif"/>
                <a:cs typeface="Microsoft Sans Serif"/>
              </a:rPr>
              <a:t>составляет</a:t>
            </a:r>
            <a:r>
              <a:rPr sz="900" spc="-15" dirty="0">
                <a:latin typeface="Times New Roman"/>
                <a:cs typeface="Times New Roman"/>
              </a:rPr>
              <a:t> </a:t>
            </a:r>
            <a:r>
              <a:rPr sz="900" dirty="0">
                <a:latin typeface="Microsoft Sans Serif"/>
                <a:cs typeface="Microsoft Sans Serif"/>
              </a:rPr>
              <a:t>1,54</a:t>
            </a:r>
            <a:r>
              <a:rPr sz="900" spc="5" dirty="0">
                <a:latin typeface="Times New Roman"/>
                <a:cs typeface="Times New Roman"/>
              </a:rPr>
              <a:t> </a:t>
            </a:r>
            <a:r>
              <a:rPr sz="900" spc="-20" dirty="0">
                <a:latin typeface="Microsoft Sans Serif"/>
                <a:cs typeface="Microsoft Sans Serif"/>
              </a:rPr>
              <a:t>МВА.</a:t>
            </a:r>
            <a:endParaRPr sz="900">
              <a:latin typeface="Microsoft Sans Serif"/>
              <a:cs typeface="Microsoft Sans Serif"/>
            </a:endParaRPr>
          </a:p>
        </p:txBody>
      </p:sp>
      <p:sp>
        <p:nvSpPr>
          <p:cNvPr id="55" name="object 55"/>
          <p:cNvSpPr txBox="1"/>
          <p:nvPr/>
        </p:nvSpPr>
        <p:spPr>
          <a:xfrm>
            <a:off x="3146436" y="4854954"/>
            <a:ext cx="84836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Газоснабжение</a:t>
            </a:r>
            <a:endParaRPr sz="900">
              <a:latin typeface="Microsoft Sans Serif"/>
              <a:cs typeface="Microsoft Sans Serif"/>
            </a:endParaRPr>
          </a:p>
        </p:txBody>
      </p:sp>
      <p:pic>
        <p:nvPicPr>
          <p:cNvPr id="56" name="object 56"/>
          <p:cNvPicPr/>
          <p:nvPr/>
        </p:nvPicPr>
        <p:blipFill>
          <a:blip r:embed="rId18" cstate="print"/>
          <a:stretch>
            <a:fillRect/>
          </a:stretch>
        </p:blipFill>
        <p:spPr>
          <a:xfrm>
            <a:off x="5999865" y="2517647"/>
            <a:ext cx="2883407" cy="554735"/>
          </a:xfrm>
          <a:prstGeom prst="rect">
            <a:avLst/>
          </a:prstGeom>
        </p:spPr>
      </p:pic>
      <p:sp>
        <p:nvSpPr>
          <p:cNvPr id="57" name="object 57"/>
          <p:cNvSpPr txBox="1"/>
          <p:nvPr/>
        </p:nvSpPr>
        <p:spPr>
          <a:xfrm>
            <a:off x="8068954" y="2893566"/>
            <a:ext cx="638810"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Microsoft Sans Serif"/>
                <a:cs typeface="Microsoft Sans Serif"/>
              </a:rPr>
              <a:t>yandex.ru</a:t>
            </a:r>
            <a:endParaRPr sz="1100">
              <a:latin typeface="Microsoft Sans Serif"/>
              <a:cs typeface="Microsoft Sans Serif"/>
            </a:endParaRPr>
          </a:p>
        </p:txBody>
      </p:sp>
      <p:grpSp>
        <p:nvGrpSpPr>
          <p:cNvPr id="58" name="object 58"/>
          <p:cNvGrpSpPr/>
          <p:nvPr/>
        </p:nvGrpSpPr>
        <p:grpSpPr>
          <a:xfrm>
            <a:off x="1566550" y="5036820"/>
            <a:ext cx="7559675" cy="2519680"/>
            <a:chOff x="1566550" y="5036820"/>
            <a:chExt cx="7559675" cy="2519680"/>
          </a:xfrm>
        </p:grpSpPr>
        <p:pic>
          <p:nvPicPr>
            <p:cNvPr id="59" name="object 59"/>
            <p:cNvPicPr/>
            <p:nvPr/>
          </p:nvPicPr>
          <p:blipFill>
            <a:blip r:embed="rId19" cstate="print"/>
            <a:stretch>
              <a:fillRect/>
            </a:stretch>
          </p:blipFill>
          <p:spPr>
            <a:xfrm>
              <a:off x="1566550" y="5036820"/>
              <a:ext cx="7559161" cy="2519171"/>
            </a:xfrm>
            <a:prstGeom prst="rect">
              <a:avLst/>
            </a:prstGeom>
          </p:spPr>
        </p:pic>
        <p:sp>
          <p:nvSpPr>
            <p:cNvPr id="60" name="object 60"/>
            <p:cNvSpPr/>
            <p:nvPr/>
          </p:nvSpPr>
          <p:spPr>
            <a:xfrm>
              <a:off x="1731142" y="5928360"/>
              <a:ext cx="2186940" cy="365760"/>
            </a:xfrm>
            <a:custGeom>
              <a:avLst/>
              <a:gdLst/>
              <a:ahLst/>
              <a:cxnLst/>
              <a:rect l="l" t="t" r="r" b="b"/>
              <a:pathLst>
                <a:path w="2186940" h="365760">
                  <a:moveTo>
                    <a:pt x="2186939" y="365759"/>
                  </a:moveTo>
                  <a:lnTo>
                    <a:pt x="2186939" y="0"/>
                  </a:lnTo>
                  <a:lnTo>
                    <a:pt x="0" y="0"/>
                  </a:lnTo>
                  <a:lnTo>
                    <a:pt x="0" y="365759"/>
                  </a:lnTo>
                  <a:lnTo>
                    <a:pt x="2186939" y="365759"/>
                  </a:lnTo>
                  <a:close/>
                </a:path>
              </a:pathLst>
            </a:custGeom>
            <a:solidFill>
              <a:srgbClr val="D1FFFF"/>
            </a:solidFill>
          </p:spPr>
          <p:txBody>
            <a:bodyPr wrap="square" lIns="0" tIns="0" rIns="0" bIns="0" rtlCol="0"/>
            <a:lstStyle/>
            <a:p>
              <a:endParaRPr/>
            </a:p>
          </p:txBody>
        </p:sp>
        <p:sp>
          <p:nvSpPr>
            <p:cNvPr id="61" name="object 61"/>
            <p:cNvSpPr/>
            <p:nvPr/>
          </p:nvSpPr>
          <p:spPr>
            <a:xfrm>
              <a:off x="1725041" y="5920740"/>
              <a:ext cx="6038215" cy="379730"/>
            </a:xfrm>
            <a:custGeom>
              <a:avLst/>
              <a:gdLst/>
              <a:ahLst/>
              <a:cxnLst/>
              <a:rect l="l" t="t" r="r" b="b"/>
              <a:pathLst>
                <a:path w="6038215" h="379729">
                  <a:moveTo>
                    <a:pt x="6038088" y="0"/>
                  </a:moveTo>
                  <a:lnTo>
                    <a:pt x="6025896" y="0"/>
                  </a:lnTo>
                  <a:lnTo>
                    <a:pt x="6025896" y="13716"/>
                  </a:lnTo>
                  <a:lnTo>
                    <a:pt x="6025896" y="365760"/>
                  </a:lnTo>
                  <a:lnTo>
                    <a:pt x="2199132" y="365760"/>
                  </a:lnTo>
                  <a:lnTo>
                    <a:pt x="2199132" y="13716"/>
                  </a:lnTo>
                  <a:lnTo>
                    <a:pt x="6025896" y="13716"/>
                  </a:lnTo>
                  <a:lnTo>
                    <a:pt x="6025896" y="0"/>
                  </a:lnTo>
                  <a:lnTo>
                    <a:pt x="2199132" y="0"/>
                  </a:lnTo>
                  <a:lnTo>
                    <a:pt x="2186940" y="0"/>
                  </a:lnTo>
                  <a:lnTo>
                    <a:pt x="2186940" y="13716"/>
                  </a:lnTo>
                  <a:lnTo>
                    <a:pt x="2186940" y="365760"/>
                  </a:lnTo>
                  <a:lnTo>
                    <a:pt x="12192" y="365760"/>
                  </a:lnTo>
                  <a:lnTo>
                    <a:pt x="12192" y="13716"/>
                  </a:lnTo>
                  <a:lnTo>
                    <a:pt x="2186940" y="13716"/>
                  </a:lnTo>
                  <a:lnTo>
                    <a:pt x="2186940" y="0"/>
                  </a:lnTo>
                  <a:lnTo>
                    <a:pt x="12192" y="0"/>
                  </a:lnTo>
                  <a:lnTo>
                    <a:pt x="0" y="0"/>
                  </a:lnTo>
                  <a:lnTo>
                    <a:pt x="0" y="13716"/>
                  </a:lnTo>
                  <a:lnTo>
                    <a:pt x="0" y="365760"/>
                  </a:lnTo>
                  <a:lnTo>
                    <a:pt x="0" y="379476"/>
                  </a:lnTo>
                  <a:lnTo>
                    <a:pt x="12192" y="379476"/>
                  </a:lnTo>
                  <a:lnTo>
                    <a:pt x="6025896" y="379476"/>
                  </a:lnTo>
                  <a:lnTo>
                    <a:pt x="6038088" y="379476"/>
                  </a:lnTo>
                  <a:lnTo>
                    <a:pt x="6038088" y="365760"/>
                  </a:lnTo>
                  <a:lnTo>
                    <a:pt x="6038088" y="13716"/>
                  </a:lnTo>
                  <a:lnTo>
                    <a:pt x="6038088" y="0"/>
                  </a:lnTo>
                  <a:close/>
                </a:path>
              </a:pathLst>
            </a:custGeom>
            <a:solidFill>
              <a:srgbClr val="4371C4"/>
            </a:solidFill>
          </p:spPr>
          <p:txBody>
            <a:bodyPr wrap="square" lIns="0" tIns="0" rIns="0" bIns="0" rtlCol="0"/>
            <a:lstStyle/>
            <a:p>
              <a:endParaRPr/>
            </a:p>
          </p:txBody>
        </p:sp>
      </p:grpSp>
      <p:sp>
        <p:nvSpPr>
          <p:cNvPr id="62" name="object 62"/>
          <p:cNvSpPr txBox="1"/>
          <p:nvPr/>
        </p:nvSpPr>
        <p:spPr>
          <a:xfrm>
            <a:off x="2291472" y="6017765"/>
            <a:ext cx="106743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007EAC"/>
                </a:solidFill>
                <a:latin typeface="Microsoft Sans Serif"/>
                <a:cs typeface="Microsoft Sans Serif"/>
              </a:rPr>
              <a:t>Подъездные</a:t>
            </a:r>
            <a:r>
              <a:rPr sz="1000" spc="20" dirty="0">
                <a:solidFill>
                  <a:srgbClr val="007EAC"/>
                </a:solidFill>
                <a:latin typeface="Times New Roman"/>
                <a:cs typeface="Times New Roman"/>
              </a:rPr>
              <a:t> </a:t>
            </a:r>
            <a:r>
              <a:rPr sz="1000" spc="-20" dirty="0">
                <a:solidFill>
                  <a:srgbClr val="007EAC"/>
                </a:solidFill>
                <a:latin typeface="Microsoft Sans Serif"/>
                <a:cs typeface="Microsoft Sans Serif"/>
              </a:rPr>
              <a:t>пути</a:t>
            </a:r>
            <a:endParaRPr sz="1000">
              <a:latin typeface="Microsoft Sans Serif"/>
              <a:cs typeface="Microsoft Sans Serif"/>
            </a:endParaRPr>
          </a:p>
        </p:txBody>
      </p:sp>
      <p:sp>
        <p:nvSpPr>
          <p:cNvPr id="63" name="object 63"/>
          <p:cNvSpPr txBox="1"/>
          <p:nvPr/>
        </p:nvSpPr>
        <p:spPr>
          <a:xfrm>
            <a:off x="3996828" y="5956805"/>
            <a:ext cx="3263900" cy="299720"/>
          </a:xfrm>
          <a:prstGeom prst="rect">
            <a:avLst/>
          </a:prstGeom>
        </p:spPr>
        <p:txBody>
          <a:bodyPr vert="horz" wrap="square" lIns="0" tIns="12700" rIns="0" bIns="0" rtlCol="0">
            <a:spAutoFit/>
          </a:bodyPr>
          <a:lstStyle/>
          <a:p>
            <a:pPr marL="184785" indent="-172085">
              <a:lnSpc>
                <a:spcPct val="100000"/>
              </a:lnSpc>
              <a:spcBef>
                <a:spcPts val="100"/>
              </a:spcBef>
              <a:buChar char="-"/>
              <a:tabLst>
                <a:tab pos="184785" algn="l"/>
              </a:tabLst>
            </a:pPr>
            <a:r>
              <a:rPr sz="900" dirty="0">
                <a:latin typeface="Microsoft Sans Serif"/>
                <a:cs typeface="Microsoft Sans Serif"/>
              </a:rPr>
              <a:t>автодорога</a:t>
            </a:r>
            <a:r>
              <a:rPr sz="900" spc="-30" dirty="0">
                <a:latin typeface="Times New Roman"/>
                <a:cs typeface="Times New Roman"/>
              </a:rPr>
              <a:t> </a:t>
            </a:r>
            <a:r>
              <a:rPr sz="900" spc="-25" dirty="0">
                <a:latin typeface="Microsoft Sans Serif"/>
                <a:cs typeface="Microsoft Sans Serif"/>
              </a:rPr>
              <a:t>М-</a:t>
            </a:r>
            <a:r>
              <a:rPr sz="900" dirty="0">
                <a:latin typeface="Microsoft Sans Serif"/>
                <a:cs typeface="Microsoft Sans Serif"/>
              </a:rPr>
              <a:t>1</a:t>
            </a:r>
            <a:r>
              <a:rPr sz="900" spc="15" dirty="0">
                <a:latin typeface="Times New Roman"/>
                <a:cs typeface="Times New Roman"/>
              </a:rPr>
              <a:t> </a:t>
            </a:r>
            <a:r>
              <a:rPr sz="900" dirty="0">
                <a:latin typeface="Microsoft Sans Serif"/>
                <a:cs typeface="Microsoft Sans Serif"/>
              </a:rPr>
              <a:t>«Беларусь»</a:t>
            </a:r>
            <a:r>
              <a:rPr sz="900" spc="-15" dirty="0">
                <a:latin typeface="Times New Roman"/>
                <a:cs typeface="Times New Roman"/>
              </a:rPr>
              <a:t> </a:t>
            </a:r>
            <a:r>
              <a:rPr sz="900" dirty="0">
                <a:latin typeface="Microsoft Sans Serif"/>
                <a:cs typeface="Microsoft Sans Serif"/>
              </a:rPr>
              <a:t>проходит</a:t>
            </a:r>
            <a:r>
              <a:rPr sz="900" dirty="0">
                <a:latin typeface="Times New Roman"/>
                <a:cs typeface="Times New Roman"/>
              </a:rPr>
              <a:t> </a:t>
            </a:r>
            <a:r>
              <a:rPr sz="900" dirty="0">
                <a:latin typeface="Microsoft Sans Serif"/>
                <a:cs typeface="Microsoft Sans Serif"/>
              </a:rPr>
              <a:t>по</a:t>
            </a:r>
            <a:r>
              <a:rPr sz="900" spc="-10" dirty="0">
                <a:latin typeface="Times New Roman"/>
                <a:cs typeface="Times New Roman"/>
              </a:rPr>
              <a:t> </a:t>
            </a:r>
            <a:r>
              <a:rPr sz="900" dirty="0">
                <a:latin typeface="Microsoft Sans Serif"/>
                <a:cs typeface="Microsoft Sans Serif"/>
              </a:rPr>
              <a:t>границе</a:t>
            </a:r>
            <a:r>
              <a:rPr sz="900" spc="-5" dirty="0">
                <a:latin typeface="Times New Roman"/>
                <a:cs typeface="Times New Roman"/>
              </a:rPr>
              <a:t> </a:t>
            </a:r>
            <a:r>
              <a:rPr sz="900" spc="-10" dirty="0">
                <a:latin typeface="Microsoft Sans Serif"/>
                <a:cs typeface="Microsoft Sans Serif"/>
              </a:rPr>
              <a:t>участка</a:t>
            </a:r>
            <a:endParaRPr sz="900">
              <a:latin typeface="Microsoft Sans Serif"/>
              <a:cs typeface="Microsoft Sans Serif"/>
            </a:endParaRPr>
          </a:p>
          <a:p>
            <a:pPr marL="184785" indent="-172085">
              <a:lnSpc>
                <a:spcPct val="100000"/>
              </a:lnSpc>
              <a:buChar char="-"/>
              <a:tabLst>
                <a:tab pos="184785" algn="l"/>
              </a:tabLst>
            </a:pPr>
            <a:r>
              <a:rPr sz="900" dirty="0">
                <a:latin typeface="Microsoft Sans Serif"/>
                <a:cs typeface="Microsoft Sans Serif"/>
              </a:rPr>
              <a:t>ж/д</a:t>
            </a:r>
            <a:r>
              <a:rPr sz="900" spc="-30" dirty="0">
                <a:latin typeface="Times New Roman"/>
                <a:cs typeface="Times New Roman"/>
              </a:rPr>
              <a:t> </a:t>
            </a:r>
            <a:r>
              <a:rPr sz="900" dirty="0">
                <a:latin typeface="Microsoft Sans Serif"/>
                <a:cs typeface="Microsoft Sans Serif"/>
              </a:rPr>
              <a:t>промышленная</a:t>
            </a:r>
            <a:r>
              <a:rPr sz="900" spc="-5" dirty="0">
                <a:latin typeface="Times New Roman"/>
                <a:cs typeface="Times New Roman"/>
              </a:rPr>
              <a:t> </a:t>
            </a:r>
            <a:r>
              <a:rPr sz="900" dirty="0">
                <a:latin typeface="Microsoft Sans Serif"/>
                <a:cs typeface="Microsoft Sans Serif"/>
              </a:rPr>
              <a:t>ветка</a:t>
            </a:r>
            <a:r>
              <a:rPr sz="900" spc="-15" dirty="0">
                <a:latin typeface="Times New Roman"/>
                <a:cs typeface="Times New Roman"/>
              </a:rPr>
              <a:t> </a:t>
            </a:r>
            <a:r>
              <a:rPr sz="900" dirty="0">
                <a:latin typeface="Microsoft Sans Serif"/>
                <a:cs typeface="Microsoft Sans Serif"/>
              </a:rPr>
              <a:t>на</a:t>
            </a:r>
            <a:r>
              <a:rPr sz="900" dirty="0">
                <a:latin typeface="Times New Roman"/>
                <a:cs typeface="Times New Roman"/>
              </a:rPr>
              <a:t> </a:t>
            </a:r>
            <a:r>
              <a:rPr sz="900" dirty="0">
                <a:latin typeface="Microsoft Sans Serif"/>
                <a:cs typeface="Microsoft Sans Serif"/>
              </a:rPr>
              <a:t>расстоянии</a:t>
            </a:r>
            <a:r>
              <a:rPr sz="900" spc="-35" dirty="0">
                <a:latin typeface="Times New Roman"/>
                <a:cs typeface="Times New Roman"/>
              </a:rPr>
              <a:t> </a:t>
            </a:r>
            <a:r>
              <a:rPr sz="900" dirty="0">
                <a:latin typeface="Microsoft Sans Serif"/>
                <a:cs typeface="Microsoft Sans Serif"/>
              </a:rPr>
              <a:t>150</a:t>
            </a:r>
            <a:r>
              <a:rPr sz="900" spc="-20" dirty="0">
                <a:latin typeface="Times New Roman"/>
                <a:cs typeface="Times New Roman"/>
              </a:rPr>
              <a:t> </a:t>
            </a:r>
            <a:r>
              <a:rPr sz="900" spc="-25" dirty="0">
                <a:latin typeface="Microsoft Sans Serif"/>
                <a:cs typeface="Microsoft Sans Serif"/>
              </a:rPr>
              <a:t>м.</a:t>
            </a:r>
            <a:endParaRPr sz="900">
              <a:latin typeface="Microsoft Sans Serif"/>
              <a:cs typeface="Microsoft Sans Serif"/>
            </a:endParaRPr>
          </a:p>
        </p:txBody>
      </p:sp>
      <p:grpSp>
        <p:nvGrpSpPr>
          <p:cNvPr id="64" name="object 64"/>
          <p:cNvGrpSpPr/>
          <p:nvPr/>
        </p:nvGrpSpPr>
        <p:grpSpPr>
          <a:xfrm>
            <a:off x="2278597" y="6286435"/>
            <a:ext cx="5151120" cy="410209"/>
            <a:chOff x="1938406" y="6288023"/>
            <a:chExt cx="5151120" cy="410209"/>
          </a:xfrm>
        </p:grpSpPr>
        <p:sp>
          <p:nvSpPr>
            <p:cNvPr id="65" name="object 65"/>
            <p:cNvSpPr/>
            <p:nvPr/>
          </p:nvSpPr>
          <p:spPr>
            <a:xfrm>
              <a:off x="1944502" y="6294119"/>
              <a:ext cx="1629410" cy="396240"/>
            </a:xfrm>
            <a:custGeom>
              <a:avLst/>
              <a:gdLst/>
              <a:ahLst/>
              <a:cxnLst/>
              <a:rect l="l" t="t" r="r" b="b"/>
              <a:pathLst>
                <a:path w="1629410" h="396240">
                  <a:moveTo>
                    <a:pt x="1629155" y="396239"/>
                  </a:moveTo>
                  <a:lnTo>
                    <a:pt x="1629155" y="0"/>
                  </a:lnTo>
                  <a:lnTo>
                    <a:pt x="0" y="0"/>
                  </a:lnTo>
                  <a:lnTo>
                    <a:pt x="0" y="396239"/>
                  </a:lnTo>
                  <a:lnTo>
                    <a:pt x="1629155" y="396239"/>
                  </a:lnTo>
                  <a:close/>
                </a:path>
              </a:pathLst>
            </a:custGeom>
            <a:solidFill>
              <a:srgbClr val="D1FFFF"/>
            </a:solidFill>
          </p:spPr>
          <p:txBody>
            <a:bodyPr wrap="square" lIns="0" tIns="0" rIns="0" bIns="0" rtlCol="0"/>
            <a:lstStyle/>
            <a:p>
              <a:endParaRPr/>
            </a:p>
          </p:txBody>
        </p:sp>
        <p:sp>
          <p:nvSpPr>
            <p:cNvPr id="66" name="object 66"/>
            <p:cNvSpPr/>
            <p:nvPr/>
          </p:nvSpPr>
          <p:spPr>
            <a:xfrm>
              <a:off x="1938401" y="6288024"/>
              <a:ext cx="5151120" cy="410209"/>
            </a:xfrm>
            <a:custGeom>
              <a:avLst/>
              <a:gdLst/>
              <a:ahLst/>
              <a:cxnLst/>
              <a:rect l="l" t="t" r="r" b="b"/>
              <a:pathLst>
                <a:path w="5151120" h="410209">
                  <a:moveTo>
                    <a:pt x="5151120" y="0"/>
                  </a:moveTo>
                  <a:lnTo>
                    <a:pt x="5138928" y="0"/>
                  </a:lnTo>
                  <a:lnTo>
                    <a:pt x="5138928" y="13716"/>
                  </a:lnTo>
                  <a:lnTo>
                    <a:pt x="5138928" y="396240"/>
                  </a:lnTo>
                  <a:lnTo>
                    <a:pt x="1641348" y="396240"/>
                  </a:lnTo>
                  <a:lnTo>
                    <a:pt x="1641348" y="13716"/>
                  </a:lnTo>
                  <a:lnTo>
                    <a:pt x="5138928" y="13716"/>
                  </a:lnTo>
                  <a:lnTo>
                    <a:pt x="5138928" y="0"/>
                  </a:lnTo>
                  <a:lnTo>
                    <a:pt x="1641348" y="0"/>
                  </a:lnTo>
                  <a:lnTo>
                    <a:pt x="1629156" y="0"/>
                  </a:lnTo>
                  <a:lnTo>
                    <a:pt x="1629156" y="13716"/>
                  </a:lnTo>
                  <a:lnTo>
                    <a:pt x="1629156" y="396240"/>
                  </a:lnTo>
                  <a:lnTo>
                    <a:pt x="12192" y="396240"/>
                  </a:lnTo>
                  <a:lnTo>
                    <a:pt x="12192" y="13716"/>
                  </a:lnTo>
                  <a:lnTo>
                    <a:pt x="1629156" y="13716"/>
                  </a:lnTo>
                  <a:lnTo>
                    <a:pt x="1629156" y="0"/>
                  </a:lnTo>
                  <a:lnTo>
                    <a:pt x="12192" y="0"/>
                  </a:lnTo>
                  <a:lnTo>
                    <a:pt x="0" y="0"/>
                  </a:lnTo>
                  <a:lnTo>
                    <a:pt x="0" y="13716"/>
                  </a:lnTo>
                  <a:lnTo>
                    <a:pt x="0" y="396240"/>
                  </a:lnTo>
                  <a:lnTo>
                    <a:pt x="0" y="409956"/>
                  </a:lnTo>
                  <a:lnTo>
                    <a:pt x="12192" y="409956"/>
                  </a:lnTo>
                  <a:lnTo>
                    <a:pt x="1629156" y="409956"/>
                  </a:lnTo>
                  <a:lnTo>
                    <a:pt x="1641348" y="409956"/>
                  </a:lnTo>
                  <a:lnTo>
                    <a:pt x="5138928" y="409956"/>
                  </a:lnTo>
                  <a:lnTo>
                    <a:pt x="5151120" y="409956"/>
                  </a:lnTo>
                  <a:lnTo>
                    <a:pt x="5151120" y="396240"/>
                  </a:lnTo>
                  <a:lnTo>
                    <a:pt x="5151120" y="13716"/>
                  </a:lnTo>
                  <a:lnTo>
                    <a:pt x="5151120" y="0"/>
                  </a:lnTo>
                  <a:close/>
                </a:path>
              </a:pathLst>
            </a:custGeom>
            <a:solidFill>
              <a:srgbClr val="4371C4"/>
            </a:solidFill>
          </p:spPr>
          <p:txBody>
            <a:bodyPr wrap="square" lIns="0" tIns="0" rIns="0" bIns="0" rtlCol="0"/>
            <a:lstStyle/>
            <a:p>
              <a:endParaRPr/>
            </a:p>
          </p:txBody>
        </p:sp>
      </p:grpSp>
      <p:sp>
        <p:nvSpPr>
          <p:cNvPr id="67" name="object 67"/>
          <p:cNvSpPr txBox="1"/>
          <p:nvPr/>
        </p:nvSpPr>
        <p:spPr>
          <a:xfrm>
            <a:off x="2516963" y="6344157"/>
            <a:ext cx="988694" cy="330200"/>
          </a:xfrm>
          <a:prstGeom prst="rect">
            <a:avLst/>
          </a:prstGeom>
        </p:spPr>
        <p:txBody>
          <a:bodyPr vert="horz" wrap="square" lIns="0" tIns="12065" rIns="0" bIns="0" rtlCol="0">
            <a:spAutoFit/>
          </a:bodyPr>
          <a:lstStyle/>
          <a:p>
            <a:pPr marL="12700" marR="5080" indent="234315">
              <a:lnSpc>
                <a:spcPct val="100000"/>
              </a:lnSpc>
              <a:spcBef>
                <a:spcPts val="95"/>
              </a:spcBef>
            </a:pPr>
            <a:r>
              <a:rPr sz="1000" spc="-10" dirty="0">
                <a:solidFill>
                  <a:srgbClr val="007EAC"/>
                </a:solidFill>
                <a:latin typeface="Microsoft Sans Serif"/>
                <a:cs typeface="Microsoft Sans Serif"/>
              </a:rPr>
              <a:t>Условия</a:t>
            </a:r>
            <a:r>
              <a:rPr sz="1000" spc="-10" dirty="0">
                <a:solidFill>
                  <a:srgbClr val="007EAC"/>
                </a:solidFill>
                <a:latin typeface="Times New Roman"/>
                <a:cs typeface="Times New Roman"/>
              </a:rPr>
              <a:t> </a:t>
            </a:r>
            <a:r>
              <a:rPr sz="1000" spc="-10" dirty="0">
                <a:solidFill>
                  <a:srgbClr val="007EAC"/>
                </a:solidFill>
                <a:latin typeface="Microsoft Sans Serif"/>
                <a:cs typeface="Microsoft Sans Serif"/>
              </a:rPr>
              <a:t>предоставления</a:t>
            </a:r>
            <a:endParaRPr sz="1000" dirty="0">
              <a:latin typeface="Microsoft Sans Serif"/>
              <a:cs typeface="Microsoft Sans Serif"/>
            </a:endParaRPr>
          </a:p>
        </p:txBody>
      </p:sp>
      <p:sp>
        <p:nvSpPr>
          <p:cNvPr id="68" name="object 68"/>
          <p:cNvSpPr txBox="1"/>
          <p:nvPr/>
        </p:nvSpPr>
        <p:spPr>
          <a:xfrm>
            <a:off x="4015749" y="6339077"/>
            <a:ext cx="3242945" cy="299720"/>
          </a:xfrm>
          <a:prstGeom prst="rect">
            <a:avLst/>
          </a:prstGeom>
        </p:spPr>
        <p:txBody>
          <a:bodyPr vert="horz" wrap="square" lIns="0" tIns="12700" rIns="0" bIns="0" rtlCol="0">
            <a:spAutoFit/>
          </a:bodyPr>
          <a:lstStyle/>
          <a:p>
            <a:pPr marL="12700" marR="5080">
              <a:lnSpc>
                <a:spcPct val="100000"/>
              </a:lnSpc>
              <a:spcBef>
                <a:spcPts val="100"/>
              </a:spcBef>
            </a:pPr>
            <a:r>
              <a:rPr sz="900" spc="-10" dirty="0">
                <a:latin typeface="Microsoft Sans Serif"/>
                <a:cs typeface="Microsoft Sans Serif"/>
              </a:rPr>
              <a:t>выкуп</a:t>
            </a:r>
            <a:r>
              <a:rPr sz="900" dirty="0">
                <a:latin typeface="Times New Roman"/>
                <a:cs typeface="Times New Roman"/>
              </a:rPr>
              <a:t> </a:t>
            </a:r>
            <a:r>
              <a:rPr sz="900" dirty="0">
                <a:latin typeface="Microsoft Sans Serif"/>
                <a:cs typeface="Microsoft Sans Serif"/>
              </a:rPr>
              <a:t>у</a:t>
            </a:r>
            <a:r>
              <a:rPr sz="900" spc="5" dirty="0">
                <a:latin typeface="Times New Roman"/>
                <a:cs typeface="Times New Roman"/>
              </a:rPr>
              <a:t> </a:t>
            </a:r>
            <a:r>
              <a:rPr sz="900" spc="-10" dirty="0">
                <a:latin typeface="Microsoft Sans Serif"/>
                <a:cs typeface="Microsoft Sans Serif"/>
              </a:rPr>
              <a:t>собственника</a:t>
            </a:r>
            <a:r>
              <a:rPr sz="900" dirty="0">
                <a:latin typeface="Times New Roman"/>
                <a:cs typeface="Times New Roman"/>
              </a:rPr>
              <a:t> </a:t>
            </a:r>
            <a:r>
              <a:rPr sz="900" dirty="0">
                <a:latin typeface="Microsoft Sans Serif"/>
                <a:cs typeface="Microsoft Sans Serif"/>
              </a:rPr>
              <a:t>после</a:t>
            </a:r>
            <a:r>
              <a:rPr sz="900" spc="-10" dirty="0">
                <a:latin typeface="Times New Roman"/>
                <a:cs typeface="Times New Roman"/>
              </a:rPr>
              <a:t> </a:t>
            </a:r>
            <a:r>
              <a:rPr sz="900" dirty="0">
                <a:latin typeface="Microsoft Sans Serif"/>
                <a:cs typeface="Microsoft Sans Serif"/>
              </a:rPr>
              <a:t>перевода</a:t>
            </a:r>
            <a:r>
              <a:rPr sz="900" spc="-25" dirty="0">
                <a:latin typeface="Times New Roman"/>
                <a:cs typeface="Times New Roman"/>
              </a:rPr>
              <a:t> </a:t>
            </a:r>
            <a:r>
              <a:rPr sz="900" spc="-10" dirty="0">
                <a:latin typeface="Microsoft Sans Serif"/>
                <a:cs typeface="Microsoft Sans Serif"/>
              </a:rPr>
              <a:t>земельного</a:t>
            </a:r>
            <a:r>
              <a:rPr sz="900" spc="15" dirty="0">
                <a:latin typeface="Times New Roman"/>
                <a:cs typeface="Times New Roman"/>
              </a:rPr>
              <a:t> </a:t>
            </a:r>
            <a:r>
              <a:rPr sz="900" dirty="0">
                <a:latin typeface="Microsoft Sans Serif"/>
                <a:cs typeface="Microsoft Sans Serif"/>
              </a:rPr>
              <a:t>участка</a:t>
            </a:r>
            <a:r>
              <a:rPr sz="900" spc="25" dirty="0">
                <a:latin typeface="Times New Roman"/>
                <a:cs typeface="Times New Roman"/>
              </a:rPr>
              <a:t> </a:t>
            </a:r>
            <a:r>
              <a:rPr sz="900" spc="-50" dirty="0">
                <a:latin typeface="Microsoft Sans Serif"/>
                <a:cs typeface="Microsoft Sans Serif"/>
              </a:rPr>
              <a:t>в</a:t>
            </a:r>
            <a:r>
              <a:rPr sz="900" spc="-10" dirty="0">
                <a:latin typeface="Times New Roman"/>
                <a:cs typeface="Times New Roman"/>
              </a:rPr>
              <a:t> </a:t>
            </a:r>
            <a:r>
              <a:rPr sz="900" spc="-10" dirty="0">
                <a:latin typeface="Microsoft Sans Serif"/>
                <a:cs typeface="Microsoft Sans Serif"/>
              </a:rPr>
              <a:t>категорию</a:t>
            </a:r>
            <a:r>
              <a:rPr sz="900" spc="-25" dirty="0">
                <a:latin typeface="Times New Roman"/>
                <a:cs typeface="Times New Roman"/>
              </a:rPr>
              <a:t> </a:t>
            </a:r>
            <a:r>
              <a:rPr sz="900" dirty="0">
                <a:latin typeface="Microsoft Sans Serif"/>
                <a:cs typeface="Microsoft Sans Serif"/>
              </a:rPr>
              <a:t>земель</a:t>
            </a:r>
            <a:r>
              <a:rPr sz="900" spc="5" dirty="0">
                <a:latin typeface="Times New Roman"/>
                <a:cs typeface="Times New Roman"/>
              </a:rPr>
              <a:t> </a:t>
            </a:r>
            <a:r>
              <a:rPr sz="900" dirty="0">
                <a:latin typeface="Microsoft Sans Serif"/>
                <a:cs typeface="Microsoft Sans Serif"/>
              </a:rPr>
              <a:t>промышленности</a:t>
            </a:r>
            <a:r>
              <a:rPr sz="900" dirty="0">
                <a:latin typeface="Times New Roman"/>
                <a:cs typeface="Times New Roman"/>
              </a:rPr>
              <a:t> </a:t>
            </a:r>
            <a:r>
              <a:rPr sz="900" dirty="0">
                <a:latin typeface="Microsoft Sans Serif"/>
                <a:cs typeface="Microsoft Sans Serif"/>
              </a:rPr>
              <a:t>-</a:t>
            </a:r>
            <a:r>
              <a:rPr sz="900" spc="-5" dirty="0">
                <a:latin typeface="Times New Roman"/>
                <a:cs typeface="Times New Roman"/>
              </a:rPr>
              <a:t> </a:t>
            </a:r>
            <a:r>
              <a:rPr sz="900" dirty="0">
                <a:latin typeface="Microsoft Sans Serif"/>
                <a:cs typeface="Microsoft Sans Serif"/>
              </a:rPr>
              <a:t>от</a:t>
            </a:r>
            <a:r>
              <a:rPr sz="900" spc="-5" dirty="0">
                <a:latin typeface="Times New Roman"/>
                <a:cs typeface="Times New Roman"/>
              </a:rPr>
              <a:t> </a:t>
            </a:r>
            <a:r>
              <a:rPr sz="900" dirty="0">
                <a:latin typeface="Microsoft Sans Serif"/>
                <a:cs typeface="Microsoft Sans Serif"/>
              </a:rPr>
              <a:t>4,5</a:t>
            </a:r>
            <a:r>
              <a:rPr sz="900" spc="-5" dirty="0">
                <a:latin typeface="Times New Roman"/>
                <a:cs typeface="Times New Roman"/>
              </a:rPr>
              <a:t> </a:t>
            </a:r>
            <a:r>
              <a:rPr sz="900" spc="-10" dirty="0">
                <a:latin typeface="Microsoft Sans Serif"/>
                <a:cs typeface="Microsoft Sans Serif"/>
              </a:rPr>
              <a:t>млн.руб.</a:t>
            </a:r>
            <a:endParaRPr sz="900" dirty="0">
              <a:latin typeface="Microsoft Sans Serif"/>
              <a:cs typeface="Microsoft Sans Serif"/>
            </a:endParaRPr>
          </a:p>
        </p:txBody>
      </p:sp>
      <p:grpSp>
        <p:nvGrpSpPr>
          <p:cNvPr id="69" name="object 69"/>
          <p:cNvGrpSpPr/>
          <p:nvPr/>
        </p:nvGrpSpPr>
        <p:grpSpPr>
          <a:xfrm>
            <a:off x="1729617" y="5036820"/>
            <a:ext cx="6707505" cy="893444"/>
            <a:chOff x="1729617" y="5036820"/>
            <a:chExt cx="6707505" cy="893444"/>
          </a:xfrm>
        </p:grpSpPr>
        <p:sp>
          <p:nvSpPr>
            <p:cNvPr id="70" name="object 70"/>
            <p:cNvSpPr/>
            <p:nvPr/>
          </p:nvSpPr>
          <p:spPr>
            <a:xfrm>
              <a:off x="1735713" y="5036820"/>
              <a:ext cx="1333500" cy="887094"/>
            </a:xfrm>
            <a:custGeom>
              <a:avLst/>
              <a:gdLst/>
              <a:ahLst/>
              <a:cxnLst/>
              <a:rect l="l" t="t" r="r" b="b"/>
              <a:pathLst>
                <a:path w="1333500" h="887094">
                  <a:moveTo>
                    <a:pt x="1333499" y="886967"/>
                  </a:moveTo>
                  <a:lnTo>
                    <a:pt x="1333499" y="0"/>
                  </a:lnTo>
                  <a:lnTo>
                    <a:pt x="0" y="0"/>
                  </a:lnTo>
                  <a:lnTo>
                    <a:pt x="0" y="886967"/>
                  </a:lnTo>
                  <a:lnTo>
                    <a:pt x="1333499" y="886967"/>
                  </a:lnTo>
                  <a:close/>
                </a:path>
              </a:pathLst>
            </a:custGeom>
            <a:solidFill>
              <a:srgbClr val="D1FFFF"/>
            </a:solidFill>
          </p:spPr>
          <p:txBody>
            <a:bodyPr wrap="square" lIns="0" tIns="0" rIns="0" bIns="0" rtlCol="0"/>
            <a:lstStyle/>
            <a:p>
              <a:endParaRPr/>
            </a:p>
          </p:txBody>
        </p:sp>
        <p:sp>
          <p:nvSpPr>
            <p:cNvPr id="71" name="object 71"/>
            <p:cNvSpPr/>
            <p:nvPr/>
          </p:nvSpPr>
          <p:spPr>
            <a:xfrm>
              <a:off x="1729613" y="5036832"/>
              <a:ext cx="6707505" cy="893444"/>
            </a:xfrm>
            <a:custGeom>
              <a:avLst/>
              <a:gdLst/>
              <a:ahLst/>
              <a:cxnLst/>
              <a:rect l="l" t="t" r="r" b="b"/>
              <a:pathLst>
                <a:path w="6707505" h="893445">
                  <a:moveTo>
                    <a:pt x="6707124" y="0"/>
                  </a:moveTo>
                  <a:lnTo>
                    <a:pt x="6694932" y="0"/>
                  </a:lnTo>
                  <a:lnTo>
                    <a:pt x="6694932" y="149339"/>
                  </a:lnTo>
                  <a:lnTo>
                    <a:pt x="6694932" y="161531"/>
                  </a:lnTo>
                  <a:lnTo>
                    <a:pt x="6694932" y="652259"/>
                  </a:lnTo>
                  <a:lnTo>
                    <a:pt x="6694932" y="664451"/>
                  </a:lnTo>
                  <a:lnTo>
                    <a:pt x="6694932" y="880859"/>
                  </a:lnTo>
                  <a:lnTo>
                    <a:pt x="2694432" y="880859"/>
                  </a:lnTo>
                  <a:lnTo>
                    <a:pt x="2694432" y="664451"/>
                  </a:lnTo>
                  <a:lnTo>
                    <a:pt x="6694932" y="664451"/>
                  </a:lnTo>
                  <a:lnTo>
                    <a:pt x="6694932" y="652259"/>
                  </a:lnTo>
                  <a:lnTo>
                    <a:pt x="2694432" y="652259"/>
                  </a:lnTo>
                  <a:lnTo>
                    <a:pt x="2694432" y="161531"/>
                  </a:lnTo>
                  <a:lnTo>
                    <a:pt x="6694932" y="161531"/>
                  </a:lnTo>
                  <a:lnTo>
                    <a:pt x="6694932" y="149339"/>
                  </a:lnTo>
                  <a:lnTo>
                    <a:pt x="2694432" y="149339"/>
                  </a:lnTo>
                  <a:lnTo>
                    <a:pt x="2694432" y="0"/>
                  </a:lnTo>
                  <a:lnTo>
                    <a:pt x="2682240" y="0"/>
                  </a:lnTo>
                  <a:lnTo>
                    <a:pt x="2682240" y="880859"/>
                  </a:lnTo>
                  <a:lnTo>
                    <a:pt x="1345692" y="880859"/>
                  </a:lnTo>
                  <a:lnTo>
                    <a:pt x="1345692" y="664451"/>
                  </a:lnTo>
                  <a:lnTo>
                    <a:pt x="2682240" y="664451"/>
                  </a:lnTo>
                  <a:lnTo>
                    <a:pt x="2682240" y="652259"/>
                  </a:lnTo>
                  <a:lnTo>
                    <a:pt x="1345692" y="652259"/>
                  </a:lnTo>
                  <a:lnTo>
                    <a:pt x="1345692" y="161531"/>
                  </a:lnTo>
                  <a:lnTo>
                    <a:pt x="2682240" y="161531"/>
                  </a:lnTo>
                  <a:lnTo>
                    <a:pt x="2682240" y="149339"/>
                  </a:lnTo>
                  <a:lnTo>
                    <a:pt x="1345692" y="149339"/>
                  </a:lnTo>
                  <a:lnTo>
                    <a:pt x="1345692" y="0"/>
                  </a:lnTo>
                  <a:lnTo>
                    <a:pt x="1331976" y="0"/>
                  </a:lnTo>
                  <a:lnTo>
                    <a:pt x="1331976" y="880859"/>
                  </a:lnTo>
                  <a:lnTo>
                    <a:pt x="12192" y="880859"/>
                  </a:lnTo>
                  <a:lnTo>
                    <a:pt x="12192" y="0"/>
                  </a:lnTo>
                  <a:lnTo>
                    <a:pt x="0" y="0"/>
                  </a:lnTo>
                  <a:lnTo>
                    <a:pt x="0" y="880859"/>
                  </a:lnTo>
                  <a:lnTo>
                    <a:pt x="0" y="893051"/>
                  </a:lnTo>
                  <a:lnTo>
                    <a:pt x="12192" y="893064"/>
                  </a:lnTo>
                  <a:lnTo>
                    <a:pt x="1331976" y="893051"/>
                  </a:lnTo>
                  <a:lnTo>
                    <a:pt x="1345692" y="893064"/>
                  </a:lnTo>
                  <a:lnTo>
                    <a:pt x="2682240" y="893051"/>
                  </a:lnTo>
                  <a:lnTo>
                    <a:pt x="2694432" y="893064"/>
                  </a:lnTo>
                  <a:lnTo>
                    <a:pt x="6694932" y="893051"/>
                  </a:lnTo>
                  <a:lnTo>
                    <a:pt x="6707124" y="893064"/>
                  </a:lnTo>
                  <a:lnTo>
                    <a:pt x="6707124" y="880859"/>
                  </a:lnTo>
                  <a:lnTo>
                    <a:pt x="6707124" y="664451"/>
                  </a:lnTo>
                  <a:lnTo>
                    <a:pt x="6707124" y="652259"/>
                  </a:lnTo>
                  <a:lnTo>
                    <a:pt x="6707124" y="161531"/>
                  </a:lnTo>
                  <a:lnTo>
                    <a:pt x="6707124" y="149339"/>
                  </a:lnTo>
                  <a:lnTo>
                    <a:pt x="6707124" y="0"/>
                  </a:lnTo>
                  <a:close/>
                </a:path>
              </a:pathLst>
            </a:custGeom>
            <a:solidFill>
              <a:srgbClr val="4371C4"/>
            </a:solidFill>
          </p:spPr>
          <p:txBody>
            <a:bodyPr wrap="square" lIns="0" tIns="0" rIns="0" bIns="0" rtlCol="0"/>
            <a:lstStyle/>
            <a:p>
              <a:endParaRPr/>
            </a:p>
          </p:txBody>
        </p:sp>
      </p:grpSp>
      <p:sp>
        <p:nvSpPr>
          <p:cNvPr id="72" name="object 72"/>
          <p:cNvSpPr txBox="1"/>
          <p:nvPr/>
        </p:nvSpPr>
        <p:spPr>
          <a:xfrm>
            <a:off x="1913520" y="5037833"/>
            <a:ext cx="976630"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007EAC"/>
                </a:solidFill>
                <a:latin typeface="Microsoft Sans Serif"/>
                <a:cs typeface="Microsoft Sans Serif"/>
              </a:rPr>
              <a:t>инфраструктура</a:t>
            </a:r>
            <a:endParaRPr sz="1000">
              <a:latin typeface="Microsoft Sans Serif"/>
              <a:cs typeface="Microsoft Sans Serif"/>
            </a:endParaRPr>
          </a:p>
        </p:txBody>
      </p:sp>
      <p:sp>
        <p:nvSpPr>
          <p:cNvPr id="78" name="object 78"/>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10</a:t>
            </a:fld>
            <a:endParaRPr spc="-25" dirty="0"/>
          </a:p>
        </p:txBody>
      </p:sp>
      <p:sp>
        <p:nvSpPr>
          <p:cNvPr id="73" name="object 73"/>
          <p:cNvSpPr txBox="1"/>
          <p:nvPr/>
        </p:nvSpPr>
        <p:spPr>
          <a:xfrm>
            <a:off x="4496699" y="4717794"/>
            <a:ext cx="3686175" cy="436880"/>
          </a:xfrm>
          <a:prstGeom prst="rect">
            <a:avLst/>
          </a:prstGeom>
        </p:spPr>
        <p:txBody>
          <a:bodyPr vert="horz" wrap="square" lIns="0" tIns="12700" rIns="0" bIns="0" rtlCol="0">
            <a:spAutoFit/>
          </a:bodyPr>
          <a:lstStyle/>
          <a:p>
            <a:pPr marL="12700" marR="5080">
              <a:lnSpc>
                <a:spcPct val="100000"/>
              </a:lnSpc>
              <a:spcBef>
                <a:spcPts val="100"/>
              </a:spcBef>
            </a:pPr>
            <a:r>
              <a:rPr sz="900" spc="-10" dirty="0">
                <a:latin typeface="Microsoft Sans Serif"/>
                <a:cs typeface="Microsoft Sans Serif"/>
              </a:rPr>
              <a:t>точка</a:t>
            </a:r>
            <a:r>
              <a:rPr sz="900" spc="-5" dirty="0">
                <a:latin typeface="Times New Roman"/>
                <a:cs typeface="Times New Roman"/>
              </a:rPr>
              <a:t> </a:t>
            </a:r>
            <a:r>
              <a:rPr sz="900" spc="-10" dirty="0">
                <a:latin typeface="Microsoft Sans Serif"/>
                <a:cs typeface="Microsoft Sans Serif"/>
              </a:rPr>
              <a:t>подключения</a:t>
            </a:r>
            <a:r>
              <a:rPr sz="900" spc="10" dirty="0">
                <a:latin typeface="Times New Roman"/>
                <a:cs typeface="Times New Roman"/>
              </a:rPr>
              <a:t> </a:t>
            </a:r>
            <a:r>
              <a:rPr sz="900" dirty="0">
                <a:latin typeface="Microsoft Sans Serif"/>
                <a:cs typeface="Microsoft Sans Serif"/>
              </a:rPr>
              <a:t>1,7</a:t>
            </a:r>
            <a:r>
              <a:rPr sz="900" spc="-5" dirty="0">
                <a:latin typeface="Times New Roman"/>
                <a:cs typeface="Times New Roman"/>
              </a:rPr>
              <a:t> </a:t>
            </a:r>
            <a:r>
              <a:rPr sz="900" dirty="0">
                <a:latin typeface="Microsoft Sans Serif"/>
                <a:cs typeface="Microsoft Sans Serif"/>
              </a:rPr>
              <a:t>км.</a:t>
            </a:r>
            <a:r>
              <a:rPr sz="900" spc="5" dirty="0">
                <a:latin typeface="Times New Roman"/>
                <a:cs typeface="Times New Roman"/>
              </a:rPr>
              <a:t> </a:t>
            </a:r>
            <a:r>
              <a:rPr sz="900" dirty="0">
                <a:latin typeface="Microsoft Sans Serif"/>
                <a:cs typeface="Microsoft Sans Serif"/>
              </a:rPr>
              <a:t>от</a:t>
            </a:r>
            <a:r>
              <a:rPr sz="900" dirty="0">
                <a:latin typeface="Times New Roman"/>
                <a:cs typeface="Times New Roman"/>
              </a:rPr>
              <a:t> </a:t>
            </a:r>
            <a:r>
              <a:rPr sz="900" spc="-10" dirty="0">
                <a:latin typeface="Microsoft Sans Serif"/>
                <a:cs typeface="Microsoft Sans Serif"/>
              </a:rPr>
              <a:t>участка</a:t>
            </a:r>
            <a:r>
              <a:rPr sz="900" spc="10" dirty="0">
                <a:latin typeface="Times New Roman"/>
                <a:cs typeface="Times New Roman"/>
              </a:rPr>
              <a:t> </a:t>
            </a:r>
            <a:r>
              <a:rPr sz="900" dirty="0">
                <a:latin typeface="Microsoft Sans Serif"/>
                <a:cs typeface="Microsoft Sans Serif"/>
              </a:rPr>
              <a:t>(труба</a:t>
            </a:r>
            <a:r>
              <a:rPr sz="900" spc="10" dirty="0">
                <a:latin typeface="Times New Roman"/>
                <a:cs typeface="Times New Roman"/>
              </a:rPr>
              <a:t> </a:t>
            </a:r>
            <a:r>
              <a:rPr sz="900" dirty="0">
                <a:latin typeface="Microsoft Sans Serif"/>
                <a:cs typeface="Microsoft Sans Serif"/>
              </a:rPr>
              <a:t>диаметром</a:t>
            </a:r>
            <a:r>
              <a:rPr sz="900" dirty="0">
                <a:latin typeface="Times New Roman"/>
                <a:cs typeface="Times New Roman"/>
              </a:rPr>
              <a:t> </a:t>
            </a:r>
            <a:r>
              <a:rPr sz="900" dirty="0">
                <a:latin typeface="Microsoft Sans Serif"/>
                <a:cs typeface="Microsoft Sans Serif"/>
              </a:rPr>
              <a:t>273</a:t>
            </a:r>
            <a:r>
              <a:rPr sz="900" spc="-15" dirty="0">
                <a:latin typeface="Times New Roman"/>
                <a:cs typeface="Times New Roman"/>
              </a:rPr>
              <a:t> </a:t>
            </a:r>
            <a:r>
              <a:rPr sz="900" spc="-10" dirty="0">
                <a:latin typeface="Microsoft Sans Serif"/>
                <a:cs typeface="Microsoft Sans Serif"/>
              </a:rPr>
              <a:t>мм.).</a:t>
            </a:r>
            <a:r>
              <a:rPr sz="900" spc="-10" dirty="0">
                <a:latin typeface="Times New Roman"/>
                <a:cs typeface="Times New Roman"/>
              </a:rPr>
              <a:t> </a:t>
            </a:r>
            <a:r>
              <a:rPr sz="900" dirty="0">
                <a:latin typeface="Microsoft Sans Serif"/>
                <a:cs typeface="Microsoft Sans Serif"/>
              </a:rPr>
              <a:t>Макс.</a:t>
            </a:r>
            <a:r>
              <a:rPr sz="900" dirty="0">
                <a:latin typeface="Times New Roman"/>
                <a:cs typeface="Times New Roman"/>
              </a:rPr>
              <a:t> </a:t>
            </a:r>
            <a:r>
              <a:rPr sz="900" dirty="0">
                <a:latin typeface="Microsoft Sans Serif"/>
                <a:cs typeface="Microsoft Sans Serif"/>
              </a:rPr>
              <a:t>часовой</a:t>
            </a:r>
            <a:r>
              <a:rPr sz="900" spc="-20" dirty="0">
                <a:latin typeface="Times New Roman"/>
                <a:cs typeface="Times New Roman"/>
              </a:rPr>
              <a:t> </a:t>
            </a:r>
            <a:r>
              <a:rPr sz="900" dirty="0">
                <a:latin typeface="Microsoft Sans Serif"/>
                <a:cs typeface="Microsoft Sans Serif"/>
              </a:rPr>
              <a:t>расход</a:t>
            </a:r>
            <a:r>
              <a:rPr sz="900" spc="-5" dirty="0">
                <a:latin typeface="Times New Roman"/>
                <a:cs typeface="Times New Roman"/>
              </a:rPr>
              <a:t> </a:t>
            </a:r>
            <a:r>
              <a:rPr sz="900" spc="235" dirty="0">
                <a:latin typeface="Microsoft Sans Serif"/>
                <a:cs typeface="Microsoft Sans Serif"/>
              </a:rPr>
              <a:t>–</a:t>
            </a:r>
            <a:r>
              <a:rPr sz="900" spc="5" dirty="0">
                <a:latin typeface="Times New Roman"/>
                <a:cs typeface="Times New Roman"/>
              </a:rPr>
              <a:t> </a:t>
            </a:r>
            <a:r>
              <a:rPr sz="900" dirty="0">
                <a:latin typeface="Microsoft Sans Serif"/>
                <a:cs typeface="Microsoft Sans Serif"/>
              </a:rPr>
              <a:t>500</a:t>
            </a:r>
            <a:r>
              <a:rPr sz="900" spc="-5" dirty="0">
                <a:latin typeface="Times New Roman"/>
                <a:cs typeface="Times New Roman"/>
              </a:rPr>
              <a:t> </a:t>
            </a:r>
            <a:r>
              <a:rPr sz="900" spc="-10" dirty="0">
                <a:latin typeface="Microsoft Sans Serif"/>
                <a:cs typeface="Microsoft Sans Serif"/>
              </a:rPr>
              <a:t>куб.м/час.</a:t>
            </a:r>
            <a:r>
              <a:rPr sz="900" spc="-10" dirty="0">
                <a:latin typeface="Times New Roman"/>
                <a:cs typeface="Times New Roman"/>
              </a:rPr>
              <a:t> </a:t>
            </a:r>
            <a:r>
              <a:rPr sz="900" dirty="0">
                <a:latin typeface="Microsoft Sans Serif"/>
                <a:cs typeface="Microsoft Sans Serif"/>
              </a:rPr>
              <a:t>Сроки</a:t>
            </a:r>
            <a:r>
              <a:rPr sz="900" spc="5" dirty="0">
                <a:latin typeface="Times New Roman"/>
                <a:cs typeface="Times New Roman"/>
              </a:rPr>
              <a:t> </a:t>
            </a:r>
            <a:r>
              <a:rPr sz="900" dirty="0">
                <a:latin typeface="Microsoft Sans Serif"/>
                <a:cs typeface="Microsoft Sans Serif"/>
              </a:rPr>
              <a:t>осуществления</a:t>
            </a:r>
            <a:r>
              <a:rPr sz="900" spc="-25" dirty="0">
                <a:latin typeface="Times New Roman"/>
                <a:cs typeface="Times New Roman"/>
              </a:rPr>
              <a:t> </a:t>
            </a:r>
            <a:r>
              <a:rPr sz="900" spc="-20" dirty="0">
                <a:latin typeface="Microsoft Sans Serif"/>
                <a:cs typeface="Microsoft Sans Serif"/>
              </a:rPr>
              <a:t>тех.</a:t>
            </a:r>
            <a:r>
              <a:rPr sz="900" spc="-20" dirty="0">
                <a:latin typeface="Times New Roman"/>
                <a:cs typeface="Times New Roman"/>
              </a:rPr>
              <a:t> </a:t>
            </a:r>
            <a:r>
              <a:rPr sz="900" dirty="0">
                <a:latin typeface="Microsoft Sans Serif"/>
                <a:cs typeface="Microsoft Sans Serif"/>
              </a:rPr>
              <a:t>присоединения</a:t>
            </a:r>
            <a:r>
              <a:rPr sz="900" spc="-35" dirty="0">
                <a:latin typeface="Times New Roman"/>
                <a:cs typeface="Times New Roman"/>
              </a:rPr>
              <a:t> </a:t>
            </a:r>
            <a:r>
              <a:rPr sz="900" spc="235" dirty="0">
                <a:latin typeface="Microsoft Sans Serif"/>
                <a:cs typeface="Microsoft Sans Serif"/>
              </a:rPr>
              <a:t>–</a:t>
            </a:r>
            <a:r>
              <a:rPr sz="900" spc="15" dirty="0">
                <a:latin typeface="Times New Roman"/>
                <a:cs typeface="Times New Roman"/>
              </a:rPr>
              <a:t> </a:t>
            </a:r>
            <a:r>
              <a:rPr sz="900" dirty="0">
                <a:latin typeface="Microsoft Sans Serif"/>
                <a:cs typeface="Microsoft Sans Serif"/>
              </a:rPr>
              <a:t>18</a:t>
            </a:r>
            <a:r>
              <a:rPr sz="900" spc="5" dirty="0">
                <a:latin typeface="Times New Roman"/>
                <a:cs typeface="Times New Roman"/>
              </a:rPr>
              <a:t> </a:t>
            </a:r>
            <a:r>
              <a:rPr sz="900" dirty="0">
                <a:latin typeface="Microsoft Sans Serif"/>
                <a:cs typeface="Microsoft Sans Serif"/>
              </a:rPr>
              <a:t>месяцев.</a:t>
            </a:r>
            <a:r>
              <a:rPr sz="900" spc="-15" dirty="0">
                <a:latin typeface="Times New Roman"/>
                <a:cs typeface="Times New Roman"/>
              </a:rPr>
              <a:t> </a:t>
            </a:r>
            <a:r>
              <a:rPr sz="900" dirty="0">
                <a:latin typeface="Microsoft Sans Serif"/>
                <a:cs typeface="Microsoft Sans Serif"/>
              </a:rPr>
              <a:t>Стоимость</a:t>
            </a:r>
            <a:r>
              <a:rPr sz="900" spc="-5" dirty="0">
                <a:latin typeface="Times New Roman"/>
                <a:cs typeface="Times New Roman"/>
              </a:rPr>
              <a:t> </a:t>
            </a:r>
            <a:r>
              <a:rPr sz="900" spc="235" dirty="0">
                <a:latin typeface="Microsoft Sans Serif"/>
                <a:cs typeface="Microsoft Sans Serif"/>
              </a:rPr>
              <a:t>–</a:t>
            </a:r>
            <a:r>
              <a:rPr sz="900" spc="15" dirty="0">
                <a:latin typeface="Times New Roman"/>
                <a:cs typeface="Times New Roman"/>
              </a:rPr>
              <a:t> </a:t>
            </a:r>
            <a:r>
              <a:rPr sz="900" dirty="0">
                <a:latin typeface="Microsoft Sans Serif"/>
                <a:cs typeface="Microsoft Sans Serif"/>
              </a:rPr>
              <a:t>от</a:t>
            </a:r>
            <a:r>
              <a:rPr sz="900" spc="10" dirty="0">
                <a:latin typeface="Times New Roman"/>
                <a:cs typeface="Times New Roman"/>
              </a:rPr>
              <a:t> </a:t>
            </a:r>
            <a:r>
              <a:rPr sz="900" dirty="0">
                <a:latin typeface="Microsoft Sans Serif"/>
                <a:cs typeface="Microsoft Sans Serif"/>
              </a:rPr>
              <a:t>2,2</a:t>
            </a:r>
            <a:r>
              <a:rPr sz="900" dirty="0">
                <a:latin typeface="Times New Roman"/>
                <a:cs typeface="Times New Roman"/>
              </a:rPr>
              <a:t> </a:t>
            </a:r>
            <a:r>
              <a:rPr sz="900" dirty="0">
                <a:latin typeface="Microsoft Sans Serif"/>
                <a:cs typeface="Microsoft Sans Serif"/>
              </a:rPr>
              <a:t>млн.</a:t>
            </a:r>
            <a:r>
              <a:rPr sz="900" spc="10" dirty="0">
                <a:latin typeface="Times New Roman"/>
                <a:cs typeface="Times New Roman"/>
              </a:rPr>
              <a:t> </a:t>
            </a:r>
            <a:r>
              <a:rPr sz="900" dirty="0">
                <a:latin typeface="Microsoft Sans Serif"/>
                <a:cs typeface="Microsoft Sans Serif"/>
              </a:rPr>
              <a:t>руб.</a:t>
            </a:r>
            <a:r>
              <a:rPr sz="900" spc="10" dirty="0">
                <a:latin typeface="Times New Roman"/>
                <a:cs typeface="Times New Roman"/>
              </a:rPr>
              <a:t> </a:t>
            </a:r>
            <a:r>
              <a:rPr sz="900" dirty="0">
                <a:latin typeface="Microsoft Sans Serif"/>
                <a:cs typeface="Microsoft Sans Serif"/>
              </a:rPr>
              <a:t>(за</a:t>
            </a:r>
            <a:r>
              <a:rPr sz="900" dirty="0">
                <a:latin typeface="Times New Roman"/>
                <a:cs typeface="Times New Roman"/>
              </a:rPr>
              <a:t> </a:t>
            </a:r>
            <a:r>
              <a:rPr sz="900" dirty="0">
                <a:latin typeface="Microsoft Sans Serif"/>
                <a:cs typeface="Microsoft Sans Serif"/>
              </a:rPr>
              <a:t>1</a:t>
            </a:r>
            <a:r>
              <a:rPr sz="900" spc="20" dirty="0">
                <a:latin typeface="Times New Roman"/>
                <a:cs typeface="Times New Roman"/>
              </a:rPr>
              <a:t> </a:t>
            </a:r>
            <a:r>
              <a:rPr sz="900" spc="-20" dirty="0">
                <a:latin typeface="Microsoft Sans Serif"/>
                <a:cs typeface="Microsoft Sans Serif"/>
              </a:rPr>
              <a:t>км.)</a:t>
            </a:r>
            <a:endParaRPr sz="900">
              <a:latin typeface="Microsoft Sans Serif"/>
              <a:cs typeface="Microsoft Sans Serif"/>
            </a:endParaRPr>
          </a:p>
        </p:txBody>
      </p:sp>
      <p:sp>
        <p:nvSpPr>
          <p:cNvPr id="74" name="object 74"/>
          <p:cNvSpPr txBox="1"/>
          <p:nvPr/>
        </p:nvSpPr>
        <p:spPr>
          <a:xfrm>
            <a:off x="3146436" y="5357873"/>
            <a:ext cx="8769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Водоснабжение</a:t>
            </a:r>
            <a:endParaRPr sz="900">
              <a:latin typeface="Microsoft Sans Serif"/>
              <a:cs typeface="Microsoft Sans Serif"/>
            </a:endParaRPr>
          </a:p>
        </p:txBody>
      </p:sp>
      <p:sp>
        <p:nvSpPr>
          <p:cNvPr id="75" name="object 75"/>
          <p:cNvSpPr txBox="1"/>
          <p:nvPr/>
        </p:nvSpPr>
        <p:spPr>
          <a:xfrm>
            <a:off x="4496699" y="5220713"/>
            <a:ext cx="3222625" cy="436880"/>
          </a:xfrm>
          <a:prstGeom prst="rect">
            <a:avLst/>
          </a:prstGeom>
        </p:spPr>
        <p:txBody>
          <a:bodyPr vert="horz" wrap="square" lIns="0" tIns="12700" rIns="0" bIns="0" rtlCol="0">
            <a:spAutoFit/>
          </a:bodyPr>
          <a:lstStyle/>
          <a:p>
            <a:pPr marL="12700" marR="5080">
              <a:lnSpc>
                <a:spcPct val="100000"/>
              </a:lnSpc>
              <a:spcBef>
                <a:spcPts val="100"/>
              </a:spcBef>
            </a:pPr>
            <a:r>
              <a:rPr sz="900" spc="-10" dirty="0">
                <a:latin typeface="Microsoft Sans Serif"/>
                <a:cs typeface="Microsoft Sans Serif"/>
              </a:rPr>
              <a:t>возможно</a:t>
            </a:r>
            <a:r>
              <a:rPr sz="900" spc="-5" dirty="0">
                <a:latin typeface="Times New Roman"/>
                <a:cs typeface="Times New Roman"/>
              </a:rPr>
              <a:t> </a:t>
            </a:r>
            <a:r>
              <a:rPr sz="900" dirty="0">
                <a:latin typeface="Microsoft Sans Serif"/>
                <a:cs typeface="Microsoft Sans Serif"/>
              </a:rPr>
              <a:t>устройство</a:t>
            </a:r>
            <a:r>
              <a:rPr sz="900" spc="-15" dirty="0">
                <a:latin typeface="Times New Roman"/>
                <a:cs typeface="Times New Roman"/>
              </a:rPr>
              <a:t> </a:t>
            </a:r>
            <a:r>
              <a:rPr sz="900" spc="-10" dirty="0">
                <a:latin typeface="Microsoft Sans Serif"/>
                <a:cs typeface="Microsoft Sans Serif"/>
              </a:rPr>
              <a:t>артезианской</a:t>
            </a:r>
            <a:r>
              <a:rPr sz="900" dirty="0">
                <a:latin typeface="Times New Roman"/>
                <a:cs typeface="Times New Roman"/>
              </a:rPr>
              <a:t> </a:t>
            </a:r>
            <a:r>
              <a:rPr sz="900" spc="-10" dirty="0">
                <a:latin typeface="Microsoft Sans Serif"/>
                <a:cs typeface="Microsoft Sans Serif"/>
              </a:rPr>
              <a:t>скважины.</a:t>
            </a:r>
            <a:r>
              <a:rPr sz="900" spc="-5" dirty="0">
                <a:latin typeface="Times New Roman"/>
                <a:cs typeface="Times New Roman"/>
              </a:rPr>
              <a:t> </a:t>
            </a:r>
            <a:r>
              <a:rPr sz="900" spc="-10" dirty="0">
                <a:latin typeface="Microsoft Sans Serif"/>
                <a:cs typeface="Microsoft Sans Serif"/>
              </a:rPr>
              <a:t>Стоимость</a:t>
            </a:r>
            <a:r>
              <a:rPr sz="900" spc="-10" dirty="0">
                <a:latin typeface="Times New Roman"/>
                <a:cs typeface="Times New Roman"/>
              </a:rPr>
              <a:t> </a:t>
            </a:r>
            <a:r>
              <a:rPr sz="900" dirty="0">
                <a:latin typeface="Microsoft Sans Serif"/>
                <a:cs typeface="Microsoft Sans Serif"/>
              </a:rPr>
              <a:t>строительства</a:t>
            </a:r>
            <a:r>
              <a:rPr sz="900" spc="-25" dirty="0">
                <a:latin typeface="Times New Roman"/>
                <a:cs typeface="Times New Roman"/>
              </a:rPr>
              <a:t> </a:t>
            </a:r>
            <a:r>
              <a:rPr sz="900" spc="-10" dirty="0">
                <a:latin typeface="Microsoft Sans Serif"/>
                <a:cs typeface="Microsoft Sans Serif"/>
              </a:rPr>
              <a:t>артезианской</a:t>
            </a:r>
            <a:r>
              <a:rPr sz="900" spc="5" dirty="0">
                <a:latin typeface="Times New Roman"/>
                <a:cs typeface="Times New Roman"/>
              </a:rPr>
              <a:t> </a:t>
            </a:r>
            <a:r>
              <a:rPr sz="900" spc="-10" dirty="0">
                <a:latin typeface="Microsoft Sans Serif"/>
                <a:cs typeface="Microsoft Sans Serif"/>
              </a:rPr>
              <a:t>скважины</a:t>
            </a:r>
            <a:r>
              <a:rPr sz="900" spc="5" dirty="0">
                <a:latin typeface="Times New Roman"/>
                <a:cs typeface="Times New Roman"/>
              </a:rPr>
              <a:t> </a:t>
            </a:r>
            <a:r>
              <a:rPr sz="900" spc="235" dirty="0">
                <a:latin typeface="Microsoft Sans Serif"/>
                <a:cs typeface="Microsoft Sans Serif"/>
              </a:rPr>
              <a:t>–</a:t>
            </a:r>
            <a:r>
              <a:rPr sz="900" spc="20" dirty="0">
                <a:latin typeface="Times New Roman"/>
                <a:cs typeface="Times New Roman"/>
              </a:rPr>
              <a:t> </a:t>
            </a:r>
            <a:r>
              <a:rPr sz="900" dirty="0">
                <a:latin typeface="Microsoft Sans Serif"/>
                <a:cs typeface="Microsoft Sans Serif"/>
              </a:rPr>
              <a:t>от</a:t>
            </a:r>
            <a:r>
              <a:rPr sz="900" spc="5" dirty="0">
                <a:latin typeface="Times New Roman"/>
                <a:cs typeface="Times New Roman"/>
              </a:rPr>
              <a:t> </a:t>
            </a:r>
            <a:r>
              <a:rPr sz="900" dirty="0">
                <a:latin typeface="Microsoft Sans Serif"/>
                <a:cs typeface="Microsoft Sans Serif"/>
              </a:rPr>
              <a:t>2</a:t>
            </a:r>
            <a:r>
              <a:rPr sz="900" spc="5" dirty="0">
                <a:latin typeface="Times New Roman"/>
                <a:cs typeface="Times New Roman"/>
              </a:rPr>
              <a:t> </a:t>
            </a:r>
            <a:r>
              <a:rPr sz="900" dirty="0">
                <a:latin typeface="Microsoft Sans Serif"/>
                <a:cs typeface="Microsoft Sans Serif"/>
              </a:rPr>
              <a:t>млн.руб.</a:t>
            </a:r>
            <a:r>
              <a:rPr sz="900" spc="15" dirty="0">
                <a:latin typeface="Times New Roman"/>
                <a:cs typeface="Times New Roman"/>
              </a:rPr>
              <a:t> </a:t>
            </a:r>
            <a:r>
              <a:rPr sz="900" spc="-20" dirty="0">
                <a:latin typeface="Microsoft Sans Serif"/>
                <a:cs typeface="Microsoft Sans Serif"/>
              </a:rPr>
              <a:t>Срок</a:t>
            </a:r>
            <a:r>
              <a:rPr sz="900" spc="-20" dirty="0">
                <a:latin typeface="Times New Roman"/>
                <a:cs typeface="Times New Roman"/>
              </a:rPr>
              <a:t> </a:t>
            </a:r>
            <a:r>
              <a:rPr sz="900" dirty="0">
                <a:latin typeface="Microsoft Sans Serif"/>
                <a:cs typeface="Microsoft Sans Serif"/>
              </a:rPr>
              <a:t>исполнения</a:t>
            </a:r>
            <a:r>
              <a:rPr sz="900" spc="-20" dirty="0">
                <a:latin typeface="Times New Roman"/>
                <a:cs typeface="Times New Roman"/>
              </a:rPr>
              <a:t> </a:t>
            </a:r>
            <a:r>
              <a:rPr sz="900" dirty="0">
                <a:latin typeface="Microsoft Sans Serif"/>
                <a:cs typeface="Microsoft Sans Serif"/>
              </a:rPr>
              <a:t>6</a:t>
            </a:r>
            <a:r>
              <a:rPr sz="900" spc="20" dirty="0">
                <a:latin typeface="Times New Roman"/>
                <a:cs typeface="Times New Roman"/>
              </a:rPr>
              <a:t> </a:t>
            </a:r>
            <a:r>
              <a:rPr sz="900" spc="-10" dirty="0">
                <a:latin typeface="Microsoft Sans Serif"/>
                <a:cs typeface="Microsoft Sans Serif"/>
              </a:rPr>
              <a:t>месяцев.</a:t>
            </a:r>
            <a:endParaRPr sz="900">
              <a:latin typeface="Microsoft Sans Serif"/>
              <a:cs typeface="Microsoft Sans Serif"/>
            </a:endParaRPr>
          </a:p>
        </p:txBody>
      </p:sp>
      <p:sp>
        <p:nvSpPr>
          <p:cNvPr id="76" name="object 76"/>
          <p:cNvSpPr txBox="1"/>
          <p:nvPr/>
        </p:nvSpPr>
        <p:spPr>
          <a:xfrm>
            <a:off x="3146436" y="5723633"/>
            <a:ext cx="85915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Водоотведение</a:t>
            </a:r>
            <a:endParaRPr sz="900">
              <a:latin typeface="Microsoft Sans Serif"/>
              <a:cs typeface="Microsoft Sans Serif"/>
            </a:endParaRPr>
          </a:p>
        </p:txBody>
      </p:sp>
      <p:sp>
        <p:nvSpPr>
          <p:cNvPr id="77" name="object 77"/>
          <p:cNvSpPr txBox="1"/>
          <p:nvPr/>
        </p:nvSpPr>
        <p:spPr>
          <a:xfrm>
            <a:off x="4496699" y="5723633"/>
            <a:ext cx="271843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строительство</a:t>
            </a:r>
            <a:r>
              <a:rPr sz="900" spc="-35" dirty="0">
                <a:latin typeface="Times New Roman"/>
                <a:cs typeface="Times New Roman"/>
              </a:rPr>
              <a:t> </a:t>
            </a:r>
            <a:r>
              <a:rPr sz="900" dirty="0">
                <a:latin typeface="Microsoft Sans Serif"/>
                <a:cs typeface="Microsoft Sans Serif"/>
              </a:rPr>
              <a:t>собственных</a:t>
            </a:r>
            <a:r>
              <a:rPr sz="900" spc="-10" dirty="0">
                <a:latin typeface="Times New Roman"/>
                <a:cs typeface="Times New Roman"/>
              </a:rPr>
              <a:t> </a:t>
            </a:r>
            <a:r>
              <a:rPr sz="900" dirty="0">
                <a:latin typeface="Microsoft Sans Serif"/>
                <a:cs typeface="Microsoft Sans Serif"/>
              </a:rPr>
              <a:t>очистных</a:t>
            </a:r>
            <a:r>
              <a:rPr sz="900" dirty="0">
                <a:latin typeface="Times New Roman"/>
                <a:cs typeface="Times New Roman"/>
              </a:rPr>
              <a:t> </a:t>
            </a:r>
            <a:r>
              <a:rPr sz="900" spc="-10" dirty="0">
                <a:latin typeface="Microsoft Sans Serif"/>
                <a:cs typeface="Microsoft Sans Serif"/>
              </a:rPr>
              <a:t>сооружений</a:t>
            </a:r>
            <a:endParaRPr sz="900">
              <a:latin typeface="Microsoft Sans Serif"/>
              <a:cs typeface="Microsoft Sans Serif"/>
            </a:endParaRPr>
          </a:p>
        </p:txBody>
      </p:sp>
      <p:pic>
        <p:nvPicPr>
          <p:cNvPr id="79" name="Рисунок 7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66550" y="6682484"/>
            <a:ext cx="2941950" cy="84302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43764" rIns="0" bIns="0" rtlCol="0">
            <a:spAutoFit/>
          </a:bodyPr>
          <a:lstStyle/>
          <a:p>
            <a:pPr marL="484505">
              <a:lnSpc>
                <a:spcPct val="100000"/>
              </a:lnSpc>
              <a:spcBef>
                <a:spcPts val="100"/>
              </a:spcBef>
            </a:pPr>
            <a:r>
              <a:rPr dirty="0"/>
              <a:t>Инвестиционные</a:t>
            </a:r>
            <a:r>
              <a:rPr spc="-145" dirty="0">
                <a:latin typeface="Times New Roman"/>
                <a:cs typeface="Times New Roman"/>
              </a:rPr>
              <a:t> </a:t>
            </a:r>
            <a:r>
              <a:rPr spc="-10" dirty="0"/>
              <a:t>площадки</a:t>
            </a:r>
          </a:p>
        </p:txBody>
      </p:sp>
      <p:grpSp>
        <p:nvGrpSpPr>
          <p:cNvPr id="4" name="object 4"/>
          <p:cNvGrpSpPr/>
          <p:nvPr/>
        </p:nvGrpSpPr>
        <p:grpSpPr>
          <a:xfrm>
            <a:off x="1729618" y="1001267"/>
            <a:ext cx="7237730" cy="1516380"/>
            <a:chOff x="1729618" y="1001267"/>
            <a:chExt cx="7237730" cy="1516380"/>
          </a:xfrm>
        </p:grpSpPr>
        <p:sp>
          <p:nvSpPr>
            <p:cNvPr id="5" name="object 5"/>
            <p:cNvSpPr/>
            <p:nvPr/>
          </p:nvSpPr>
          <p:spPr>
            <a:xfrm>
              <a:off x="1735714" y="1007363"/>
              <a:ext cx="4162425" cy="553720"/>
            </a:xfrm>
            <a:custGeom>
              <a:avLst/>
              <a:gdLst/>
              <a:ahLst/>
              <a:cxnLst/>
              <a:rect l="l" t="t" r="r" b="b"/>
              <a:pathLst>
                <a:path w="4162425" h="553719">
                  <a:moveTo>
                    <a:pt x="4162043" y="553211"/>
                  </a:moveTo>
                  <a:lnTo>
                    <a:pt x="4162043" y="0"/>
                  </a:lnTo>
                  <a:lnTo>
                    <a:pt x="0" y="0"/>
                  </a:lnTo>
                  <a:lnTo>
                    <a:pt x="0" y="553211"/>
                  </a:lnTo>
                  <a:lnTo>
                    <a:pt x="4162043" y="553211"/>
                  </a:lnTo>
                  <a:close/>
                </a:path>
              </a:pathLst>
            </a:custGeom>
            <a:solidFill>
              <a:srgbClr val="D1FFFF"/>
            </a:solidFill>
          </p:spPr>
          <p:txBody>
            <a:bodyPr wrap="square" lIns="0" tIns="0" rIns="0" bIns="0" rtlCol="0"/>
            <a:lstStyle/>
            <a:p>
              <a:endParaRPr/>
            </a:p>
          </p:txBody>
        </p:sp>
        <p:sp>
          <p:nvSpPr>
            <p:cNvPr id="6" name="object 6"/>
            <p:cNvSpPr/>
            <p:nvPr/>
          </p:nvSpPr>
          <p:spPr>
            <a:xfrm>
              <a:off x="1729613" y="1001267"/>
              <a:ext cx="7237730" cy="1517015"/>
            </a:xfrm>
            <a:custGeom>
              <a:avLst/>
              <a:gdLst/>
              <a:ahLst/>
              <a:cxnLst/>
              <a:rect l="l" t="t" r="r" b="b"/>
              <a:pathLst>
                <a:path w="7237730" h="1517014">
                  <a:moveTo>
                    <a:pt x="7237476" y="0"/>
                  </a:moveTo>
                  <a:lnTo>
                    <a:pt x="4162044" y="0"/>
                  </a:lnTo>
                  <a:lnTo>
                    <a:pt x="4162044" y="12192"/>
                  </a:lnTo>
                  <a:lnTo>
                    <a:pt x="4162044" y="553212"/>
                  </a:lnTo>
                  <a:lnTo>
                    <a:pt x="12192" y="553212"/>
                  </a:lnTo>
                  <a:lnTo>
                    <a:pt x="12192" y="12192"/>
                  </a:lnTo>
                  <a:lnTo>
                    <a:pt x="4162044" y="12192"/>
                  </a:lnTo>
                  <a:lnTo>
                    <a:pt x="4162044" y="0"/>
                  </a:lnTo>
                  <a:lnTo>
                    <a:pt x="0" y="0"/>
                  </a:lnTo>
                  <a:lnTo>
                    <a:pt x="0" y="12192"/>
                  </a:lnTo>
                  <a:lnTo>
                    <a:pt x="0" y="553212"/>
                  </a:lnTo>
                  <a:lnTo>
                    <a:pt x="0" y="565404"/>
                  </a:lnTo>
                  <a:lnTo>
                    <a:pt x="0" y="1516392"/>
                  </a:lnTo>
                  <a:lnTo>
                    <a:pt x="12192" y="1516392"/>
                  </a:lnTo>
                  <a:lnTo>
                    <a:pt x="12192" y="565404"/>
                  </a:lnTo>
                  <a:lnTo>
                    <a:pt x="4162044" y="565404"/>
                  </a:lnTo>
                  <a:lnTo>
                    <a:pt x="4162044" y="1516392"/>
                  </a:lnTo>
                  <a:lnTo>
                    <a:pt x="4174236" y="1516392"/>
                  </a:lnTo>
                  <a:lnTo>
                    <a:pt x="4174236" y="565404"/>
                  </a:lnTo>
                  <a:lnTo>
                    <a:pt x="4174236" y="553212"/>
                  </a:lnTo>
                  <a:lnTo>
                    <a:pt x="4174236" y="12192"/>
                  </a:lnTo>
                  <a:lnTo>
                    <a:pt x="7223760" y="12192"/>
                  </a:lnTo>
                  <a:lnTo>
                    <a:pt x="7223760" y="1516392"/>
                  </a:lnTo>
                  <a:lnTo>
                    <a:pt x="7237476" y="1516392"/>
                  </a:lnTo>
                  <a:lnTo>
                    <a:pt x="7237476" y="12192"/>
                  </a:lnTo>
                  <a:lnTo>
                    <a:pt x="7237476" y="12"/>
                  </a:lnTo>
                  <a:close/>
                </a:path>
              </a:pathLst>
            </a:custGeom>
            <a:solidFill>
              <a:srgbClr val="4371C4"/>
            </a:solidFill>
          </p:spPr>
          <p:txBody>
            <a:bodyPr wrap="square" lIns="0" tIns="0" rIns="0" bIns="0" rtlCol="0"/>
            <a:lstStyle/>
            <a:p>
              <a:endParaRPr/>
            </a:p>
          </p:txBody>
        </p:sp>
      </p:grpSp>
      <p:sp>
        <p:nvSpPr>
          <p:cNvPr id="7" name="object 7"/>
          <p:cNvSpPr txBox="1"/>
          <p:nvPr/>
        </p:nvSpPr>
        <p:spPr>
          <a:xfrm>
            <a:off x="6687194" y="1849331"/>
            <a:ext cx="1203960" cy="170815"/>
          </a:xfrm>
          <a:prstGeom prst="rect">
            <a:avLst/>
          </a:prstGeom>
        </p:spPr>
        <p:txBody>
          <a:bodyPr vert="horz" wrap="square" lIns="0" tIns="0" rIns="0" bIns="0" rtlCol="0">
            <a:spAutoFit/>
          </a:bodyPr>
          <a:lstStyle/>
          <a:p>
            <a:pPr>
              <a:lnSpc>
                <a:spcPts val="1325"/>
              </a:lnSpc>
            </a:pPr>
            <a:r>
              <a:rPr sz="1200" dirty="0">
                <a:latin typeface="Microsoft Sans Serif"/>
                <a:cs typeface="Microsoft Sans Serif"/>
              </a:rPr>
              <a:t>Место</a:t>
            </a:r>
            <a:r>
              <a:rPr sz="1200" spc="-5" dirty="0">
                <a:latin typeface="Times New Roman"/>
                <a:cs typeface="Times New Roman"/>
              </a:rPr>
              <a:t> </a:t>
            </a:r>
            <a:r>
              <a:rPr sz="1200" dirty="0">
                <a:latin typeface="Microsoft Sans Serif"/>
                <a:cs typeface="Microsoft Sans Serif"/>
              </a:rPr>
              <a:t>для</a:t>
            </a:r>
            <a:r>
              <a:rPr sz="1200" spc="25" dirty="0">
                <a:latin typeface="Times New Roman"/>
                <a:cs typeface="Times New Roman"/>
              </a:rPr>
              <a:t> </a:t>
            </a:r>
            <a:r>
              <a:rPr sz="1200" spc="-20" dirty="0">
                <a:latin typeface="Microsoft Sans Serif"/>
                <a:cs typeface="Microsoft Sans Serif"/>
              </a:rPr>
              <a:t>карты</a:t>
            </a:r>
            <a:endParaRPr sz="1200">
              <a:latin typeface="Microsoft Sans Serif"/>
              <a:cs typeface="Microsoft Sans Serif"/>
            </a:endParaRPr>
          </a:p>
        </p:txBody>
      </p:sp>
      <p:grpSp>
        <p:nvGrpSpPr>
          <p:cNvPr id="8" name="object 8"/>
          <p:cNvGrpSpPr/>
          <p:nvPr/>
        </p:nvGrpSpPr>
        <p:grpSpPr>
          <a:xfrm>
            <a:off x="1729617" y="1065276"/>
            <a:ext cx="7396480" cy="3971925"/>
            <a:chOff x="1729617" y="1065276"/>
            <a:chExt cx="7396480" cy="3971925"/>
          </a:xfrm>
        </p:grpSpPr>
        <p:pic>
          <p:nvPicPr>
            <p:cNvPr id="9" name="object 9"/>
            <p:cNvPicPr/>
            <p:nvPr/>
          </p:nvPicPr>
          <p:blipFill>
            <a:blip r:embed="rId3" cstate="print"/>
            <a:stretch>
              <a:fillRect/>
            </a:stretch>
          </p:blipFill>
          <p:spPr>
            <a:xfrm>
              <a:off x="5990722" y="1065276"/>
              <a:ext cx="2881883" cy="1452371"/>
            </a:xfrm>
            <a:prstGeom prst="rect">
              <a:avLst/>
            </a:prstGeom>
          </p:spPr>
        </p:pic>
        <p:pic>
          <p:nvPicPr>
            <p:cNvPr id="10" name="object 10"/>
            <p:cNvPicPr/>
            <p:nvPr/>
          </p:nvPicPr>
          <p:blipFill>
            <a:blip r:embed="rId4" cstate="print"/>
            <a:stretch>
              <a:fillRect/>
            </a:stretch>
          </p:blipFill>
          <p:spPr>
            <a:xfrm>
              <a:off x="9075750" y="4937378"/>
              <a:ext cx="49839" cy="99440"/>
            </a:xfrm>
            <a:prstGeom prst="rect">
              <a:avLst/>
            </a:prstGeom>
          </p:spPr>
        </p:pic>
        <p:sp>
          <p:nvSpPr>
            <p:cNvPr id="11" name="object 11"/>
            <p:cNvSpPr/>
            <p:nvPr/>
          </p:nvSpPr>
          <p:spPr>
            <a:xfrm>
              <a:off x="1729613" y="2517660"/>
              <a:ext cx="7237730" cy="619125"/>
            </a:xfrm>
            <a:custGeom>
              <a:avLst/>
              <a:gdLst/>
              <a:ahLst/>
              <a:cxnLst/>
              <a:rect l="l" t="t" r="r" b="b"/>
              <a:pathLst>
                <a:path w="7237730" h="619125">
                  <a:moveTo>
                    <a:pt x="7237476" y="0"/>
                  </a:moveTo>
                  <a:lnTo>
                    <a:pt x="7223760" y="0"/>
                  </a:lnTo>
                  <a:lnTo>
                    <a:pt x="7223760" y="606539"/>
                  </a:lnTo>
                  <a:lnTo>
                    <a:pt x="4174236" y="606539"/>
                  </a:lnTo>
                  <a:lnTo>
                    <a:pt x="4174236" y="0"/>
                  </a:lnTo>
                  <a:lnTo>
                    <a:pt x="4162044" y="0"/>
                  </a:lnTo>
                  <a:lnTo>
                    <a:pt x="4162044" y="606539"/>
                  </a:lnTo>
                  <a:lnTo>
                    <a:pt x="12192" y="606539"/>
                  </a:lnTo>
                  <a:lnTo>
                    <a:pt x="12192" y="0"/>
                  </a:lnTo>
                  <a:lnTo>
                    <a:pt x="0" y="0"/>
                  </a:lnTo>
                  <a:lnTo>
                    <a:pt x="0" y="606539"/>
                  </a:lnTo>
                  <a:lnTo>
                    <a:pt x="0" y="618731"/>
                  </a:lnTo>
                  <a:lnTo>
                    <a:pt x="12192" y="618744"/>
                  </a:lnTo>
                  <a:lnTo>
                    <a:pt x="4162044" y="618731"/>
                  </a:lnTo>
                  <a:lnTo>
                    <a:pt x="4174236" y="618744"/>
                  </a:lnTo>
                  <a:lnTo>
                    <a:pt x="7223760" y="618731"/>
                  </a:lnTo>
                  <a:lnTo>
                    <a:pt x="7237476" y="618744"/>
                  </a:lnTo>
                  <a:lnTo>
                    <a:pt x="7237476" y="606539"/>
                  </a:lnTo>
                  <a:lnTo>
                    <a:pt x="7237476" y="0"/>
                  </a:lnTo>
                  <a:close/>
                </a:path>
              </a:pathLst>
            </a:custGeom>
            <a:solidFill>
              <a:srgbClr val="4371C4"/>
            </a:solidFill>
          </p:spPr>
          <p:txBody>
            <a:bodyPr wrap="square" lIns="0" tIns="0" rIns="0" bIns="0" rtlCol="0"/>
            <a:lstStyle/>
            <a:p>
              <a:endParaRPr/>
            </a:p>
          </p:txBody>
        </p:sp>
        <p:sp>
          <p:nvSpPr>
            <p:cNvPr id="12" name="object 12"/>
            <p:cNvSpPr/>
            <p:nvPr/>
          </p:nvSpPr>
          <p:spPr>
            <a:xfrm>
              <a:off x="1735713" y="3130295"/>
              <a:ext cx="1464945" cy="1051560"/>
            </a:xfrm>
            <a:custGeom>
              <a:avLst/>
              <a:gdLst/>
              <a:ahLst/>
              <a:cxnLst/>
              <a:rect l="l" t="t" r="r" b="b"/>
              <a:pathLst>
                <a:path w="1464945" h="1051560">
                  <a:moveTo>
                    <a:pt x="1464563" y="1051559"/>
                  </a:moveTo>
                  <a:lnTo>
                    <a:pt x="1464563" y="0"/>
                  </a:lnTo>
                  <a:lnTo>
                    <a:pt x="0" y="0"/>
                  </a:lnTo>
                  <a:lnTo>
                    <a:pt x="0" y="1051559"/>
                  </a:lnTo>
                  <a:lnTo>
                    <a:pt x="1464563" y="1051559"/>
                  </a:lnTo>
                  <a:close/>
                </a:path>
              </a:pathLst>
            </a:custGeom>
            <a:solidFill>
              <a:srgbClr val="D1FFFF"/>
            </a:solidFill>
          </p:spPr>
          <p:txBody>
            <a:bodyPr wrap="square" lIns="0" tIns="0" rIns="0" bIns="0" rtlCol="0"/>
            <a:lstStyle/>
            <a:p>
              <a:endParaRPr/>
            </a:p>
          </p:txBody>
        </p:sp>
        <p:sp>
          <p:nvSpPr>
            <p:cNvPr id="13" name="object 13"/>
            <p:cNvSpPr/>
            <p:nvPr/>
          </p:nvSpPr>
          <p:spPr>
            <a:xfrm>
              <a:off x="1729613" y="3124199"/>
              <a:ext cx="7237730" cy="1064260"/>
            </a:xfrm>
            <a:custGeom>
              <a:avLst/>
              <a:gdLst/>
              <a:ahLst/>
              <a:cxnLst/>
              <a:rect l="l" t="t" r="r" b="b"/>
              <a:pathLst>
                <a:path w="7237730" h="1064260">
                  <a:moveTo>
                    <a:pt x="7237476" y="0"/>
                  </a:moveTo>
                  <a:lnTo>
                    <a:pt x="7223760" y="0"/>
                  </a:lnTo>
                  <a:lnTo>
                    <a:pt x="7223760" y="12192"/>
                  </a:lnTo>
                  <a:lnTo>
                    <a:pt x="7223760" y="228600"/>
                  </a:lnTo>
                  <a:lnTo>
                    <a:pt x="7223760" y="1051560"/>
                  </a:lnTo>
                  <a:lnTo>
                    <a:pt x="3692652" y="1051560"/>
                  </a:lnTo>
                  <a:lnTo>
                    <a:pt x="3692652" y="697992"/>
                  </a:lnTo>
                  <a:lnTo>
                    <a:pt x="7223760" y="697992"/>
                  </a:lnTo>
                  <a:lnTo>
                    <a:pt x="7223760" y="685800"/>
                  </a:lnTo>
                  <a:lnTo>
                    <a:pt x="3692652" y="685800"/>
                  </a:lnTo>
                  <a:lnTo>
                    <a:pt x="3692652" y="469392"/>
                  </a:lnTo>
                  <a:lnTo>
                    <a:pt x="7223760" y="469392"/>
                  </a:lnTo>
                  <a:lnTo>
                    <a:pt x="7223760" y="457200"/>
                  </a:lnTo>
                  <a:lnTo>
                    <a:pt x="3692652" y="457200"/>
                  </a:lnTo>
                  <a:lnTo>
                    <a:pt x="3692652" y="240792"/>
                  </a:lnTo>
                  <a:lnTo>
                    <a:pt x="7223760" y="240792"/>
                  </a:lnTo>
                  <a:lnTo>
                    <a:pt x="7223760" y="228600"/>
                  </a:lnTo>
                  <a:lnTo>
                    <a:pt x="3692652" y="228600"/>
                  </a:lnTo>
                  <a:lnTo>
                    <a:pt x="3692652" y="12192"/>
                  </a:lnTo>
                  <a:lnTo>
                    <a:pt x="7223760" y="12192"/>
                  </a:lnTo>
                  <a:lnTo>
                    <a:pt x="7223760" y="0"/>
                  </a:lnTo>
                  <a:lnTo>
                    <a:pt x="3692652" y="0"/>
                  </a:lnTo>
                  <a:lnTo>
                    <a:pt x="3678936" y="0"/>
                  </a:lnTo>
                  <a:lnTo>
                    <a:pt x="3678936" y="12192"/>
                  </a:lnTo>
                  <a:lnTo>
                    <a:pt x="3678936" y="1051560"/>
                  </a:lnTo>
                  <a:lnTo>
                    <a:pt x="1478280" y="1051560"/>
                  </a:lnTo>
                  <a:lnTo>
                    <a:pt x="1478280" y="697992"/>
                  </a:lnTo>
                  <a:lnTo>
                    <a:pt x="3678936" y="697992"/>
                  </a:lnTo>
                  <a:lnTo>
                    <a:pt x="3678936" y="685800"/>
                  </a:lnTo>
                  <a:lnTo>
                    <a:pt x="1478280" y="685800"/>
                  </a:lnTo>
                  <a:lnTo>
                    <a:pt x="1478280" y="469392"/>
                  </a:lnTo>
                  <a:lnTo>
                    <a:pt x="3678936" y="469392"/>
                  </a:lnTo>
                  <a:lnTo>
                    <a:pt x="3678936" y="457200"/>
                  </a:lnTo>
                  <a:lnTo>
                    <a:pt x="1478280" y="457200"/>
                  </a:lnTo>
                  <a:lnTo>
                    <a:pt x="1478280" y="240792"/>
                  </a:lnTo>
                  <a:lnTo>
                    <a:pt x="3678936" y="240792"/>
                  </a:lnTo>
                  <a:lnTo>
                    <a:pt x="3678936" y="228600"/>
                  </a:lnTo>
                  <a:lnTo>
                    <a:pt x="1478280" y="228600"/>
                  </a:lnTo>
                  <a:lnTo>
                    <a:pt x="1478280" y="12192"/>
                  </a:lnTo>
                  <a:lnTo>
                    <a:pt x="3678936" y="12192"/>
                  </a:lnTo>
                  <a:lnTo>
                    <a:pt x="3678936" y="0"/>
                  </a:lnTo>
                  <a:lnTo>
                    <a:pt x="1478280" y="0"/>
                  </a:lnTo>
                  <a:lnTo>
                    <a:pt x="1464564" y="0"/>
                  </a:lnTo>
                  <a:lnTo>
                    <a:pt x="1464564" y="12192"/>
                  </a:lnTo>
                  <a:lnTo>
                    <a:pt x="1464564" y="1051560"/>
                  </a:lnTo>
                  <a:lnTo>
                    <a:pt x="12192" y="1051560"/>
                  </a:lnTo>
                  <a:lnTo>
                    <a:pt x="12192" y="12192"/>
                  </a:lnTo>
                  <a:lnTo>
                    <a:pt x="1464564" y="12192"/>
                  </a:lnTo>
                  <a:lnTo>
                    <a:pt x="1464564" y="0"/>
                  </a:lnTo>
                  <a:lnTo>
                    <a:pt x="12192" y="0"/>
                  </a:lnTo>
                  <a:lnTo>
                    <a:pt x="0" y="0"/>
                  </a:lnTo>
                  <a:lnTo>
                    <a:pt x="0" y="12192"/>
                  </a:lnTo>
                  <a:lnTo>
                    <a:pt x="0" y="1051560"/>
                  </a:lnTo>
                  <a:lnTo>
                    <a:pt x="0" y="1063752"/>
                  </a:lnTo>
                  <a:lnTo>
                    <a:pt x="12192" y="1063752"/>
                  </a:lnTo>
                  <a:lnTo>
                    <a:pt x="7237476" y="1063752"/>
                  </a:lnTo>
                  <a:lnTo>
                    <a:pt x="7237476" y="1051560"/>
                  </a:lnTo>
                  <a:lnTo>
                    <a:pt x="7237476" y="12192"/>
                  </a:lnTo>
                  <a:lnTo>
                    <a:pt x="7237476" y="0"/>
                  </a:lnTo>
                  <a:close/>
                </a:path>
              </a:pathLst>
            </a:custGeom>
            <a:solidFill>
              <a:srgbClr val="4371C4"/>
            </a:solidFill>
          </p:spPr>
          <p:txBody>
            <a:bodyPr wrap="square" lIns="0" tIns="0" rIns="0" bIns="0" rtlCol="0"/>
            <a:lstStyle/>
            <a:p>
              <a:endParaRPr/>
            </a:p>
          </p:txBody>
        </p:sp>
      </p:grpSp>
      <p:sp>
        <p:nvSpPr>
          <p:cNvPr id="14" name="object 14"/>
          <p:cNvSpPr txBox="1"/>
          <p:nvPr/>
        </p:nvSpPr>
        <p:spPr>
          <a:xfrm>
            <a:off x="2418600" y="109890"/>
            <a:ext cx="1122361"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5" name="object 15"/>
          <p:cNvGrpSpPr/>
          <p:nvPr/>
        </p:nvGrpSpPr>
        <p:grpSpPr>
          <a:xfrm>
            <a:off x="1711330" y="178307"/>
            <a:ext cx="589915" cy="668020"/>
            <a:chOff x="1711330" y="178307"/>
            <a:chExt cx="589915" cy="668020"/>
          </a:xfrm>
        </p:grpSpPr>
        <p:pic>
          <p:nvPicPr>
            <p:cNvPr id="16" name="object 16"/>
            <p:cNvPicPr/>
            <p:nvPr/>
          </p:nvPicPr>
          <p:blipFill>
            <a:blip r:embed="rId5" cstate="print"/>
            <a:stretch>
              <a:fillRect/>
            </a:stretch>
          </p:blipFill>
          <p:spPr>
            <a:xfrm>
              <a:off x="1894210" y="178307"/>
              <a:ext cx="219456" cy="59436"/>
            </a:xfrm>
            <a:prstGeom prst="rect">
              <a:avLst/>
            </a:prstGeom>
          </p:spPr>
        </p:pic>
        <p:sp>
          <p:nvSpPr>
            <p:cNvPr id="17" name="object 17"/>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8" name="object 18"/>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1866778" y="233172"/>
              <a:ext cx="283463" cy="146304"/>
            </a:xfrm>
            <a:prstGeom prst="rect">
              <a:avLst/>
            </a:prstGeom>
          </p:spPr>
        </p:pic>
        <p:sp>
          <p:nvSpPr>
            <p:cNvPr id="20" name="object 20"/>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1" name="object 21"/>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2" name="object 22"/>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3" name="object 23"/>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4" name="object 24"/>
            <p:cNvPicPr/>
            <p:nvPr/>
          </p:nvPicPr>
          <p:blipFill>
            <a:blip r:embed="rId7" cstate="print"/>
            <a:stretch>
              <a:fillRect/>
            </a:stretch>
          </p:blipFill>
          <p:spPr>
            <a:xfrm>
              <a:off x="1761622" y="379476"/>
              <a:ext cx="502920" cy="73152"/>
            </a:xfrm>
            <a:prstGeom prst="rect">
              <a:avLst/>
            </a:prstGeom>
          </p:spPr>
        </p:pic>
        <p:sp>
          <p:nvSpPr>
            <p:cNvPr id="25" name="object 25"/>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1711330" y="452628"/>
              <a:ext cx="589788" cy="329184"/>
            </a:xfrm>
            <a:prstGeom prst="rect">
              <a:avLst/>
            </a:prstGeom>
          </p:spPr>
        </p:pic>
        <p:pic>
          <p:nvPicPr>
            <p:cNvPr id="27" name="object 27"/>
            <p:cNvPicPr/>
            <p:nvPr/>
          </p:nvPicPr>
          <p:blipFill>
            <a:blip r:embed="rId9" cstate="print"/>
            <a:stretch>
              <a:fillRect/>
            </a:stretch>
          </p:blipFill>
          <p:spPr>
            <a:xfrm>
              <a:off x="1738762" y="777239"/>
              <a:ext cx="557784" cy="36576"/>
            </a:xfrm>
            <a:prstGeom prst="rect">
              <a:avLst/>
            </a:prstGeom>
          </p:spPr>
        </p:pic>
        <p:sp>
          <p:nvSpPr>
            <p:cNvPr id="28" name="object 28"/>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9" name="object 29"/>
            <p:cNvPicPr/>
            <p:nvPr/>
          </p:nvPicPr>
          <p:blipFill>
            <a:blip r:embed="rId10" cstate="print"/>
            <a:stretch>
              <a:fillRect/>
            </a:stretch>
          </p:blipFill>
          <p:spPr>
            <a:xfrm>
              <a:off x="2090806" y="809244"/>
              <a:ext cx="187451" cy="9144"/>
            </a:xfrm>
            <a:prstGeom prst="rect">
              <a:avLst/>
            </a:prstGeom>
          </p:spPr>
        </p:pic>
        <p:sp>
          <p:nvSpPr>
            <p:cNvPr id="30" name="object 30"/>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1" name="object 31"/>
            <p:cNvPicPr/>
            <p:nvPr/>
          </p:nvPicPr>
          <p:blipFill>
            <a:blip r:embed="rId11" cstate="print"/>
            <a:stretch>
              <a:fillRect/>
            </a:stretch>
          </p:blipFill>
          <p:spPr>
            <a:xfrm>
              <a:off x="1779910" y="809244"/>
              <a:ext cx="274319" cy="22860"/>
            </a:xfrm>
            <a:prstGeom prst="rect">
              <a:avLst/>
            </a:prstGeom>
          </p:spPr>
        </p:pic>
        <p:pic>
          <p:nvPicPr>
            <p:cNvPr id="32" name="object 32"/>
            <p:cNvPicPr/>
            <p:nvPr/>
          </p:nvPicPr>
          <p:blipFill>
            <a:blip r:embed="rId12" cstate="print"/>
            <a:stretch>
              <a:fillRect/>
            </a:stretch>
          </p:blipFill>
          <p:spPr>
            <a:xfrm>
              <a:off x="1971934" y="818388"/>
              <a:ext cx="292608" cy="13716"/>
            </a:xfrm>
            <a:prstGeom prst="rect">
              <a:avLst/>
            </a:prstGeom>
          </p:spPr>
        </p:pic>
        <p:pic>
          <p:nvPicPr>
            <p:cNvPr id="33" name="object 33"/>
            <p:cNvPicPr/>
            <p:nvPr/>
          </p:nvPicPr>
          <p:blipFill>
            <a:blip r:embed="rId13" cstate="print"/>
            <a:stretch>
              <a:fillRect/>
            </a:stretch>
          </p:blipFill>
          <p:spPr>
            <a:xfrm>
              <a:off x="1802770" y="832103"/>
              <a:ext cx="13716" cy="4572"/>
            </a:xfrm>
            <a:prstGeom prst="rect">
              <a:avLst/>
            </a:prstGeom>
          </p:spPr>
        </p:pic>
        <p:pic>
          <p:nvPicPr>
            <p:cNvPr id="34" name="object 34"/>
            <p:cNvPicPr/>
            <p:nvPr/>
          </p:nvPicPr>
          <p:blipFill>
            <a:blip r:embed="rId14" cstate="print"/>
            <a:stretch>
              <a:fillRect/>
            </a:stretch>
          </p:blipFill>
          <p:spPr>
            <a:xfrm>
              <a:off x="1912498" y="827531"/>
              <a:ext cx="73152" cy="9144"/>
            </a:xfrm>
            <a:prstGeom prst="rect">
              <a:avLst/>
            </a:prstGeom>
          </p:spPr>
        </p:pic>
        <p:pic>
          <p:nvPicPr>
            <p:cNvPr id="35" name="object 35"/>
            <p:cNvPicPr/>
            <p:nvPr/>
          </p:nvPicPr>
          <p:blipFill>
            <a:blip r:embed="rId15" cstate="print"/>
            <a:stretch>
              <a:fillRect/>
            </a:stretch>
          </p:blipFill>
          <p:spPr>
            <a:xfrm>
              <a:off x="2122810" y="827531"/>
              <a:ext cx="86868" cy="13716"/>
            </a:xfrm>
            <a:prstGeom prst="rect">
              <a:avLst/>
            </a:prstGeom>
          </p:spPr>
        </p:pic>
        <p:pic>
          <p:nvPicPr>
            <p:cNvPr id="36" name="object 36"/>
            <p:cNvPicPr/>
            <p:nvPr/>
          </p:nvPicPr>
          <p:blipFill>
            <a:blip r:embed="rId16" cstate="print"/>
            <a:stretch>
              <a:fillRect/>
            </a:stretch>
          </p:blipFill>
          <p:spPr>
            <a:xfrm>
              <a:off x="2045086" y="827531"/>
              <a:ext cx="64008" cy="9144"/>
            </a:xfrm>
            <a:prstGeom prst="rect">
              <a:avLst/>
            </a:prstGeom>
          </p:spPr>
        </p:pic>
        <p:pic>
          <p:nvPicPr>
            <p:cNvPr id="37" name="object 37"/>
            <p:cNvPicPr/>
            <p:nvPr/>
          </p:nvPicPr>
          <p:blipFill>
            <a:blip r:embed="rId17" cstate="print"/>
            <a:stretch>
              <a:fillRect/>
            </a:stretch>
          </p:blipFill>
          <p:spPr>
            <a:xfrm>
              <a:off x="1825630" y="832103"/>
              <a:ext cx="77723" cy="9144"/>
            </a:xfrm>
            <a:prstGeom prst="rect">
              <a:avLst/>
            </a:prstGeom>
          </p:spPr>
        </p:pic>
        <p:sp>
          <p:nvSpPr>
            <p:cNvPr id="38" name="object 38"/>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9" name="object 39"/>
          <p:cNvSpPr txBox="1"/>
          <p:nvPr/>
        </p:nvSpPr>
        <p:spPr>
          <a:xfrm>
            <a:off x="1994292" y="1032763"/>
            <a:ext cx="3115945" cy="1792605"/>
          </a:xfrm>
          <a:prstGeom prst="rect">
            <a:avLst/>
          </a:prstGeom>
        </p:spPr>
        <p:txBody>
          <a:bodyPr vert="horz" wrap="square" lIns="0" tIns="12700" rIns="0" bIns="0" rtlCol="0">
            <a:spAutoFit/>
          </a:bodyPr>
          <a:lstStyle/>
          <a:p>
            <a:pPr marL="527685" algn="ctr">
              <a:lnSpc>
                <a:spcPct val="100000"/>
              </a:lnSpc>
              <a:spcBef>
                <a:spcPts val="100"/>
              </a:spcBef>
            </a:pPr>
            <a:r>
              <a:rPr sz="1400" dirty="0">
                <a:solidFill>
                  <a:srgbClr val="007EAC"/>
                </a:solidFill>
                <a:latin typeface="Microsoft Sans Serif"/>
                <a:cs typeface="Microsoft Sans Serif"/>
              </a:rPr>
              <a:t>Инвестиционная</a:t>
            </a:r>
            <a:r>
              <a:rPr sz="1400" spc="-80" dirty="0">
                <a:solidFill>
                  <a:srgbClr val="007EAC"/>
                </a:solidFill>
                <a:latin typeface="Times New Roman"/>
                <a:cs typeface="Times New Roman"/>
              </a:rPr>
              <a:t> </a:t>
            </a:r>
            <a:r>
              <a:rPr sz="1400" spc="-10" dirty="0">
                <a:solidFill>
                  <a:srgbClr val="007EAC"/>
                </a:solidFill>
                <a:latin typeface="Microsoft Sans Serif"/>
                <a:cs typeface="Microsoft Sans Serif"/>
              </a:rPr>
              <a:t>площадка</a:t>
            </a:r>
            <a:endParaRPr sz="1400">
              <a:latin typeface="Microsoft Sans Serif"/>
              <a:cs typeface="Microsoft Sans Serif"/>
            </a:endParaRPr>
          </a:p>
          <a:p>
            <a:pPr marL="527685" algn="ctr">
              <a:lnSpc>
                <a:spcPct val="100000"/>
              </a:lnSpc>
            </a:pPr>
            <a:r>
              <a:rPr sz="1400" spc="95" dirty="0">
                <a:solidFill>
                  <a:srgbClr val="007EAC"/>
                </a:solidFill>
                <a:latin typeface="Microsoft Sans Serif"/>
                <a:cs typeface="Microsoft Sans Serif"/>
              </a:rPr>
              <a:t>№</a:t>
            </a:r>
            <a:r>
              <a:rPr sz="1400" spc="65" dirty="0">
                <a:solidFill>
                  <a:srgbClr val="007EAC"/>
                </a:solidFill>
                <a:latin typeface="Times New Roman"/>
                <a:cs typeface="Times New Roman"/>
              </a:rPr>
              <a:t> </a:t>
            </a:r>
            <a:r>
              <a:rPr sz="1400" spc="-10" dirty="0">
                <a:solidFill>
                  <a:srgbClr val="007EAC"/>
                </a:solidFill>
                <a:latin typeface="Microsoft Sans Serif"/>
                <a:cs typeface="Microsoft Sans Serif"/>
              </a:rPr>
              <a:t>67-17-</a:t>
            </a:r>
            <a:r>
              <a:rPr sz="1400" spc="-25" dirty="0">
                <a:solidFill>
                  <a:srgbClr val="007EAC"/>
                </a:solidFill>
                <a:latin typeface="Microsoft Sans Serif"/>
                <a:cs typeface="Microsoft Sans Serif"/>
              </a:rPr>
              <a:t>07</a:t>
            </a:r>
            <a:endParaRPr sz="1400">
              <a:latin typeface="Microsoft Sans Serif"/>
              <a:cs typeface="Microsoft Sans Serif"/>
            </a:endParaRPr>
          </a:p>
          <a:p>
            <a:pPr marL="525145" algn="ctr">
              <a:lnSpc>
                <a:spcPct val="100000"/>
              </a:lnSpc>
              <a:spcBef>
                <a:spcPts val="1000"/>
              </a:spcBef>
            </a:pPr>
            <a:r>
              <a:rPr sz="1400" spc="-10" dirty="0">
                <a:solidFill>
                  <a:srgbClr val="007EAC"/>
                </a:solidFill>
                <a:latin typeface="Microsoft Sans Serif"/>
                <a:cs typeface="Microsoft Sans Serif"/>
              </a:rPr>
              <a:t>Местоположение:</a:t>
            </a:r>
            <a:endParaRPr sz="1400">
              <a:latin typeface="Microsoft Sans Serif"/>
              <a:cs typeface="Microsoft Sans Serif"/>
            </a:endParaRPr>
          </a:p>
          <a:p>
            <a:pPr marL="12700" marR="5080">
              <a:lnSpc>
                <a:spcPct val="100000"/>
              </a:lnSpc>
              <a:spcBef>
                <a:spcPts val="1270"/>
              </a:spcBef>
            </a:pPr>
            <a:r>
              <a:rPr sz="1100" dirty="0">
                <a:latin typeface="Microsoft Sans Serif"/>
                <a:cs typeface="Microsoft Sans Serif"/>
              </a:rPr>
              <a:t>г.</a:t>
            </a:r>
            <a:r>
              <a:rPr sz="1100" spc="-40" dirty="0">
                <a:latin typeface="Times New Roman"/>
                <a:cs typeface="Times New Roman"/>
              </a:rPr>
              <a:t> </a:t>
            </a:r>
            <a:r>
              <a:rPr sz="1100" dirty="0">
                <a:latin typeface="Microsoft Sans Serif"/>
                <a:cs typeface="Microsoft Sans Serif"/>
              </a:rPr>
              <a:t>Сафоново,</a:t>
            </a:r>
            <a:r>
              <a:rPr sz="1100" spc="-15" dirty="0">
                <a:latin typeface="Times New Roman"/>
                <a:cs typeface="Times New Roman"/>
              </a:rPr>
              <a:t> </a:t>
            </a:r>
            <a:r>
              <a:rPr sz="1100" dirty="0">
                <a:latin typeface="Microsoft Sans Serif"/>
                <a:cs typeface="Microsoft Sans Serif"/>
              </a:rPr>
              <a:t>севернее</a:t>
            </a:r>
            <a:r>
              <a:rPr sz="1100" spc="-5" dirty="0">
                <a:latin typeface="Times New Roman"/>
                <a:cs typeface="Times New Roman"/>
              </a:rPr>
              <a:t> </a:t>
            </a:r>
            <a:r>
              <a:rPr sz="1100" spc="-10" dirty="0">
                <a:latin typeface="Microsoft Sans Serif"/>
                <a:cs typeface="Microsoft Sans Serif"/>
              </a:rPr>
              <a:t>земельного</a:t>
            </a:r>
            <a:r>
              <a:rPr sz="1100" spc="-20" dirty="0">
                <a:latin typeface="Times New Roman"/>
                <a:cs typeface="Times New Roman"/>
              </a:rPr>
              <a:t> </a:t>
            </a:r>
            <a:r>
              <a:rPr sz="1100" spc="-10" dirty="0">
                <a:latin typeface="Microsoft Sans Serif"/>
                <a:cs typeface="Microsoft Sans Serif"/>
              </a:rPr>
              <a:t>участка,</a:t>
            </a:r>
            <a:r>
              <a:rPr sz="1100" spc="-10" dirty="0">
                <a:latin typeface="Times New Roman"/>
                <a:cs typeface="Times New Roman"/>
              </a:rPr>
              <a:t> </a:t>
            </a:r>
            <a:r>
              <a:rPr sz="1100" spc="-10" dirty="0">
                <a:latin typeface="Microsoft Sans Serif"/>
                <a:cs typeface="Microsoft Sans Serif"/>
              </a:rPr>
              <a:t>расположенного</a:t>
            </a:r>
            <a:r>
              <a:rPr sz="1100" spc="-25" dirty="0">
                <a:latin typeface="Times New Roman"/>
                <a:cs typeface="Times New Roman"/>
              </a:rPr>
              <a:t> </a:t>
            </a:r>
            <a:r>
              <a:rPr sz="1100" dirty="0">
                <a:latin typeface="Microsoft Sans Serif"/>
                <a:cs typeface="Microsoft Sans Serif"/>
              </a:rPr>
              <a:t>по</a:t>
            </a:r>
            <a:r>
              <a:rPr sz="1100" spc="15" dirty="0">
                <a:latin typeface="Times New Roman"/>
                <a:cs typeface="Times New Roman"/>
              </a:rPr>
              <a:t> </a:t>
            </a:r>
            <a:r>
              <a:rPr sz="1100" dirty="0">
                <a:latin typeface="Microsoft Sans Serif"/>
                <a:cs typeface="Microsoft Sans Serif"/>
              </a:rPr>
              <a:t>улице</a:t>
            </a:r>
            <a:r>
              <a:rPr sz="1100" spc="5" dirty="0">
                <a:latin typeface="Times New Roman"/>
                <a:cs typeface="Times New Roman"/>
              </a:rPr>
              <a:t> </a:t>
            </a:r>
            <a:r>
              <a:rPr sz="1100" spc="-10" dirty="0">
                <a:latin typeface="Microsoft Sans Serif"/>
                <a:cs typeface="Microsoft Sans Serif"/>
              </a:rPr>
              <a:t>Ленинградская</a:t>
            </a:r>
            <a:r>
              <a:rPr sz="1100" spc="15" dirty="0">
                <a:latin typeface="Times New Roman"/>
                <a:cs typeface="Times New Roman"/>
              </a:rPr>
              <a:t> </a:t>
            </a:r>
            <a:r>
              <a:rPr sz="1100" dirty="0">
                <a:latin typeface="Microsoft Sans Serif"/>
                <a:cs typeface="Microsoft Sans Serif"/>
              </a:rPr>
              <a:t>д.</a:t>
            </a:r>
            <a:r>
              <a:rPr sz="1100" dirty="0">
                <a:latin typeface="Times New Roman"/>
                <a:cs typeface="Times New Roman"/>
              </a:rPr>
              <a:t> </a:t>
            </a:r>
            <a:r>
              <a:rPr sz="1100" spc="-25" dirty="0">
                <a:latin typeface="Microsoft Sans Serif"/>
                <a:cs typeface="Microsoft Sans Serif"/>
              </a:rPr>
              <a:t>18;</a:t>
            </a:r>
            <a:endParaRPr sz="110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5" dirty="0">
                <a:latin typeface="Times New Roman"/>
                <a:cs typeface="Times New Roman"/>
              </a:rPr>
              <a:t> </a:t>
            </a:r>
            <a:r>
              <a:rPr sz="1100" spc="-10" dirty="0">
                <a:latin typeface="Microsoft Sans Serif"/>
                <a:cs typeface="Microsoft Sans Serif"/>
              </a:rPr>
              <a:t>Москвы:</a:t>
            </a:r>
            <a:r>
              <a:rPr sz="1100" spc="15" dirty="0">
                <a:latin typeface="Times New Roman"/>
                <a:cs typeface="Times New Roman"/>
              </a:rPr>
              <a:t> </a:t>
            </a:r>
            <a:r>
              <a:rPr sz="1100" dirty="0">
                <a:latin typeface="Microsoft Sans Serif"/>
                <a:cs typeface="Microsoft Sans Serif"/>
              </a:rPr>
              <a:t>301</a:t>
            </a:r>
            <a:r>
              <a:rPr sz="1100" spc="15" dirty="0">
                <a:latin typeface="Times New Roman"/>
                <a:cs typeface="Times New Roman"/>
              </a:rPr>
              <a:t> </a:t>
            </a:r>
            <a:r>
              <a:rPr sz="1100" spc="-25" dirty="0">
                <a:latin typeface="Microsoft Sans Serif"/>
                <a:cs typeface="Microsoft Sans Serif"/>
              </a:rPr>
              <a:t>км;</a:t>
            </a:r>
            <a:endParaRPr sz="110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0" dirty="0">
                <a:latin typeface="Times New Roman"/>
                <a:cs typeface="Times New Roman"/>
              </a:rPr>
              <a:t> </a:t>
            </a:r>
            <a:r>
              <a:rPr sz="1100" spc="-10" dirty="0">
                <a:latin typeface="Microsoft Sans Serif"/>
                <a:cs typeface="Microsoft Sans Serif"/>
              </a:rPr>
              <a:t>Смоленска:</a:t>
            </a:r>
            <a:r>
              <a:rPr sz="1100" spc="15" dirty="0">
                <a:latin typeface="Times New Roman"/>
                <a:cs typeface="Times New Roman"/>
              </a:rPr>
              <a:t> </a:t>
            </a:r>
            <a:r>
              <a:rPr sz="1100" dirty="0">
                <a:latin typeface="Microsoft Sans Serif"/>
                <a:cs typeface="Microsoft Sans Serif"/>
              </a:rPr>
              <a:t>102</a:t>
            </a:r>
            <a:r>
              <a:rPr sz="1100" spc="5" dirty="0">
                <a:latin typeface="Times New Roman"/>
                <a:cs typeface="Times New Roman"/>
              </a:rPr>
              <a:t> </a:t>
            </a:r>
            <a:r>
              <a:rPr sz="1100" spc="-25" dirty="0">
                <a:latin typeface="Microsoft Sans Serif"/>
                <a:cs typeface="Microsoft Sans Serif"/>
              </a:rPr>
              <a:t>км;</a:t>
            </a:r>
            <a:endParaRPr sz="110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10" dirty="0">
                <a:latin typeface="Times New Roman"/>
                <a:cs typeface="Times New Roman"/>
              </a:rPr>
              <a:t> </a:t>
            </a:r>
            <a:r>
              <a:rPr sz="1100" dirty="0">
                <a:latin typeface="Microsoft Sans Serif"/>
                <a:cs typeface="Microsoft Sans Serif"/>
              </a:rPr>
              <a:t>г.</a:t>
            </a:r>
            <a:r>
              <a:rPr sz="1100" spc="-15" dirty="0">
                <a:latin typeface="Times New Roman"/>
                <a:cs typeface="Times New Roman"/>
              </a:rPr>
              <a:t> </a:t>
            </a:r>
            <a:r>
              <a:rPr sz="1100" dirty="0">
                <a:latin typeface="Microsoft Sans Serif"/>
                <a:cs typeface="Microsoft Sans Serif"/>
              </a:rPr>
              <a:t>Сафоново:</a:t>
            </a:r>
            <a:r>
              <a:rPr sz="1100" dirty="0">
                <a:latin typeface="Times New Roman"/>
                <a:cs typeface="Times New Roman"/>
              </a:rPr>
              <a:t> </a:t>
            </a:r>
            <a:r>
              <a:rPr sz="1100" dirty="0">
                <a:latin typeface="Microsoft Sans Serif"/>
                <a:cs typeface="Microsoft Sans Serif"/>
              </a:rPr>
              <a:t>4,5</a:t>
            </a:r>
            <a:r>
              <a:rPr sz="1100" spc="-10" dirty="0">
                <a:latin typeface="Times New Roman"/>
                <a:cs typeface="Times New Roman"/>
              </a:rPr>
              <a:t> </a:t>
            </a:r>
            <a:r>
              <a:rPr sz="1100" spc="-25" dirty="0">
                <a:latin typeface="Microsoft Sans Serif"/>
                <a:cs typeface="Microsoft Sans Serif"/>
              </a:rPr>
              <a:t>км.</a:t>
            </a:r>
            <a:endParaRPr sz="1100">
              <a:latin typeface="Microsoft Sans Serif"/>
              <a:cs typeface="Microsoft Sans Serif"/>
            </a:endParaRPr>
          </a:p>
        </p:txBody>
      </p:sp>
      <p:sp>
        <p:nvSpPr>
          <p:cNvPr id="40" name="object 40"/>
          <p:cNvSpPr txBox="1"/>
          <p:nvPr/>
        </p:nvSpPr>
        <p:spPr>
          <a:xfrm>
            <a:off x="1887612" y="3455922"/>
            <a:ext cx="1160780" cy="391160"/>
          </a:xfrm>
          <a:prstGeom prst="rect">
            <a:avLst/>
          </a:prstGeom>
        </p:spPr>
        <p:txBody>
          <a:bodyPr vert="horz" wrap="square" lIns="0" tIns="12700" rIns="0" bIns="0" rtlCol="0">
            <a:spAutoFit/>
          </a:bodyPr>
          <a:lstStyle/>
          <a:p>
            <a:pPr marL="309245" marR="5080" indent="-297180">
              <a:lnSpc>
                <a:spcPct val="100000"/>
              </a:lnSpc>
              <a:spcBef>
                <a:spcPts val="100"/>
              </a:spcBef>
            </a:pPr>
            <a:r>
              <a:rPr sz="1200" spc="-10" dirty="0">
                <a:solidFill>
                  <a:srgbClr val="007EAC"/>
                </a:solidFill>
                <a:latin typeface="Microsoft Sans Serif"/>
                <a:cs typeface="Microsoft Sans Serif"/>
              </a:rPr>
              <a:t>Характеристика</a:t>
            </a:r>
            <a:r>
              <a:rPr sz="1200" spc="-10" dirty="0">
                <a:solidFill>
                  <a:srgbClr val="007EAC"/>
                </a:solidFill>
                <a:latin typeface="Times New Roman"/>
                <a:cs typeface="Times New Roman"/>
              </a:rPr>
              <a:t> </a:t>
            </a:r>
            <a:r>
              <a:rPr sz="1200" spc="-10" dirty="0">
                <a:solidFill>
                  <a:srgbClr val="007EAC"/>
                </a:solidFill>
                <a:latin typeface="Microsoft Sans Serif"/>
                <a:cs typeface="Microsoft Sans Serif"/>
              </a:rPr>
              <a:t>участка</a:t>
            </a:r>
            <a:endParaRPr sz="1200">
              <a:latin typeface="Microsoft Sans Serif"/>
              <a:cs typeface="Microsoft Sans Serif"/>
            </a:endParaRPr>
          </a:p>
        </p:txBody>
      </p:sp>
      <p:sp>
        <p:nvSpPr>
          <p:cNvPr id="41" name="object 41"/>
          <p:cNvSpPr txBox="1"/>
          <p:nvPr/>
        </p:nvSpPr>
        <p:spPr>
          <a:xfrm>
            <a:off x="3279024" y="3160266"/>
            <a:ext cx="52387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Площадь</a:t>
            </a:r>
            <a:endParaRPr sz="900">
              <a:latin typeface="Microsoft Sans Serif"/>
              <a:cs typeface="Microsoft Sans Serif"/>
            </a:endParaRPr>
          </a:p>
        </p:txBody>
      </p:sp>
      <p:sp>
        <p:nvSpPr>
          <p:cNvPr id="42" name="object 42"/>
          <p:cNvSpPr txBox="1"/>
          <p:nvPr/>
        </p:nvSpPr>
        <p:spPr>
          <a:xfrm>
            <a:off x="5493395" y="3160266"/>
            <a:ext cx="319405"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7,2</a:t>
            </a:r>
            <a:r>
              <a:rPr sz="900" spc="5" dirty="0">
                <a:latin typeface="Times New Roman"/>
                <a:cs typeface="Times New Roman"/>
              </a:rPr>
              <a:t> </a:t>
            </a:r>
            <a:r>
              <a:rPr sz="900" spc="-25" dirty="0">
                <a:latin typeface="Microsoft Sans Serif"/>
                <a:cs typeface="Microsoft Sans Serif"/>
              </a:rPr>
              <a:t>га</a:t>
            </a:r>
            <a:endParaRPr sz="900">
              <a:latin typeface="Microsoft Sans Serif"/>
              <a:cs typeface="Microsoft Sans Serif"/>
            </a:endParaRPr>
          </a:p>
        </p:txBody>
      </p:sp>
      <p:sp>
        <p:nvSpPr>
          <p:cNvPr id="43" name="object 43"/>
          <p:cNvSpPr txBox="1"/>
          <p:nvPr/>
        </p:nvSpPr>
        <p:spPr>
          <a:xfrm>
            <a:off x="3279024" y="3388866"/>
            <a:ext cx="92138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Категория</a:t>
            </a:r>
            <a:r>
              <a:rPr sz="900" spc="-40" dirty="0">
                <a:solidFill>
                  <a:srgbClr val="007EAC"/>
                </a:solidFill>
                <a:latin typeface="Times New Roman"/>
                <a:cs typeface="Times New Roman"/>
              </a:rPr>
              <a:t> </a:t>
            </a:r>
            <a:r>
              <a:rPr sz="900" spc="-10" dirty="0">
                <a:solidFill>
                  <a:srgbClr val="007EAC"/>
                </a:solidFill>
                <a:latin typeface="Microsoft Sans Serif"/>
                <a:cs typeface="Microsoft Sans Serif"/>
              </a:rPr>
              <a:t>земли</a:t>
            </a:r>
            <a:endParaRPr sz="900">
              <a:latin typeface="Microsoft Sans Serif"/>
              <a:cs typeface="Microsoft Sans Serif"/>
            </a:endParaRPr>
          </a:p>
        </p:txBody>
      </p:sp>
      <p:sp>
        <p:nvSpPr>
          <p:cNvPr id="44" name="object 44"/>
          <p:cNvSpPr txBox="1"/>
          <p:nvPr/>
        </p:nvSpPr>
        <p:spPr>
          <a:xfrm>
            <a:off x="5493395" y="3388866"/>
            <a:ext cx="146558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земли</a:t>
            </a:r>
            <a:r>
              <a:rPr sz="900" spc="-35" dirty="0">
                <a:latin typeface="Times New Roman"/>
                <a:cs typeface="Times New Roman"/>
              </a:rPr>
              <a:t> </a:t>
            </a:r>
            <a:r>
              <a:rPr sz="900" dirty="0">
                <a:latin typeface="Microsoft Sans Serif"/>
                <a:cs typeface="Microsoft Sans Serif"/>
              </a:rPr>
              <a:t>населенных</a:t>
            </a:r>
            <a:r>
              <a:rPr sz="900" spc="-10" dirty="0">
                <a:latin typeface="Times New Roman"/>
                <a:cs typeface="Times New Roman"/>
              </a:rPr>
              <a:t> </a:t>
            </a:r>
            <a:r>
              <a:rPr sz="900" spc="-10" dirty="0">
                <a:latin typeface="Microsoft Sans Serif"/>
                <a:cs typeface="Microsoft Sans Serif"/>
              </a:rPr>
              <a:t>пунктов</a:t>
            </a:r>
            <a:endParaRPr sz="900">
              <a:latin typeface="Microsoft Sans Serif"/>
              <a:cs typeface="Microsoft Sans Serif"/>
            </a:endParaRPr>
          </a:p>
        </p:txBody>
      </p:sp>
      <p:sp>
        <p:nvSpPr>
          <p:cNvPr id="45" name="object 45"/>
          <p:cNvSpPr txBox="1"/>
          <p:nvPr/>
        </p:nvSpPr>
        <p:spPr>
          <a:xfrm>
            <a:off x="3279024" y="3617466"/>
            <a:ext cx="119761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007EAC"/>
                </a:solidFill>
                <a:latin typeface="Microsoft Sans Serif"/>
                <a:cs typeface="Microsoft Sans Serif"/>
              </a:rPr>
              <a:t>Форма</a:t>
            </a:r>
            <a:r>
              <a:rPr sz="900" spc="-5" dirty="0">
                <a:solidFill>
                  <a:srgbClr val="007EAC"/>
                </a:solidFill>
                <a:latin typeface="Times New Roman"/>
                <a:cs typeface="Times New Roman"/>
              </a:rPr>
              <a:t> </a:t>
            </a:r>
            <a:r>
              <a:rPr sz="900" spc="-10" dirty="0">
                <a:solidFill>
                  <a:srgbClr val="007EAC"/>
                </a:solidFill>
                <a:latin typeface="Microsoft Sans Serif"/>
                <a:cs typeface="Microsoft Sans Serif"/>
              </a:rPr>
              <a:t>собственности</a:t>
            </a:r>
            <a:endParaRPr sz="900">
              <a:latin typeface="Microsoft Sans Serif"/>
              <a:cs typeface="Microsoft Sans Serif"/>
            </a:endParaRPr>
          </a:p>
        </p:txBody>
      </p:sp>
      <p:sp>
        <p:nvSpPr>
          <p:cNvPr id="46" name="object 46"/>
          <p:cNvSpPr txBox="1"/>
          <p:nvPr/>
        </p:nvSpPr>
        <p:spPr>
          <a:xfrm>
            <a:off x="5493395" y="3617466"/>
            <a:ext cx="92583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государственная</a:t>
            </a:r>
            <a:endParaRPr sz="900">
              <a:latin typeface="Microsoft Sans Serif"/>
              <a:cs typeface="Microsoft Sans Serif"/>
            </a:endParaRPr>
          </a:p>
        </p:txBody>
      </p:sp>
      <p:sp>
        <p:nvSpPr>
          <p:cNvPr id="47" name="object 47"/>
          <p:cNvSpPr txBox="1"/>
          <p:nvPr/>
        </p:nvSpPr>
        <p:spPr>
          <a:xfrm>
            <a:off x="3279024" y="3846066"/>
            <a:ext cx="1514475" cy="299720"/>
          </a:xfrm>
          <a:prstGeom prst="rect">
            <a:avLst/>
          </a:prstGeom>
        </p:spPr>
        <p:txBody>
          <a:bodyPr vert="horz" wrap="square" lIns="0" tIns="12700" rIns="0" bIns="0" rtlCol="0">
            <a:spAutoFit/>
          </a:bodyPr>
          <a:lstStyle/>
          <a:p>
            <a:pPr marL="12700" marR="5080">
              <a:lnSpc>
                <a:spcPct val="100000"/>
              </a:lnSpc>
              <a:spcBef>
                <a:spcPts val="100"/>
              </a:spcBef>
            </a:pPr>
            <a:r>
              <a:rPr sz="900" dirty="0">
                <a:solidFill>
                  <a:srgbClr val="007EAC"/>
                </a:solidFill>
                <a:latin typeface="Microsoft Sans Serif"/>
                <a:cs typeface="Microsoft Sans Serif"/>
              </a:rPr>
              <a:t>Приоритетное</a:t>
            </a:r>
            <a:r>
              <a:rPr sz="900" spc="-30" dirty="0">
                <a:solidFill>
                  <a:srgbClr val="007EAC"/>
                </a:solidFill>
                <a:latin typeface="Times New Roman"/>
                <a:cs typeface="Times New Roman"/>
              </a:rPr>
              <a:t> </a:t>
            </a:r>
            <a:r>
              <a:rPr sz="900" spc="-10" dirty="0">
                <a:solidFill>
                  <a:srgbClr val="007EAC"/>
                </a:solidFill>
                <a:latin typeface="Microsoft Sans Serif"/>
                <a:cs typeface="Microsoft Sans Serif"/>
              </a:rPr>
              <a:t>направление</a:t>
            </a:r>
            <a:r>
              <a:rPr sz="900" spc="-10" dirty="0">
                <a:solidFill>
                  <a:srgbClr val="007EAC"/>
                </a:solidFill>
                <a:latin typeface="Times New Roman"/>
                <a:cs typeface="Times New Roman"/>
              </a:rPr>
              <a:t> </a:t>
            </a:r>
            <a:r>
              <a:rPr sz="900" spc="-10" dirty="0">
                <a:solidFill>
                  <a:srgbClr val="007EAC"/>
                </a:solidFill>
                <a:latin typeface="Microsoft Sans Serif"/>
                <a:cs typeface="Microsoft Sans Serif"/>
              </a:rPr>
              <a:t>использования</a:t>
            </a:r>
            <a:endParaRPr sz="900">
              <a:latin typeface="Microsoft Sans Serif"/>
              <a:cs typeface="Microsoft Sans Serif"/>
            </a:endParaRPr>
          </a:p>
        </p:txBody>
      </p:sp>
      <p:sp>
        <p:nvSpPr>
          <p:cNvPr id="48" name="object 48"/>
          <p:cNvSpPr txBox="1"/>
          <p:nvPr/>
        </p:nvSpPr>
        <p:spPr>
          <a:xfrm>
            <a:off x="5493395" y="3914646"/>
            <a:ext cx="176911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производственная</a:t>
            </a:r>
            <a:r>
              <a:rPr sz="900" spc="65" dirty="0">
                <a:latin typeface="Times New Roman"/>
                <a:cs typeface="Times New Roman"/>
              </a:rPr>
              <a:t> </a:t>
            </a:r>
            <a:r>
              <a:rPr sz="900" spc="-10" dirty="0">
                <a:latin typeface="Microsoft Sans Serif"/>
                <a:cs typeface="Microsoft Sans Serif"/>
              </a:rPr>
              <a:t>деятельность</a:t>
            </a:r>
            <a:endParaRPr sz="900">
              <a:latin typeface="Microsoft Sans Serif"/>
              <a:cs typeface="Microsoft Sans Serif"/>
            </a:endParaRPr>
          </a:p>
        </p:txBody>
      </p:sp>
      <p:grpSp>
        <p:nvGrpSpPr>
          <p:cNvPr id="49" name="object 49"/>
          <p:cNvGrpSpPr/>
          <p:nvPr/>
        </p:nvGrpSpPr>
        <p:grpSpPr>
          <a:xfrm>
            <a:off x="1729618" y="4180332"/>
            <a:ext cx="6878320" cy="856615"/>
            <a:chOff x="1729618" y="4180332"/>
            <a:chExt cx="6878320" cy="856615"/>
          </a:xfrm>
        </p:grpSpPr>
        <p:sp>
          <p:nvSpPr>
            <p:cNvPr id="50" name="object 50"/>
            <p:cNvSpPr/>
            <p:nvPr/>
          </p:nvSpPr>
          <p:spPr>
            <a:xfrm>
              <a:off x="1735714" y="4186428"/>
              <a:ext cx="1367155" cy="850900"/>
            </a:xfrm>
            <a:custGeom>
              <a:avLst/>
              <a:gdLst/>
              <a:ahLst/>
              <a:cxnLst/>
              <a:rect l="l" t="t" r="r" b="b"/>
              <a:pathLst>
                <a:path w="1367155" h="850900">
                  <a:moveTo>
                    <a:pt x="0" y="0"/>
                  </a:moveTo>
                  <a:lnTo>
                    <a:pt x="0" y="850391"/>
                  </a:lnTo>
                  <a:lnTo>
                    <a:pt x="1367027" y="850391"/>
                  </a:lnTo>
                  <a:lnTo>
                    <a:pt x="1367027" y="0"/>
                  </a:lnTo>
                  <a:lnTo>
                    <a:pt x="0" y="0"/>
                  </a:lnTo>
                  <a:close/>
                </a:path>
              </a:pathLst>
            </a:custGeom>
            <a:solidFill>
              <a:srgbClr val="D1FFFF"/>
            </a:solidFill>
          </p:spPr>
          <p:txBody>
            <a:bodyPr wrap="square" lIns="0" tIns="0" rIns="0" bIns="0" rtlCol="0"/>
            <a:lstStyle/>
            <a:p>
              <a:endParaRPr/>
            </a:p>
          </p:txBody>
        </p:sp>
        <p:sp>
          <p:nvSpPr>
            <p:cNvPr id="51" name="object 51"/>
            <p:cNvSpPr/>
            <p:nvPr/>
          </p:nvSpPr>
          <p:spPr>
            <a:xfrm>
              <a:off x="1729613" y="4180331"/>
              <a:ext cx="6878320" cy="856615"/>
            </a:xfrm>
            <a:custGeom>
              <a:avLst/>
              <a:gdLst/>
              <a:ahLst/>
              <a:cxnLst/>
              <a:rect l="l" t="t" r="r" b="b"/>
              <a:pathLst>
                <a:path w="6878320" h="856614">
                  <a:moveTo>
                    <a:pt x="6877812" y="0"/>
                  </a:moveTo>
                  <a:lnTo>
                    <a:pt x="6865620" y="0"/>
                  </a:lnTo>
                  <a:lnTo>
                    <a:pt x="6865620" y="12192"/>
                  </a:lnTo>
                  <a:lnTo>
                    <a:pt x="6865620" y="480060"/>
                  </a:lnTo>
                  <a:lnTo>
                    <a:pt x="2686812" y="480060"/>
                  </a:lnTo>
                  <a:lnTo>
                    <a:pt x="2686812" y="12192"/>
                  </a:lnTo>
                  <a:lnTo>
                    <a:pt x="6865620" y="12192"/>
                  </a:lnTo>
                  <a:lnTo>
                    <a:pt x="6865620" y="0"/>
                  </a:lnTo>
                  <a:lnTo>
                    <a:pt x="2674620" y="0"/>
                  </a:lnTo>
                  <a:lnTo>
                    <a:pt x="2674620" y="12192"/>
                  </a:lnTo>
                  <a:lnTo>
                    <a:pt x="2674620" y="480060"/>
                  </a:lnTo>
                  <a:lnTo>
                    <a:pt x="1379220" y="480060"/>
                  </a:lnTo>
                  <a:lnTo>
                    <a:pt x="1379220" y="12192"/>
                  </a:lnTo>
                  <a:lnTo>
                    <a:pt x="2674620" y="12192"/>
                  </a:lnTo>
                  <a:lnTo>
                    <a:pt x="2674620" y="0"/>
                  </a:lnTo>
                  <a:lnTo>
                    <a:pt x="0" y="0"/>
                  </a:lnTo>
                  <a:lnTo>
                    <a:pt x="0" y="12192"/>
                  </a:lnTo>
                  <a:lnTo>
                    <a:pt x="0" y="856500"/>
                  </a:lnTo>
                  <a:lnTo>
                    <a:pt x="12192" y="856500"/>
                  </a:lnTo>
                  <a:lnTo>
                    <a:pt x="12192" y="12192"/>
                  </a:lnTo>
                  <a:lnTo>
                    <a:pt x="1367028" y="12192"/>
                  </a:lnTo>
                  <a:lnTo>
                    <a:pt x="1367028" y="480060"/>
                  </a:lnTo>
                  <a:lnTo>
                    <a:pt x="1367028" y="492252"/>
                  </a:lnTo>
                  <a:lnTo>
                    <a:pt x="1367028" y="856500"/>
                  </a:lnTo>
                  <a:lnTo>
                    <a:pt x="1379220" y="856500"/>
                  </a:lnTo>
                  <a:lnTo>
                    <a:pt x="1379220" y="492252"/>
                  </a:lnTo>
                  <a:lnTo>
                    <a:pt x="2674620" y="492252"/>
                  </a:lnTo>
                  <a:lnTo>
                    <a:pt x="2674620" y="856500"/>
                  </a:lnTo>
                  <a:lnTo>
                    <a:pt x="2686812" y="856500"/>
                  </a:lnTo>
                  <a:lnTo>
                    <a:pt x="2686812" y="492252"/>
                  </a:lnTo>
                  <a:lnTo>
                    <a:pt x="6865620" y="492252"/>
                  </a:lnTo>
                  <a:lnTo>
                    <a:pt x="6865620" y="856500"/>
                  </a:lnTo>
                  <a:lnTo>
                    <a:pt x="6877812" y="856500"/>
                  </a:lnTo>
                  <a:lnTo>
                    <a:pt x="6877812" y="492252"/>
                  </a:lnTo>
                  <a:lnTo>
                    <a:pt x="6877812" y="480060"/>
                  </a:lnTo>
                  <a:lnTo>
                    <a:pt x="6877812" y="12192"/>
                  </a:lnTo>
                  <a:lnTo>
                    <a:pt x="6877812" y="12"/>
                  </a:lnTo>
                  <a:close/>
                </a:path>
              </a:pathLst>
            </a:custGeom>
            <a:solidFill>
              <a:srgbClr val="4371C4"/>
            </a:solidFill>
          </p:spPr>
          <p:txBody>
            <a:bodyPr wrap="square" lIns="0" tIns="0" rIns="0" bIns="0" rtlCol="0"/>
            <a:lstStyle/>
            <a:p>
              <a:endParaRPr/>
            </a:p>
          </p:txBody>
        </p:sp>
      </p:grpSp>
      <p:sp>
        <p:nvSpPr>
          <p:cNvPr id="52" name="object 52"/>
          <p:cNvSpPr txBox="1"/>
          <p:nvPr/>
        </p:nvSpPr>
        <p:spPr>
          <a:xfrm>
            <a:off x="3181488" y="4341366"/>
            <a:ext cx="104965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Электроснабжение</a:t>
            </a:r>
            <a:endParaRPr sz="900">
              <a:latin typeface="Microsoft Sans Serif"/>
              <a:cs typeface="Microsoft Sans Serif"/>
            </a:endParaRPr>
          </a:p>
        </p:txBody>
      </p:sp>
      <p:sp>
        <p:nvSpPr>
          <p:cNvPr id="53" name="object 53"/>
          <p:cNvSpPr txBox="1"/>
          <p:nvPr/>
        </p:nvSpPr>
        <p:spPr>
          <a:xfrm>
            <a:off x="4489079" y="4214874"/>
            <a:ext cx="3909695" cy="414655"/>
          </a:xfrm>
          <a:prstGeom prst="rect">
            <a:avLst/>
          </a:prstGeom>
        </p:spPr>
        <p:txBody>
          <a:bodyPr vert="horz" wrap="square" lIns="0" tIns="12700" rIns="0" bIns="0" rtlCol="0">
            <a:spAutoFit/>
          </a:bodyPr>
          <a:lstStyle/>
          <a:p>
            <a:pPr marL="12700" marR="5080">
              <a:lnSpc>
                <a:spcPct val="100000"/>
              </a:lnSpc>
              <a:spcBef>
                <a:spcPts val="100"/>
              </a:spcBef>
            </a:pPr>
            <a:r>
              <a:rPr sz="850" spc="-10" dirty="0">
                <a:latin typeface="Microsoft Sans Serif"/>
                <a:cs typeface="Microsoft Sans Serif"/>
              </a:rPr>
              <a:t>ближайший</a:t>
            </a:r>
            <a:r>
              <a:rPr sz="850" spc="-25" dirty="0">
                <a:latin typeface="Times New Roman"/>
                <a:cs typeface="Times New Roman"/>
              </a:rPr>
              <a:t> </a:t>
            </a:r>
            <a:r>
              <a:rPr sz="850" dirty="0">
                <a:latin typeface="Microsoft Sans Serif"/>
                <a:cs typeface="Microsoft Sans Serif"/>
              </a:rPr>
              <a:t>центр</a:t>
            </a:r>
            <a:r>
              <a:rPr sz="850" spc="5" dirty="0">
                <a:latin typeface="Times New Roman"/>
                <a:cs typeface="Times New Roman"/>
              </a:rPr>
              <a:t> </a:t>
            </a:r>
            <a:r>
              <a:rPr sz="850" dirty="0">
                <a:latin typeface="Microsoft Sans Serif"/>
                <a:cs typeface="Microsoft Sans Serif"/>
              </a:rPr>
              <a:t>питания</a:t>
            </a:r>
            <a:r>
              <a:rPr sz="850" spc="-10" dirty="0">
                <a:latin typeface="Times New Roman"/>
                <a:cs typeface="Times New Roman"/>
              </a:rPr>
              <a:t> </a:t>
            </a:r>
            <a:r>
              <a:rPr sz="850" dirty="0">
                <a:latin typeface="Microsoft Sans Serif"/>
                <a:cs typeface="Microsoft Sans Serif"/>
              </a:rPr>
              <a:t>ПС</a:t>
            </a:r>
            <a:r>
              <a:rPr sz="850" spc="-5" dirty="0">
                <a:latin typeface="Times New Roman"/>
                <a:cs typeface="Times New Roman"/>
              </a:rPr>
              <a:t> </a:t>
            </a:r>
            <a:r>
              <a:rPr sz="850" spc="-20" dirty="0">
                <a:latin typeface="Microsoft Sans Serif"/>
                <a:cs typeface="Microsoft Sans Serif"/>
              </a:rPr>
              <a:t>ЗССК</a:t>
            </a:r>
            <a:r>
              <a:rPr sz="850" spc="-10" dirty="0">
                <a:latin typeface="Times New Roman"/>
                <a:cs typeface="Times New Roman"/>
              </a:rPr>
              <a:t> </a:t>
            </a:r>
            <a:r>
              <a:rPr sz="850" dirty="0">
                <a:latin typeface="Microsoft Sans Serif"/>
                <a:cs typeface="Microsoft Sans Serif"/>
              </a:rPr>
              <a:t>35/6</a:t>
            </a:r>
            <a:r>
              <a:rPr sz="850" spc="15" dirty="0">
                <a:latin typeface="Times New Roman"/>
                <a:cs typeface="Times New Roman"/>
              </a:rPr>
              <a:t> </a:t>
            </a:r>
            <a:r>
              <a:rPr sz="850" dirty="0">
                <a:latin typeface="Microsoft Sans Serif"/>
                <a:cs typeface="Microsoft Sans Serif"/>
              </a:rPr>
              <a:t>на</a:t>
            </a:r>
            <a:r>
              <a:rPr sz="850" spc="5" dirty="0">
                <a:latin typeface="Times New Roman"/>
                <a:cs typeface="Times New Roman"/>
              </a:rPr>
              <a:t> </a:t>
            </a:r>
            <a:r>
              <a:rPr sz="850" dirty="0">
                <a:latin typeface="Microsoft Sans Serif"/>
                <a:cs typeface="Microsoft Sans Serif"/>
              </a:rPr>
              <a:t>расстоянии</a:t>
            </a:r>
            <a:r>
              <a:rPr sz="850" dirty="0">
                <a:latin typeface="Times New Roman"/>
                <a:cs typeface="Times New Roman"/>
              </a:rPr>
              <a:t> </a:t>
            </a:r>
            <a:r>
              <a:rPr sz="850" dirty="0">
                <a:latin typeface="Microsoft Sans Serif"/>
                <a:cs typeface="Microsoft Sans Serif"/>
              </a:rPr>
              <a:t>1,9</a:t>
            </a:r>
            <a:r>
              <a:rPr sz="850" spc="-5" dirty="0">
                <a:latin typeface="Times New Roman"/>
                <a:cs typeface="Times New Roman"/>
              </a:rPr>
              <a:t> </a:t>
            </a:r>
            <a:r>
              <a:rPr sz="850" spc="-20" dirty="0">
                <a:latin typeface="Microsoft Sans Serif"/>
                <a:cs typeface="Microsoft Sans Serif"/>
              </a:rPr>
              <a:t>км</a:t>
            </a:r>
            <a:r>
              <a:rPr sz="850" spc="-5" dirty="0">
                <a:latin typeface="Times New Roman"/>
                <a:cs typeface="Times New Roman"/>
              </a:rPr>
              <a:t> </a:t>
            </a:r>
            <a:r>
              <a:rPr sz="850" dirty="0">
                <a:latin typeface="Microsoft Sans Serif"/>
                <a:cs typeface="Microsoft Sans Serif"/>
              </a:rPr>
              <a:t>по</a:t>
            </a:r>
            <a:r>
              <a:rPr sz="850" dirty="0">
                <a:latin typeface="Times New Roman"/>
                <a:cs typeface="Times New Roman"/>
              </a:rPr>
              <a:t> </a:t>
            </a:r>
            <a:r>
              <a:rPr sz="850" spc="-10" dirty="0">
                <a:latin typeface="Microsoft Sans Serif"/>
                <a:cs typeface="Microsoft Sans Serif"/>
              </a:rPr>
              <a:t>прямой</a:t>
            </a:r>
            <a:r>
              <a:rPr sz="850" spc="25" dirty="0">
                <a:latin typeface="Times New Roman"/>
                <a:cs typeface="Times New Roman"/>
              </a:rPr>
              <a:t> </a:t>
            </a:r>
            <a:r>
              <a:rPr sz="850" spc="-25" dirty="0">
                <a:latin typeface="Microsoft Sans Serif"/>
                <a:cs typeface="Microsoft Sans Serif"/>
              </a:rPr>
              <a:t>до</a:t>
            </a:r>
            <a:r>
              <a:rPr sz="850" dirty="0">
                <a:latin typeface="Times New Roman"/>
                <a:cs typeface="Times New Roman"/>
              </a:rPr>
              <a:t> </a:t>
            </a:r>
            <a:r>
              <a:rPr sz="850" dirty="0">
                <a:latin typeface="Microsoft Sans Serif"/>
                <a:cs typeface="Microsoft Sans Serif"/>
              </a:rPr>
              <a:t>границы</a:t>
            </a:r>
            <a:r>
              <a:rPr sz="850" spc="-25" dirty="0">
                <a:latin typeface="Times New Roman"/>
                <a:cs typeface="Times New Roman"/>
              </a:rPr>
              <a:t> </a:t>
            </a:r>
            <a:r>
              <a:rPr sz="850" spc="-10" dirty="0">
                <a:latin typeface="Microsoft Sans Serif"/>
                <a:cs typeface="Microsoft Sans Serif"/>
              </a:rPr>
              <a:t>земельного</a:t>
            </a:r>
            <a:r>
              <a:rPr sz="850" spc="-5" dirty="0">
                <a:latin typeface="Times New Roman"/>
                <a:cs typeface="Times New Roman"/>
              </a:rPr>
              <a:t> </a:t>
            </a:r>
            <a:r>
              <a:rPr sz="850" spc="-10" dirty="0">
                <a:latin typeface="Microsoft Sans Serif"/>
                <a:cs typeface="Microsoft Sans Serif"/>
              </a:rPr>
              <a:t>участка.</a:t>
            </a:r>
            <a:r>
              <a:rPr sz="850" spc="-15" dirty="0">
                <a:latin typeface="Times New Roman"/>
                <a:cs typeface="Times New Roman"/>
              </a:rPr>
              <a:t> </a:t>
            </a:r>
            <a:r>
              <a:rPr sz="850" dirty="0">
                <a:latin typeface="Microsoft Sans Serif"/>
                <a:cs typeface="Microsoft Sans Serif"/>
              </a:rPr>
              <a:t>Резерв</a:t>
            </a:r>
            <a:r>
              <a:rPr sz="850" spc="-20" dirty="0">
                <a:latin typeface="Times New Roman"/>
                <a:cs typeface="Times New Roman"/>
              </a:rPr>
              <a:t> </a:t>
            </a:r>
            <a:r>
              <a:rPr sz="850" dirty="0">
                <a:latin typeface="Microsoft Sans Serif"/>
                <a:cs typeface="Microsoft Sans Serif"/>
              </a:rPr>
              <a:t>мощности</a:t>
            </a:r>
            <a:r>
              <a:rPr sz="850" spc="-15" dirty="0">
                <a:latin typeface="Times New Roman"/>
                <a:cs typeface="Times New Roman"/>
              </a:rPr>
              <a:t> </a:t>
            </a:r>
            <a:r>
              <a:rPr sz="850" dirty="0">
                <a:latin typeface="Microsoft Sans Serif"/>
                <a:cs typeface="Microsoft Sans Serif"/>
              </a:rPr>
              <a:t>для</a:t>
            </a:r>
            <a:r>
              <a:rPr sz="850" spc="-5" dirty="0">
                <a:latin typeface="Times New Roman"/>
                <a:cs typeface="Times New Roman"/>
              </a:rPr>
              <a:t> </a:t>
            </a:r>
            <a:r>
              <a:rPr sz="850" dirty="0">
                <a:latin typeface="Microsoft Sans Serif"/>
                <a:cs typeface="Microsoft Sans Serif"/>
              </a:rPr>
              <a:t>тех.</a:t>
            </a:r>
            <a:r>
              <a:rPr sz="850" spc="-15" dirty="0">
                <a:latin typeface="Times New Roman"/>
                <a:cs typeface="Times New Roman"/>
              </a:rPr>
              <a:t> </a:t>
            </a:r>
            <a:r>
              <a:rPr sz="850" spc="-10" dirty="0">
                <a:latin typeface="Microsoft Sans Serif"/>
                <a:cs typeface="Microsoft Sans Serif"/>
              </a:rPr>
              <a:t>присоединения</a:t>
            </a:r>
            <a:r>
              <a:rPr sz="850" spc="-10" dirty="0">
                <a:latin typeface="Times New Roman"/>
                <a:cs typeface="Times New Roman"/>
              </a:rPr>
              <a:t> </a:t>
            </a:r>
            <a:r>
              <a:rPr sz="850" dirty="0">
                <a:latin typeface="Microsoft Sans Serif"/>
                <a:cs typeface="Microsoft Sans Serif"/>
              </a:rPr>
              <a:t>составляет</a:t>
            </a:r>
            <a:r>
              <a:rPr sz="850" spc="-25" dirty="0">
                <a:latin typeface="Times New Roman"/>
                <a:cs typeface="Times New Roman"/>
              </a:rPr>
              <a:t> </a:t>
            </a:r>
            <a:r>
              <a:rPr sz="850" dirty="0">
                <a:latin typeface="Microsoft Sans Serif"/>
                <a:cs typeface="Microsoft Sans Serif"/>
              </a:rPr>
              <a:t>1,54</a:t>
            </a:r>
            <a:r>
              <a:rPr sz="850" spc="-15" dirty="0">
                <a:latin typeface="Times New Roman"/>
                <a:cs typeface="Times New Roman"/>
              </a:rPr>
              <a:t> </a:t>
            </a:r>
            <a:r>
              <a:rPr sz="850" spc="-20" dirty="0">
                <a:latin typeface="Microsoft Sans Serif"/>
                <a:cs typeface="Microsoft Sans Serif"/>
              </a:rPr>
              <a:t>МВА.</a:t>
            </a:r>
            <a:endParaRPr sz="850">
              <a:latin typeface="Microsoft Sans Serif"/>
              <a:cs typeface="Microsoft Sans Serif"/>
            </a:endParaRPr>
          </a:p>
        </p:txBody>
      </p:sp>
      <p:sp>
        <p:nvSpPr>
          <p:cNvPr id="54" name="object 54"/>
          <p:cNvSpPr txBox="1"/>
          <p:nvPr/>
        </p:nvSpPr>
        <p:spPr>
          <a:xfrm>
            <a:off x="3181488" y="4821426"/>
            <a:ext cx="84836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Газоснабжение</a:t>
            </a:r>
            <a:endParaRPr sz="900">
              <a:latin typeface="Microsoft Sans Serif"/>
              <a:cs typeface="Microsoft Sans Serif"/>
            </a:endParaRPr>
          </a:p>
        </p:txBody>
      </p:sp>
      <p:pic>
        <p:nvPicPr>
          <p:cNvPr id="55" name="object 55"/>
          <p:cNvPicPr/>
          <p:nvPr/>
        </p:nvPicPr>
        <p:blipFill>
          <a:blip r:embed="rId18" cstate="print"/>
          <a:stretch>
            <a:fillRect/>
          </a:stretch>
        </p:blipFill>
        <p:spPr>
          <a:xfrm>
            <a:off x="5990721" y="2517647"/>
            <a:ext cx="2881883" cy="534923"/>
          </a:xfrm>
          <a:prstGeom prst="rect">
            <a:avLst/>
          </a:prstGeom>
        </p:spPr>
      </p:pic>
      <p:sp>
        <p:nvSpPr>
          <p:cNvPr id="56" name="object 56"/>
          <p:cNvSpPr txBox="1"/>
          <p:nvPr/>
        </p:nvSpPr>
        <p:spPr>
          <a:xfrm>
            <a:off x="8169538" y="2814318"/>
            <a:ext cx="638810"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Microsoft Sans Serif"/>
                <a:cs typeface="Microsoft Sans Serif"/>
              </a:rPr>
              <a:t>yandex.ru</a:t>
            </a:r>
            <a:endParaRPr sz="1100">
              <a:latin typeface="Microsoft Sans Serif"/>
              <a:cs typeface="Microsoft Sans Serif"/>
            </a:endParaRPr>
          </a:p>
        </p:txBody>
      </p:sp>
      <p:grpSp>
        <p:nvGrpSpPr>
          <p:cNvPr id="57" name="object 57"/>
          <p:cNvGrpSpPr/>
          <p:nvPr/>
        </p:nvGrpSpPr>
        <p:grpSpPr>
          <a:xfrm>
            <a:off x="1566550" y="5017926"/>
            <a:ext cx="7559161" cy="2519680"/>
            <a:chOff x="1566550" y="5036820"/>
            <a:chExt cx="7559675" cy="2519680"/>
          </a:xfrm>
        </p:grpSpPr>
        <p:pic>
          <p:nvPicPr>
            <p:cNvPr id="58" name="object 58"/>
            <p:cNvPicPr/>
            <p:nvPr/>
          </p:nvPicPr>
          <p:blipFill>
            <a:blip r:embed="rId19" cstate="print"/>
            <a:stretch>
              <a:fillRect/>
            </a:stretch>
          </p:blipFill>
          <p:spPr>
            <a:xfrm>
              <a:off x="1566550" y="5036820"/>
              <a:ext cx="7559161" cy="2519171"/>
            </a:xfrm>
            <a:prstGeom prst="rect">
              <a:avLst/>
            </a:prstGeom>
          </p:spPr>
        </p:pic>
        <p:sp>
          <p:nvSpPr>
            <p:cNvPr id="59" name="object 59"/>
            <p:cNvSpPr/>
            <p:nvPr/>
          </p:nvSpPr>
          <p:spPr>
            <a:xfrm>
              <a:off x="1738762" y="5847588"/>
              <a:ext cx="1335405" cy="365760"/>
            </a:xfrm>
            <a:custGeom>
              <a:avLst/>
              <a:gdLst/>
              <a:ahLst/>
              <a:cxnLst/>
              <a:rect l="l" t="t" r="r" b="b"/>
              <a:pathLst>
                <a:path w="1335405" h="365760">
                  <a:moveTo>
                    <a:pt x="1335023" y="365759"/>
                  </a:moveTo>
                  <a:lnTo>
                    <a:pt x="1335023" y="0"/>
                  </a:lnTo>
                  <a:lnTo>
                    <a:pt x="0" y="0"/>
                  </a:lnTo>
                  <a:lnTo>
                    <a:pt x="0" y="365759"/>
                  </a:lnTo>
                  <a:lnTo>
                    <a:pt x="1335023" y="365759"/>
                  </a:lnTo>
                  <a:close/>
                </a:path>
              </a:pathLst>
            </a:custGeom>
            <a:solidFill>
              <a:srgbClr val="D1FFFF"/>
            </a:solidFill>
          </p:spPr>
          <p:txBody>
            <a:bodyPr wrap="square" lIns="0" tIns="0" rIns="0" bIns="0" rtlCol="0"/>
            <a:lstStyle/>
            <a:p>
              <a:endParaRPr/>
            </a:p>
          </p:txBody>
        </p:sp>
        <p:sp>
          <p:nvSpPr>
            <p:cNvPr id="60" name="object 60"/>
            <p:cNvSpPr/>
            <p:nvPr/>
          </p:nvSpPr>
          <p:spPr>
            <a:xfrm>
              <a:off x="1731137" y="5839968"/>
              <a:ext cx="6193790" cy="379730"/>
            </a:xfrm>
            <a:custGeom>
              <a:avLst/>
              <a:gdLst/>
              <a:ahLst/>
              <a:cxnLst/>
              <a:rect l="l" t="t" r="r" b="b"/>
              <a:pathLst>
                <a:path w="6193790" h="379729">
                  <a:moveTo>
                    <a:pt x="6193536" y="0"/>
                  </a:moveTo>
                  <a:lnTo>
                    <a:pt x="6179820" y="0"/>
                  </a:lnTo>
                  <a:lnTo>
                    <a:pt x="6179820" y="13716"/>
                  </a:lnTo>
                  <a:lnTo>
                    <a:pt x="6179820" y="365760"/>
                  </a:lnTo>
                  <a:lnTo>
                    <a:pt x="1350264" y="365760"/>
                  </a:lnTo>
                  <a:lnTo>
                    <a:pt x="1350264" y="13716"/>
                  </a:lnTo>
                  <a:lnTo>
                    <a:pt x="6179820" y="13716"/>
                  </a:lnTo>
                  <a:lnTo>
                    <a:pt x="6179820" y="0"/>
                  </a:lnTo>
                  <a:lnTo>
                    <a:pt x="1336548" y="0"/>
                  </a:lnTo>
                  <a:lnTo>
                    <a:pt x="1336548" y="13716"/>
                  </a:lnTo>
                  <a:lnTo>
                    <a:pt x="1336548" y="365760"/>
                  </a:lnTo>
                  <a:lnTo>
                    <a:pt x="13716" y="365760"/>
                  </a:lnTo>
                  <a:lnTo>
                    <a:pt x="13716" y="13716"/>
                  </a:lnTo>
                  <a:lnTo>
                    <a:pt x="1336548" y="13716"/>
                  </a:lnTo>
                  <a:lnTo>
                    <a:pt x="1336548" y="0"/>
                  </a:lnTo>
                  <a:lnTo>
                    <a:pt x="13716" y="0"/>
                  </a:lnTo>
                  <a:lnTo>
                    <a:pt x="0" y="0"/>
                  </a:lnTo>
                  <a:lnTo>
                    <a:pt x="0" y="13716"/>
                  </a:lnTo>
                  <a:lnTo>
                    <a:pt x="0" y="365760"/>
                  </a:lnTo>
                  <a:lnTo>
                    <a:pt x="0" y="379476"/>
                  </a:lnTo>
                  <a:lnTo>
                    <a:pt x="13716" y="379476"/>
                  </a:lnTo>
                  <a:lnTo>
                    <a:pt x="6179820" y="379476"/>
                  </a:lnTo>
                  <a:lnTo>
                    <a:pt x="6193536" y="379476"/>
                  </a:lnTo>
                  <a:lnTo>
                    <a:pt x="6193536" y="365760"/>
                  </a:lnTo>
                  <a:lnTo>
                    <a:pt x="6193536" y="13716"/>
                  </a:lnTo>
                  <a:lnTo>
                    <a:pt x="6193536" y="0"/>
                  </a:lnTo>
                  <a:close/>
                </a:path>
              </a:pathLst>
            </a:custGeom>
            <a:solidFill>
              <a:srgbClr val="4371C4"/>
            </a:solidFill>
          </p:spPr>
          <p:txBody>
            <a:bodyPr wrap="square" lIns="0" tIns="0" rIns="0" bIns="0" rtlCol="0"/>
            <a:lstStyle/>
            <a:p>
              <a:endParaRPr/>
            </a:p>
          </p:txBody>
        </p:sp>
      </p:grpSp>
      <p:sp>
        <p:nvSpPr>
          <p:cNvPr id="61" name="object 61"/>
          <p:cNvSpPr txBox="1"/>
          <p:nvPr/>
        </p:nvSpPr>
        <p:spPr>
          <a:xfrm>
            <a:off x="1870848" y="5936993"/>
            <a:ext cx="106743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007EAC"/>
                </a:solidFill>
                <a:latin typeface="Microsoft Sans Serif"/>
                <a:cs typeface="Microsoft Sans Serif"/>
              </a:rPr>
              <a:t>Подъездные</a:t>
            </a:r>
            <a:r>
              <a:rPr sz="1000" spc="20" dirty="0">
                <a:solidFill>
                  <a:srgbClr val="007EAC"/>
                </a:solidFill>
                <a:latin typeface="Times New Roman"/>
                <a:cs typeface="Times New Roman"/>
              </a:rPr>
              <a:t> </a:t>
            </a:r>
            <a:r>
              <a:rPr sz="1000" spc="-20" dirty="0">
                <a:solidFill>
                  <a:srgbClr val="007EAC"/>
                </a:solidFill>
                <a:latin typeface="Microsoft Sans Serif"/>
                <a:cs typeface="Microsoft Sans Serif"/>
              </a:rPr>
              <a:t>пути</a:t>
            </a:r>
            <a:endParaRPr sz="1000">
              <a:latin typeface="Microsoft Sans Serif"/>
              <a:cs typeface="Microsoft Sans Serif"/>
            </a:endParaRPr>
          </a:p>
        </p:txBody>
      </p:sp>
      <p:sp>
        <p:nvSpPr>
          <p:cNvPr id="62" name="object 62"/>
          <p:cNvSpPr txBox="1"/>
          <p:nvPr/>
        </p:nvSpPr>
        <p:spPr>
          <a:xfrm>
            <a:off x="3152532" y="5876033"/>
            <a:ext cx="4394200" cy="299720"/>
          </a:xfrm>
          <a:prstGeom prst="rect">
            <a:avLst/>
          </a:prstGeom>
        </p:spPr>
        <p:txBody>
          <a:bodyPr vert="horz" wrap="square" lIns="0" tIns="12700" rIns="0" bIns="0" rtlCol="0">
            <a:spAutoFit/>
          </a:bodyPr>
          <a:lstStyle/>
          <a:p>
            <a:pPr marL="80645" indent="-67945">
              <a:lnSpc>
                <a:spcPct val="100000"/>
              </a:lnSpc>
              <a:spcBef>
                <a:spcPts val="100"/>
              </a:spcBef>
              <a:buChar char="-"/>
              <a:tabLst>
                <a:tab pos="80645" algn="l"/>
              </a:tabLst>
            </a:pPr>
            <a:r>
              <a:rPr sz="900" dirty="0">
                <a:latin typeface="Microsoft Sans Serif"/>
                <a:cs typeface="Microsoft Sans Serif"/>
              </a:rPr>
              <a:t>автодорога</a:t>
            </a:r>
            <a:r>
              <a:rPr sz="900" spc="-35" dirty="0">
                <a:latin typeface="Times New Roman"/>
                <a:cs typeface="Times New Roman"/>
              </a:rPr>
              <a:t> </a:t>
            </a:r>
            <a:r>
              <a:rPr sz="900" dirty="0">
                <a:latin typeface="Microsoft Sans Serif"/>
                <a:cs typeface="Microsoft Sans Serif"/>
              </a:rPr>
              <a:t>Сафоново</a:t>
            </a:r>
            <a:r>
              <a:rPr sz="900" spc="-5" dirty="0">
                <a:latin typeface="Times New Roman"/>
                <a:cs typeface="Times New Roman"/>
              </a:rPr>
              <a:t> </a:t>
            </a:r>
            <a:r>
              <a:rPr sz="900" spc="235" dirty="0">
                <a:latin typeface="Microsoft Sans Serif"/>
                <a:cs typeface="Microsoft Sans Serif"/>
              </a:rPr>
              <a:t>–</a:t>
            </a:r>
            <a:r>
              <a:rPr sz="900" spc="-5" dirty="0">
                <a:latin typeface="Times New Roman"/>
                <a:cs typeface="Times New Roman"/>
              </a:rPr>
              <a:t> </a:t>
            </a:r>
            <a:r>
              <a:rPr sz="900" dirty="0">
                <a:latin typeface="Microsoft Sans Serif"/>
                <a:cs typeface="Microsoft Sans Serif"/>
              </a:rPr>
              <a:t>Вадино</a:t>
            </a:r>
            <a:r>
              <a:rPr sz="900" spc="5" dirty="0">
                <a:latin typeface="Times New Roman"/>
                <a:cs typeface="Times New Roman"/>
              </a:rPr>
              <a:t> </a:t>
            </a:r>
            <a:r>
              <a:rPr sz="900" spc="-10" dirty="0">
                <a:latin typeface="Microsoft Sans Serif"/>
                <a:cs typeface="Microsoft Sans Serif"/>
              </a:rPr>
              <a:t>примыкает</a:t>
            </a:r>
            <a:r>
              <a:rPr sz="900" spc="-15" dirty="0">
                <a:latin typeface="Times New Roman"/>
                <a:cs typeface="Times New Roman"/>
              </a:rPr>
              <a:t> </a:t>
            </a:r>
            <a:r>
              <a:rPr sz="900" dirty="0">
                <a:latin typeface="Microsoft Sans Serif"/>
                <a:cs typeface="Microsoft Sans Serif"/>
              </a:rPr>
              <a:t>к</a:t>
            </a:r>
            <a:r>
              <a:rPr sz="900" spc="5" dirty="0">
                <a:latin typeface="Times New Roman"/>
                <a:cs typeface="Times New Roman"/>
              </a:rPr>
              <a:t> </a:t>
            </a:r>
            <a:r>
              <a:rPr sz="900" spc="-10" dirty="0">
                <a:latin typeface="Microsoft Sans Serif"/>
                <a:cs typeface="Microsoft Sans Serif"/>
              </a:rPr>
              <a:t>участку;</a:t>
            </a:r>
            <a:endParaRPr sz="900">
              <a:latin typeface="Microsoft Sans Serif"/>
              <a:cs typeface="Microsoft Sans Serif"/>
            </a:endParaRPr>
          </a:p>
          <a:p>
            <a:pPr marL="80010" indent="-67310">
              <a:lnSpc>
                <a:spcPct val="100000"/>
              </a:lnSpc>
              <a:buChar char="-"/>
              <a:tabLst>
                <a:tab pos="80010" algn="l"/>
              </a:tabLst>
            </a:pPr>
            <a:r>
              <a:rPr sz="900" dirty="0">
                <a:latin typeface="Microsoft Sans Serif"/>
                <a:cs typeface="Microsoft Sans Serif"/>
              </a:rPr>
              <a:t>ж/д</a:t>
            </a:r>
            <a:r>
              <a:rPr sz="900" spc="-10" dirty="0">
                <a:latin typeface="Times New Roman"/>
                <a:cs typeface="Times New Roman"/>
              </a:rPr>
              <a:t> </a:t>
            </a:r>
            <a:r>
              <a:rPr sz="900" dirty="0">
                <a:latin typeface="Microsoft Sans Serif"/>
                <a:cs typeface="Microsoft Sans Serif"/>
              </a:rPr>
              <a:t>тупик</a:t>
            </a:r>
            <a:r>
              <a:rPr sz="900" spc="10" dirty="0">
                <a:latin typeface="Times New Roman"/>
                <a:cs typeface="Times New Roman"/>
              </a:rPr>
              <a:t> </a:t>
            </a:r>
            <a:r>
              <a:rPr sz="900" spc="-10" dirty="0">
                <a:latin typeface="Microsoft Sans Serif"/>
                <a:cs typeface="Microsoft Sans Serif"/>
              </a:rPr>
              <a:t>примыкает</a:t>
            </a:r>
            <a:r>
              <a:rPr sz="900" spc="-10" dirty="0">
                <a:latin typeface="Times New Roman"/>
                <a:cs typeface="Times New Roman"/>
              </a:rPr>
              <a:t> </a:t>
            </a:r>
            <a:r>
              <a:rPr sz="900" dirty="0">
                <a:latin typeface="Microsoft Sans Serif"/>
                <a:cs typeface="Microsoft Sans Serif"/>
              </a:rPr>
              <a:t>к</a:t>
            </a:r>
            <a:r>
              <a:rPr sz="900" dirty="0">
                <a:latin typeface="Times New Roman"/>
                <a:cs typeface="Times New Roman"/>
              </a:rPr>
              <a:t> </a:t>
            </a:r>
            <a:r>
              <a:rPr sz="900" spc="-10" dirty="0">
                <a:latin typeface="Microsoft Sans Serif"/>
                <a:cs typeface="Microsoft Sans Serif"/>
              </a:rPr>
              <a:t>участку,</a:t>
            </a:r>
            <a:r>
              <a:rPr sz="900" spc="10" dirty="0">
                <a:latin typeface="Times New Roman"/>
                <a:cs typeface="Times New Roman"/>
              </a:rPr>
              <a:t> </a:t>
            </a:r>
            <a:r>
              <a:rPr sz="900" dirty="0">
                <a:latin typeface="Microsoft Sans Serif"/>
                <a:cs typeface="Microsoft Sans Serif"/>
              </a:rPr>
              <a:t>ж/д</a:t>
            </a:r>
            <a:r>
              <a:rPr sz="900" spc="-10" dirty="0">
                <a:latin typeface="Times New Roman"/>
                <a:cs typeface="Times New Roman"/>
              </a:rPr>
              <a:t> </a:t>
            </a:r>
            <a:r>
              <a:rPr sz="900" dirty="0">
                <a:latin typeface="Microsoft Sans Serif"/>
                <a:cs typeface="Microsoft Sans Serif"/>
              </a:rPr>
              <a:t>не</a:t>
            </a:r>
            <a:r>
              <a:rPr sz="900" spc="15" dirty="0">
                <a:latin typeface="Times New Roman"/>
                <a:cs typeface="Times New Roman"/>
              </a:rPr>
              <a:t> </a:t>
            </a:r>
            <a:r>
              <a:rPr sz="900" dirty="0">
                <a:latin typeface="Microsoft Sans Serif"/>
                <a:cs typeface="Microsoft Sans Serif"/>
              </a:rPr>
              <a:t>общего</a:t>
            </a:r>
            <a:r>
              <a:rPr sz="900" spc="-20" dirty="0">
                <a:latin typeface="Times New Roman"/>
                <a:cs typeface="Times New Roman"/>
              </a:rPr>
              <a:t> </a:t>
            </a:r>
            <a:r>
              <a:rPr sz="900" spc="-10" dirty="0">
                <a:latin typeface="Microsoft Sans Serif"/>
                <a:cs typeface="Microsoft Sans Serif"/>
              </a:rPr>
              <a:t>пользования</a:t>
            </a:r>
            <a:r>
              <a:rPr sz="900" spc="-15" dirty="0">
                <a:latin typeface="Times New Roman"/>
                <a:cs typeface="Times New Roman"/>
              </a:rPr>
              <a:t> </a:t>
            </a:r>
            <a:r>
              <a:rPr sz="900" dirty="0">
                <a:latin typeface="Microsoft Sans Serif"/>
                <a:cs typeface="Microsoft Sans Serif"/>
              </a:rPr>
              <a:t>на</a:t>
            </a:r>
            <a:r>
              <a:rPr sz="900" spc="10" dirty="0">
                <a:latin typeface="Times New Roman"/>
                <a:cs typeface="Times New Roman"/>
              </a:rPr>
              <a:t> </a:t>
            </a:r>
            <a:r>
              <a:rPr sz="900" dirty="0">
                <a:latin typeface="Microsoft Sans Serif"/>
                <a:cs typeface="Microsoft Sans Serif"/>
              </a:rPr>
              <a:t>расстоянии</a:t>
            </a:r>
            <a:r>
              <a:rPr sz="900" spc="-30" dirty="0">
                <a:latin typeface="Times New Roman"/>
                <a:cs typeface="Times New Roman"/>
              </a:rPr>
              <a:t> </a:t>
            </a:r>
            <a:r>
              <a:rPr sz="900" dirty="0">
                <a:latin typeface="Microsoft Sans Serif"/>
                <a:cs typeface="Microsoft Sans Serif"/>
              </a:rPr>
              <a:t>1,5</a:t>
            </a:r>
            <a:r>
              <a:rPr sz="900" spc="-10" dirty="0">
                <a:latin typeface="Times New Roman"/>
                <a:cs typeface="Times New Roman"/>
              </a:rPr>
              <a:t> </a:t>
            </a:r>
            <a:r>
              <a:rPr sz="900" spc="-25" dirty="0">
                <a:latin typeface="Microsoft Sans Serif"/>
                <a:cs typeface="Microsoft Sans Serif"/>
              </a:rPr>
              <a:t>км</a:t>
            </a:r>
            <a:endParaRPr sz="900">
              <a:latin typeface="Microsoft Sans Serif"/>
              <a:cs typeface="Microsoft Sans Serif"/>
            </a:endParaRPr>
          </a:p>
        </p:txBody>
      </p:sp>
      <p:grpSp>
        <p:nvGrpSpPr>
          <p:cNvPr id="63" name="object 63"/>
          <p:cNvGrpSpPr/>
          <p:nvPr/>
        </p:nvGrpSpPr>
        <p:grpSpPr>
          <a:xfrm>
            <a:off x="2467610" y="6207251"/>
            <a:ext cx="5469890" cy="516890"/>
            <a:chOff x="1982602" y="6207251"/>
            <a:chExt cx="5469890" cy="516890"/>
          </a:xfrm>
        </p:grpSpPr>
        <p:sp>
          <p:nvSpPr>
            <p:cNvPr id="64" name="object 64"/>
            <p:cNvSpPr/>
            <p:nvPr/>
          </p:nvSpPr>
          <p:spPr>
            <a:xfrm>
              <a:off x="1988698" y="6214871"/>
              <a:ext cx="1256030" cy="502920"/>
            </a:xfrm>
            <a:custGeom>
              <a:avLst/>
              <a:gdLst/>
              <a:ahLst/>
              <a:cxnLst/>
              <a:rect l="l" t="t" r="r" b="b"/>
              <a:pathLst>
                <a:path w="1256030" h="502920">
                  <a:moveTo>
                    <a:pt x="1255775" y="502919"/>
                  </a:moveTo>
                  <a:lnTo>
                    <a:pt x="1255775" y="0"/>
                  </a:lnTo>
                  <a:lnTo>
                    <a:pt x="0" y="0"/>
                  </a:lnTo>
                  <a:lnTo>
                    <a:pt x="0" y="502919"/>
                  </a:lnTo>
                  <a:lnTo>
                    <a:pt x="1255775" y="502919"/>
                  </a:lnTo>
                  <a:close/>
                </a:path>
              </a:pathLst>
            </a:custGeom>
            <a:solidFill>
              <a:srgbClr val="D1FFFF"/>
            </a:solidFill>
          </p:spPr>
          <p:txBody>
            <a:bodyPr wrap="square" lIns="0" tIns="0" rIns="0" bIns="0" rtlCol="0"/>
            <a:lstStyle/>
            <a:p>
              <a:endParaRPr/>
            </a:p>
          </p:txBody>
        </p:sp>
        <p:sp>
          <p:nvSpPr>
            <p:cNvPr id="65" name="object 65"/>
            <p:cNvSpPr/>
            <p:nvPr/>
          </p:nvSpPr>
          <p:spPr>
            <a:xfrm>
              <a:off x="1982597" y="6207251"/>
              <a:ext cx="5469890" cy="516890"/>
            </a:xfrm>
            <a:custGeom>
              <a:avLst/>
              <a:gdLst/>
              <a:ahLst/>
              <a:cxnLst/>
              <a:rect l="l" t="t" r="r" b="b"/>
              <a:pathLst>
                <a:path w="5469890" h="516890">
                  <a:moveTo>
                    <a:pt x="5469636" y="0"/>
                  </a:moveTo>
                  <a:lnTo>
                    <a:pt x="5455920" y="0"/>
                  </a:lnTo>
                  <a:lnTo>
                    <a:pt x="5455920" y="13716"/>
                  </a:lnTo>
                  <a:lnTo>
                    <a:pt x="5455920" y="502920"/>
                  </a:lnTo>
                  <a:lnTo>
                    <a:pt x="1267968" y="502920"/>
                  </a:lnTo>
                  <a:lnTo>
                    <a:pt x="1267968" y="13716"/>
                  </a:lnTo>
                  <a:lnTo>
                    <a:pt x="5455920" y="13716"/>
                  </a:lnTo>
                  <a:lnTo>
                    <a:pt x="5455920" y="0"/>
                  </a:lnTo>
                  <a:lnTo>
                    <a:pt x="1267968" y="0"/>
                  </a:lnTo>
                  <a:lnTo>
                    <a:pt x="1255776" y="0"/>
                  </a:lnTo>
                  <a:lnTo>
                    <a:pt x="1255776" y="13716"/>
                  </a:lnTo>
                  <a:lnTo>
                    <a:pt x="1255776" y="502920"/>
                  </a:lnTo>
                  <a:lnTo>
                    <a:pt x="13716" y="502920"/>
                  </a:lnTo>
                  <a:lnTo>
                    <a:pt x="13716" y="13716"/>
                  </a:lnTo>
                  <a:lnTo>
                    <a:pt x="1255776" y="13716"/>
                  </a:lnTo>
                  <a:lnTo>
                    <a:pt x="1255776" y="0"/>
                  </a:lnTo>
                  <a:lnTo>
                    <a:pt x="13716" y="0"/>
                  </a:lnTo>
                  <a:lnTo>
                    <a:pt x="0" y="0"/>
                  </a:lnTo>
                  <a:lnTo>
                    <a:pt x="0" y="13716"/>
                  </a:lnTo>
                  <a:lnTo>
                    <a:pt x="0" y="502920"/>
                  </a:lnTo>
                  <a:lnTo>
                    <a:pt x="0" y="516636"/>
                  </a:lnTo>
                  <a:lnTo>
                    <a:pt x="13716" y="516636"/>
                  </a:lnTo>
                  <a:lnTo>
                    <a:pt x="1255776" y="516636"/>
                  </a:lnTo>
                  <a:lnTo>
                    <a:pt x="1267968" y="516636"/>
                  </a:lnTo>
                  <a:lnTo>
                    <a:pt x="5455920" y="516636"/>
                  </a:lnTo>
                  <a:lnTo>
                    <a:pt x="5469636" y="516636"/>
                  </a:lnTo>
                  <a:lnTo>
                    <a:pt x="5469636" y="502920"/>
                  </a:lnTo>
                  <a:lnTo>
                    <a:pt x="5469636" y="13716"/>
                  </a:lnTo>
                  <a:lnTo>
                    <a:pt x="5469636" y="0"/>
                  </a:lnTo>
                  <a:close/>
                </a:path>
              </a:pathLst>
            </a:custGeom>
            <a:solidFill>
              <a:srgbClr val="4371C4"/>
            </a:solidFill>
          </p:spPr>
          <p:txBody>
            <a:bodyPr wrap="square" lIns="0" tIns="0" rIns="0" bIns="0" rtlCol="0"/>
            <a:lstStyle/>
            <a:p>
              <a:endParaRPr/>
            </a:p>
          </p:txBody>
        </p:sp>
      </p:grpSp>
      <p:sp>
        <p:nvSpPr>
          <p:cNvPr id="66" name="object 66"/>
          <p:cNvSpPr txBox="1"/>
          <p:nvPr/>
        </p:nvSpPr>
        <p:spPr>
          <a:xfrm>
            <a:off x="2554045" y="6277082"/>
            <a:ext cx="988694" cy="330200"/>
          </a:xfrm>
          <a:prstGeom prst="rect">
            <a:avLst/>
          </a:prstGeom>
        </p:spPr>
        <p:txBody>
          <a:bodyPr vert="horz" wrap="square" lIns="0" tIns="12065" rIns="0" bIns="0" rtlCol="0">
            <a:spAutoFit/>
          </a:bodyPr>
          <a:lstStyle/>
          <a:p>
            <a:pPr marL="12700" marR="5080" indent="234315">
              <a:lnSpc>
                <a:spcPct val="100000"/>
              </a:lnSpc>
              <a:spcBef>
                <a:spcPts val="95"/>
              </a:spcBef>
            </a:pPr>
            <a:r>
              <a:rPr sz="1000" spc="-10" dirty="0">
                <a:solidFill>
                  <a:srgbClr val="007EAC"/>
                </a:solidFill>
                <a:latin typeface="Microsoft Sans Serif"/>
                <a:cs typeface="Microsoft Sans Serif"/>
              </a:rPr>
              <a:t>Условия</a:t>
            </a:r>
            <a:r>
              <a:rPr sz="1000" spc="-10" dirty="0">
                <a:solidFill>
                  <a:srgbClr val="007EAC"/>
                </a:solidFill>
                <a:latin typeface="Times New Roman"/>
                <a:cs typeface="Times New Roman"/>
              </a:rPr>
              <a:t> </a:t>
            </a:r>
            <a:r>
              <a:rPr sz="1000" spc="-10" dirty="0">
                <a:solidFill>
                  <a:srgbClr val="007EAC"/>
                </a:solidFill>
                <a:latin typeface="Microsoft Sans Serif"/>
                <a:cs typeface="Microsoft Sans Serif"/>
              </a:rPr>
              <a:t>предоставления</a:t>
            </a:r>
            <a:endParaRPr sz="1000" dirty="0">
              <a:latin typeface="Microsoft Sans Serif"/>
              <a:cs typeface="Microsoft Sans Serif"/>
            </a:endParaRPr>
          </a:p>
        </p:txBody>
      </p:sp>
      <p:sp>
        <p:nvSpPr>
          <p:cNvPr id="67" name="object 67"/>
          <p:cNvSpPr txBox="1"/>
          <p:nvPr/>
        </p:nvSpPr>
        <p:spPr>
          <a:xfrm>
            <a:off x="3877829" y="6253267"/>
            <a:ext cx="3785235" cy="436880"/>
          </a:xfrm>
          <a:prstGeom prst="rect">
            <a:avLst/>
          </a:prstGeom>
        </p:spPr>
        <p:txBody>
          <a:bodyPr vert="horz" wrap="square" lIns="0" tIns="12700" rIns="0" bIns="0" rtlCol="0">
            <a:spAutoFit/>
          </a:bodyPr>
          <a:lstStyle/>
          <a:p>
            <a:pPr marL="12700" marR="5080">
              <a:lnSpc>
                <a:spcPct val="100000"/>
              </a:lnSpc>
              <a:spcBef>
                <a:spcPts val="100"/>
              </a:spcBef>
            </a:pPr>
            <a:r>
              <a:rPr sz="900" spc="-10" dirty="0">
                <a:latin typeface="Microsoft Sans Serif"/>
                <a:cs typeface="Microsoft Sans Serif"/>
              </a:rPr>
              <a:t>выкуп</a:t>
            </a:r>
            <a:r>
              <a:rPr sz="900" spc="-10" dirty="0">
                <a:latin typeface="Times New Roman"/>
                <a:cs typeface="Times New Roman"/>
              </a:rPr>
              <a:t> </a:t>
            </a:r>
            <a:r>
              <a:rPr sz="900" dirty="0">
                <a:latin typeface="Microsoft Sans Serif"/>
                <a:cs typeface="Microsoft Sans Serif"/>
              </a:rPr>
              <a:t>после</a:t>
            </a:r>
            <a:r>
              <a:rPr sz="900" spc="-15" dirty="0">
                <a:latin typeface="Times New Roman"/>
                <a:cs typeface="Times New Roman"/>
              </a:rPr>
              <a:t> </a:t>
            </a:r>
            <a:r>
              <a:rPr sz="900" dirty="0">
                <a:latin typeface="Microsoft Sans Serif"/>
                <a:cs typeface="Microsoft Sans Serif"/>
              </a:rPr>
              <a:t>перевода</a:t>
            </a:r>
            <a:r>
              <a:rPr sz="900" spc="-30" dirty="0">
                <a:latin typeface="Times New Roman"/>
                <a:cs typeface="Times New Roman"/>
              </a:rPr>
              <a:t> </a:t>
            </a:r>
            <a:r>
              <a:rPr sz="900" spc="-10" dirty="0">
                <a:latin typeface="Microsoft Sans Serif"/>
                <a:cs typeface="Microsoft Sans Serif"/>
              </a:rPr>
              <a:t>земельного</a:t>
            </a:r>
            <a:r>
              <a:rPr sz="900" spc="5" dirty="0">
                <a:latin typeface="Times New Roman"/>
                <a:cs typeface="Times New Roman"/>
              </a:rPr>
              <a:t> </a:t>
            </a:r>
            <a:r>
              <a:rPr sz="900" dirty="0">
                <a:latin typeface="Microsoft Sans Serif"/>
                <a:cs typeface="Microsoft Sans Serif"/>
              </a:rPr>
              <a:t>участка</a:t>
            </a:r>
            <a:r>
              <a:rPr sz="900" spc="20" dirty="0">
                <a:latin typeface="Times New Roman"/>
                <a:cs typeface="Times New Roman"/>
              </a:rPr>
              <a:t> </a:t>
            </a:r>
            <a:r>
              <a:rPr sz="900" dirty="0">
                <a:latin typeface="Microsoft Sans Serif"/>
                <a:cs typeface="Microsoft Sans Serif"/>
              </a:rPr>
              <a:t>в</a:t>
            </a:r>
            <a:r>
              <a:rPr sz="900" spc="-10" dirty="0">
                <a:latin typeface="Times New Roman"/>
                <a:cs typeface="Times New Roman"/>
              </a:rPr>
              <a:t> </a:t>
            </a:r>
            <a:r>
              <a:rPr sz="900" spc="-10" dirty="0">
                <a:latin typeface="Microsoft Sans Serif"/>
                <a:cs typeface="Microsoft Sans Serif"/>
              </a:rPr>
              <a:t>категорию</a:t>
            </a:r>
            <a:r>
              <a:rPr sz="900" spc="-10" dirty="0">
                <a:latin typeface="Times New Roman"/>
                <a:cs typeface="Times New Roman"/>
              </a:rPr>
              <a:t> </a:t>
            </a:r>
            <a:r>
              <a:rPr sz="900" spc="-10" dirty="0">
                <a:latin typeface="Microsoft Sans Serif"/>
                <a:cs typeface="Microsoft Sans Serif"/>
              </a:rPr>
              <a:t>земель</a:t>
            </a:r>
            <a:r>
              <a:rPr sz="900" spc="-10" dirty="0">
                <a:latin typeface="Times New Roman"/>
                <a:cs typeface="Times New Roman"/>
              </a:rPr>
              <a:t> </a:t>
            </a:r>
            <a:r>
              <a:rPr sz="900" spc="-10" dirty="0">
                <a:latin typeface="Microsoft Sans Serif"/>
                <a:cs typeface="Microsoft Sans Serif"/>
              </a:rPr>
              <a:t>промышленности.</a:t>
            </a:r>
            <a:r>
              <a:rPr sz="900" dirty="0">
                <a:latin typeface="Times New Roman"/>
                <a:cs typeface="Times New Roman"/>
              </a:rPr>
              <a:t> </a:t>
            </a:r>
            <a:r>
              <a:rPr sz="900" dirty="0">
                <a:latin typeface="Microsoft Sans Serif"/>
                <a:cs typeface="Microsoft Sans Serif"/>
              </a:rPr>
              <a:t>При</a:t>
            </a:r>
            <a:r>
              <a:rPr sz="900" spc="30" dirty="0">
                <a:latin typeface="Times New Roman"/>
                <a:cs typeface="Times New Roman"/>
              </a:rPr>
              <a:t> </a:t>
            </a:r>
            <a:r>
              <a:rPr sz="900" dirty="0">
                <a:latin typeface="Microsoft Sans Serif"/>
                <a:cs typeface="Microsoft Sans Serif"/>
              </a:rPr>
              <a:t>наличии</a:t>
            </a:r>
            <a:r>
              <a:rPr sz="900" spc="20" dirty="0">
                <a:latin typeface="Times New Roman"/>
                <a:cs typeface="Times New Roman"/>
              </a:rPr>
              <a:t> </a:t>
            </a:r>
            <a:r>
              <a:rPr sz="900" dirty="0">
                <a:latin typeface="Microsoft Sans Serif"/>
                <a:cs typeface="Microsoft Sans Serif"/>
              </a:rPr>
              <a:t>объекта</a:t>
            </a:r>
            <a:r>
              <a:rPr sz="900" spc="20" dirty="0">
                <a:latin typeface="Times New Roman"/>
                <a:cs typeface="Times New Roman"/>
              </a:rPr>
              <a:t> </a:t>
            </a:r>
            <a:r>
              <a:rPr sz="900" spc="-10" dirty="0">
                <a:latin typeface="Microsoft Sans Serif"/>
                <a:cs typeface="Microsoft Sans Serif"/>
              </a:rPr>
              <a:t>недвижимости</a:t>
            </a:r>
            <a:r>
              <a:rPr sz="900" spc="5" dirty="0">
                <a:latin typeface="Times New Roman"/>
                <a:cs typeface="Times New Roman"/>
              </a:rPr>
              <a:t> </a:t>
            </a:r>
            <a:r>
              <a:rPr sz="900" spc="235" dirty="0">
                <a:latin typeface="Microsoft Sans Serif"/>
                <a:cs typeface="Microsoft Sans Serif"/>
              </a:rPr>
              <a:t>–</a:t>
            </a:r>
            <a:r>
              <a:rPr sz="900" spc="35" dirty="0">
                <a:latin typeface="Times New Roman"/>
                <a:cs typeface="Times New Roman"/>
              </a:rPr>
              <a:t> </a:t>
            </a:r>
            <a:r>
              <a:rPr sz="900" dirty="0">
                <a:latin typeface="Microsoft Sans Serif"/>
                <a:cs typeface="Microsoft Sans Serif"/>
              </a:rPr>
              <a:t>9,6</a:t>
            </a:r>
            <a:r>
              <a:rPr sz="900" spc="20" dirty="0">
                <a:latin typeface="Times New Roman"/>
                <a:cs typeface="Times New Roman"/>
              </a:rPr>
              <a:t> </a:t>
            </a:r>
            <a:r>
              <a:rPr sz="900" dirty="0">
                <a:latin typeface="Microsoft Sans Serif"/>
                <a:cs typeface="Microsoft Sans Serif"/>
              </a:rPr>
              <a:t>млн.</a:t>
            </a:r>
            <a:r>
              <a:rPr sz="900" spc="30" dirty="0">
                <a:latin typeface="Times New Roman"/>
                <a:cs typeface="Times New Roman"/>
              </a:rPr>
              <a:t> </a:t>
            </a:r>
            <a:r>
              <a:rPr sz="900" spc="-20" dirty="0">
                <a:latin typeface="Microsoft Sans Serif"/>
                <a:cs typeface="Microsoft Sans Serif"/>
              </a:rPr>
              <a:t>руб.</a:t>
            </a:r>
            <a:r>
              <a:rPr sz="900" spc="-20" dirty="0">
                <a:latin typeface="Times New Roman"/>
                <a:cs typeface="Times New Roman"/>
              </a:rPr>
              <a:t> </a:t>
            </a:r>
            <a:r>
              <a:rPr sz="900" dirty="0">
                <a:latin typeface="Microsoft Sans Serif"/>
                <a:cs typeface="Microsoft Sans Serif"/>
              </a:rPr>
              <a:t>(20%</a:t>
            </a:r>
            <a:r>
              <a:rPr sz="900" dirty="0">
                <a:latin typeface="Times New Roman"/>
                <a:cs typeface="Times New Roman"/>
              </a:rPr>
              <a:t> </a:t>
            </a:r>
            <a:r>
              <a:rPr sz="900" dirty="0">
                <a:latin typeface="Microsoft Sans Serif"/>
                <a:cs typeface="Microsoft Sans Serif"/>
              </a:rPr>
              <a:t>от</a:t>
            </a:r>
            <a:r>
              <a:rPr sz="900" spc="15" dirty="0">
                <a:latin typeface="Times New Roman"/>
                <a:cs typeface="Times New Roman"/>
              </a:rPr>
              <a:t> </a:t>
            </a:r>
            <a:r>
              <a:rPr sz="900" spc="-10" dirty="0">
                <a:latin typeface="Microsoft Sans Serif"/>
                <a:cs typeface="Microsoft Sans Serif"/>
              </a:rPr>
              <a:t>кадастровой</a:t>
            </a:r>
            <a:r>
              <a:rPr sz="900" spc="-15" dirty="0">
                <a:latin typeface="Times New Roman"/>
                <a:cs typeface="Times New Roman"/>
              </a:rPr>
              <a:t> </a:t>
            </a:r>
            <a:r>
              <a:rPr sz="900" dirty="0">
                <a:latin typeface="Microsoft Sans Serif"/>
                <a:cs typeface="Microsoft Sans Serif"/>
              </a:rPr>
              <a:t>стоимости);</a:t>
            </a:r>
            <a:r>
              <a:rPr sz="900" dirty="0">
                <a:latin typeface="Times New Roman"/>
                <a:cs typeface="Times New Roman"/>
              </a:rPr>
              <a:t> </a:t>
            </a:r>
            <a:r>
              <a:rPr sz="900" dirty="0">
                <a:latin typeface="Microsoft Sans Serif"/>
                <a:cs typeface="Microsoft Sans Serif"/>
              </a:rPr>
              <a:t>при</a:t>
            </a:r>
            <a:r>
              <a:rPr sz="900" spc="10" dirty="0">
                <a:latin typeface="Times New Roman"/>
                <a:cs typeface="Times New Roman"/>
              </a:rPr>
              <a:t> </a:t>
            </a:r>
            <a:r>
              <a:rPr sz="900" dirty="0">
                <a:latin typeface="Microsoft Sans Serif"/>
                <a:cs typeface="Microsoft Sans Serif"/>
              </a:rPr>
              <a:t>отсутствии</a:t>
            </a:r>
            <a:r>
              <a:rPr sz="900" spc="10" dirty="0">
                <a:latin typeface="Times New Roman"/>
                <a:cs typeface="Times New Roman"/>
              </a:rPr>
              <a:t> </a:t>
            </a:r>
            <a:r>
              <a:rPr sz="900" dirty="0">
                <a:latin typeface="Microsoft Sans Serif"/>
                <a:cs typeface="Microsoft Sans Serif"/>
              </a:rPr>
              <a:t>-</a:t>
            </a:r>
            <a:r>
              <a:rPr sz="900" spc="20" dirty="0">
                <a:latin typeface="Times New Roman"/>
                <a:cs typeface="Times New Roman"/>
              </a:rPr>
              <a:t> </a:t>
            </a:r>
            <a:r>
              <a:rPr sz="900" dirty="0">
                <a:latin typeface="Microsoft Sans Serif"/>
                <a:cs typeface="Microsoft Sans Serif"/>
              </a:rPr>
              <a:t>48</a:t>
            </a:r>
            <a:r>
              <a:rPr sz="900" spc="10" dirty="0">
                <a:latin typeface="Times New Roman"/>
                <a:cs typeface="Times New Roman"/>
              </a:rPr>
              <a:t> </a:t>
            </a:r>
            <a:r>
              <a:rPr sz="900" spc="-10" dirty="0">
                <a:latin typeface="Microsoft Sans Serif"/>
                <a:cs typeface="Microsoft Sans Serif"/>
              </a:rPr>
              <a:t>млн.руб.</a:t>
            </a:r>
            <a:endParaRPr sz="900" dirty="0">
              <a:latin typeface="Microsoft Sans Serif"/>
              <a:cs typeface="Microsoft Sans Serif"/>
            </a:endParaRPr>
          </a:p>
        </p:txBody>
      </p:sp>
      <p:grpSp>
        <p:nvGrpSpPr>
          <p:cNvPr id="68" name="object 68"/>
          <p:cNvGrpSpPr/>
          <p:nvPr/>
        </p:nvGrpSpPr>
        <p:grpSpPr>
          <a:xfrm>
            <a:off x="1729617" y="5036820"/>
            <a:ext cx="6878320" cy="817244"/>
            <a:chOff x="1729617" y="5036820"/>
            <a:chExt cx="6878320" cy="817244"/>
          </a:xfrm>
        </p:grpSpPr>
        <p:sp>
          <p:nvSpPr>
            <p:cNvPr id="69" name="object 69"/>
            <p:cNvSpPr/>
            <p:nvPr/>
          </p:nvSpPr>
          <p:spPr>
            <a:xfrm>
              <a:off x="1735713" y="5036820"/>
              <a:ext cx="1367155" cy="810895"/>
            </a:xfrm>
            <a:custGeom>
              <a:avLst/>
              <a:gdLst/>
              <a:ahLst/>
              <a:cxnLst/>
              <a:rect l="l" t="t" r="r" b="b"/>
              <a:pathLst>
                <a:path w="1367155" h="810895">
                  <a:moveTo>
                    <a:pt x="1367027" y="810767"/>
                  </a:moveTo>
                  <a:lnTo>
                    <a:pt x="1367027" y="0"/>
                  </a:lnTo>
                  <a:lnTo>
                    <a:pt x="0" y="0"/>
                  </a:lnTo>
                  <a:lnTo>
                    <a:pt x="0" y="810767"/>
                  </a:lnTo>
                  <a:lnTo>
                    <a:pt x="1367027" y="810767"/>
                  </a:lnTo>
                  <a:close/>
                </a:path>
              </a:pathLst>
            </a:custGeom>
            <a:solidFill>
              <a:srgbClr val="D1FFFF"/>
            </a:solidFill>
          </p:spPr>
          <p:txBody>
            <a:bodyPr wrap="square" lIns="0" tIns="0" rIns="0" bIns="0" rtlCol="0"/>
            <a:lstStyle/>
            <a:p>
              <a:endParaRPr/>
            </a:p>
          </p:txBody>
        </p:sp>
        <p:sp>
          <p:nvSpPr>
            <p:cNvPr id="70" name="object 70"/>
            <p:cNvSpPr/>
            <p:nvPr/>
          </p:nvSpPr>
          <p:spPr>
            <a:xfrm>
              <a:off x="1729613" y="5036832"/>
              <a:ext cx="6878320" cy="817244"/>
            </a:xfrm>
            <a:custGeom>
              <a:avLst/>
              <a:gdLst/>
              <a:ahLst/>
              <a:cxnLst/>
              <a:rect l="l" t="t" r="r" b="b"/>
              <a:pathLst>
                <a:path w="6878320" h="817245">
                  <a:moveTo>
                    <a:pt x="6877812" y="0"/>
                  </a:moveTo>
                  <a:lnTo>
                    <a:pt x="6865620" y="0"/>
                  </a:lnTo>
                  <a:lnTo>
                    <a:pt x="6865620" y="103619"/>
                  </a:lnTo>
                  <a:lnTo>
                    <a:pt x="6865620" y="115811"/>
                  </a:lnTo>
                  <a:lnTo>
                    <a:pt x="6865620" y="454139"/>
                  </a:lnTo>
                  <a:lnTo>
                    <a:pt x="6865620" y="466331"/>
                  </a:lnTo>
                  <a:lnTo>
                    <a:pt x="6865620" y="804659"/>
                  </a:lnTo>
                  <a:lnTo>
                    <a:pt x="2686812" y="804659"/>
                  </a:lnTo>
                  <a:lnTo>
                    <a:pt x="2686812" y="466331"/>
                  </a:lnTo>
                  <a:lnTo>
                    <a:pt x="6865620" y="466331"/>
                  </a:lnTo>
                  <a:lnTo>
                    <a:pt x="6865620" y="454139"/>
                  </a:lnTo>
                  <a:lnTo>
                    <a:pt x="2686812" y="454139"/>
                  </a:lnTo>
                  <a:lnTo>
                    <a:pt x="2686812" y="115811"/>
                  </a:lnTo>
                  <a:lnTo>
                    <a:pt x="6865620" y="115811"/>
                  </a:lnTo>
                  <a:lnTo>
                    <a:pt x="6865620" y="103619"/>
                  </a:lnTo>
                  <a:lnTo>
                    <a:pt x="2686812" y="103619"/>
                  </a:lnTo>
                  <a:lnTo>
                    <a:pt x="2686812" y="0"/>
                  </a:lnTo>
                  <a:lnTo>
                    <a:pt x="2674620" y="0"/>
                  </a:lnTo>
                  <a:lnTo>
                    <a:pt x="2674620" y="804659"/>
                  </a:lnTo>
                  <a:lnTo>
                    <a:pt x="1379220" y="804659"/>
                  </a:lnTo>
                  <a:lnTo>
                    <a:pt x="1379220" y="466331"/>
                  </a:lnTo>
                  <a:lnTo>
                    <a:pt x="2674620" y="466331"/>
                  </a:lnTo>
                  <a:lnTo>
                    <a:pt x="2674620" y="454139"/>
                  </a:lnTo>
                  <a:lnTo>
                    <a:pt x="1379220" y="454139"/>
                  </a:lnTo>
                  <a:lnTo>
                    <a:pt x="1379220" y="115811"/>
                  </a:lnTo>
                  <a:lnTo>
                    <a:pt x="2674620" y="115811"/>
                  </a:lnTo>
                  <a:lnTo>
                    <a:pt x="2674620" y="103619"/>
                  </a:lnTo>
                  <a:lnTo>
                    <a:pt x="1379220" y="103619"/>
                  </a:lnTo>
                  <a:lnTo>
                    <a:pt x="1379220" y="0"/>
                  </a:lnTo>
                  <a:lnTo>
                    <a:pt x="1367028" y="0"/>
                  </a:lnTo>
                  <a:lnTo>
                    <a:pt x="1367028" y="804659"/>
                  </a:lnTo>
                  <a:lnTo>
                    <a:pt x="12192" y="804659"/>
                  </a:lnTo>
                  <a:lnTo>
                    <a:pt x="12192" y="0"/>
                  </a:lnTo>
                  <a:lnTo>
                    <a:pt x="0" y="0"/>
                  </a:lnTo>
                  <a:lnTo>
                    <a:pt x="0" y="804659"/>
                  </a:lnTo>
                  <a:lnTo>
                    <a:pt x="0" y="816851"/>
                  </a:lnTo>
                  <a:lnTo>
                    <a:pt x="12192" y="816864"/>
                  </a:lnTo>
                  <a:lnTo>
                    <a:pt x="1367028" y="816851"/>
                  </a:lnTo>
                  <a:lnTo>
                    <a:pt x="1379220" y="816864"/>
                  </a:lnTo>
                  <a:lnTo>
                    <a:pt x="2674620" y="816851"/>
                  </a:lnTo>
                  <a:lnTo>
                    <a:pt x="2686812" y="816864"/>
                  </a:lnTo>
                  <a:lnTo>
                    <a:pt x="6865620" y="816851"/>
                  </a:lnTo>
                  <a:lnTo>
                    <a:pt x="6877812" y="816864"/>
                  </a:lnTo>
                  <a:lnTo>
                    <a:pt x="6877812" y="804659"/>
                  </a:lnTo>
                  <a:lnTo>
                    <a:pt x="6877812" y="466331"/>
                  </a:lnTo>
                  <a:lnTo>
                    <a:pt x="6877812" y="454139"/>
                  </a:lnTo>
                  <a:lnTo>
                    <a:pt x="6877812" y="115811"/>
                  </a:lnTo>
                  <a:lnTo>
                    <a:pt x="6877812" y="103619"/>
                  </a:lnTo>
                  <a:lnTo>
                    <a:pt x="6877812" y="0"/>
                  </a:lnTo>
                  <a:close/>
                </a:path>
              </a:pathLst>
            </a:custGeom>
            <a:solidFill>
              <a:srgbClr val="4371C4"/>
            </a:solidFill>
          </p:spPr>
          <p:txBody>
            <a:bodyPr wrap="square" lIns="0" tIns="0" rIns="0" bIns="0" rtlCol="0"/>
            <a:lstStyle/>
            <a:p>
              <a:endParaRPr/>
            </a:p>
          </p:txBody>
        </p:sp>
      </p:grpSp>
      <p:sp>
        <p:nvSpPr>
          <p:cNvPr id="71" name="object 71"/>
          <p:cNvSpPr txBox="1"/>
          <p:nvPr/>
        </p:nvSpPr>
        <p:spPr>
          <a:xfrm>
            <a:off x="1930284" y="4847333"/>
            <a:ext cx="976630" cy="330200"/>
          </a:xfrm>
          <a:prstGeom prst="rect">
            <a:avLst/>
          </a:prstGeom>
        </p:spPr>
        <p:txBody>
          <a:bodyPr vert="horz" wrap="square" lIns="0" tIns="12065" rIns="0" bIns="0" rtlCol="0">
            <a:spAutoFit/>
          </a:bodyPr>
          <a:lstStyle/>
          <a:p>
            <a:pPr marL="12700" marR="5080" indent="106680">
              <a:lnSpc>
                <a:spcPct val="100000"/>
              </a:lnSpc>
              <a:spcBef>
                <a:spcPts val="95"/>
              </a:spcBef>
            </a:pPr>
            <a:r>
              <a:rPr sz="1000" spc="-10" dirty="0">
                <a:solidFill>
                  <a:srgbClr val="007EAC"/>
                </a:solidFill>
                <a:latin typeface="Microsoft Sans Serif"/>
                <a:cs typeface="Microsoft Sans Serif"/>
              </a:rPr>
              <a:t>Инженерная</a:t>
            </a:r>
            <a:r>
              <a:rPr sz="1000" spc="-10" dirty="0">
                <a:solidFill>
                  <a:srgbClr val="007EAC"/>
                </a:solidFill>
                <a:latin typeface="Times New Roman"/>
                <a:cs typeface="Times New Roman"/>
              </a:rPr>
              <a:t> </a:t>
            </a:r>
            <a:r>
              <a:rPr sz="1000" spc="-20" dirty="0">
                <a:solidFill>
                  <a:srgbClr val="007EAC"/>
                </a:solidFill>
                <a:latin typeface="Microsoft Sans Serif"/>
                <a:cs typeface="Microsoft Sans Serif"/>
              </a:rPr>
              <a:t>инфраструктура</a:t>
            </a:r>
            <a:endParaRPr sz="1000">
              <a:latin typeface="Microsoft Sans Serif"/>
              <a:cs typeface="Microsoft Sans Serif"/>
            </a:endParaRPr>
          </a:p>
        </p:txBody>
      </p:sp>
      <p:sp>
        <p:nvSpPr>
          <p:cNvPr id="77" name="object 77"/>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11</a:t>
            </a:fld>
            <a:endParaRPr spc="-25" dirty="0"/>
          </a:p>
        </p:txBody>
      </p:sp>
      <p:sp>
        <p:nvSpPr>
          <p:cNvPr id="72" name="object 72"/>
          <p:cNvSpPr txBox="1"/>
          <p:nvPr/>
        </p:nvSpPr>
        <p:spPr>
          <a:xfrm>
            <a:off x="4489079" y="4694933"/>
            <a:ext cx="3981450" cy="414655"/>
          </a:xfrm>
          <a:prstGeom prst="rect">
            <a:avLst/>
          </a:prstGeom>
        </p:spPr>
        <p:txBody>
          <a:bodyPr vert="horz" wrap="square" lIns="0" tIns="12700" rIns="0" bIns="0" rtlCol="0">
            <a:spAutoFit/>
          </a:bodyPr>
          <a:lstStyle/>
          <a:p>
            <a:pPr marL="12700" marR="5080">
              <a:lnSpc>
                <a:spcPct val="100000"/>
              </a:lnSpc>
              <a:spcBef>
                <a:spcPts val="100"/>
              </a:spcBef>
            </a:pPr>
            <a:r>
              <a:rPr sz="850" spc="-10" dirty="0">
                <a:latin typeface="Microsoft Sans Serif"/>
                <a:cs typeface="Microsoft Sans Serif"/>
              </a:rPr>
              <a:t>точка</a:t>
            </a:r>
            <a:r>
              <a:rPr sz="850" spc="-25" dirty="0">
                <a:latin typeface="Times New Roman"/>
                <a:cs typeface="Times New Roman"/>
              </a:rPr>
              <a:t> </a:t>
            </a:r>
            <a:r>
              <a:rPr sz="850" spc="-10" dirty="0">
                <a:latin typeface="Microsoft Sans Serif"/>
                <a:cs typeface="Microsoft Sans Serif"/>
              </a:rPr>
              <a:t>подключения</a:t>
            </a:r>
            <a:r>
              <a:rPr sz="850" spc="15" dirty="0">
                <a:latin typeface="Times New Roman"/>
                <a:cs typeface="Times New Roman"/>
              </a:rPr>
              <a:t> </a:t>
            </a:r>
            <a:r>
              <a:rPr sz="850" dirty="0">
                <a:latin typeface="Microsoft Sans Serif"/>
                <a:cs typeface="Microsoft Sans Serif"/>
              </a:rPr>
              <a:t>на</a:t>
            </a:r>
            <a:r>
              <a:rPr sz="850" dirty="0">
                <a:latin typeface="Times New Roman"/>
                <a:cs typeface="Times New Roman"/>
              </a:rPr>
              <a:t> </a:t>
            </a:r>
            <a:r>
              <a:rPr sz="850" dirty="0">
                <a:latin typeface="Microsoft Sans Serif"/>
                <a:cs typeface="Microsoft Sans Serif"/>
              </a:rPr>
              <a:t>расстоянии</a:t>
            </a:r>
            <a:r>
              <a:rPr sz="850" spc="-5" dirty="0">
                <a:latin typeface="Times New Roman"/>
                <a:cs typeface="Times New Roman"/>
              </a:rPr>
              <a:t> </a:t>
            </a:r>
            <a:r>
              <a:rPr sz="850" dirty="0">
                <a:latin typeface="Microsoft Sans Serif"/>
                <a:cs typeface="Microsoft Sans Serif"/>
              </a:rPr>
              <a:t>300</a:t>
            </a:r>
            <a:r>
              <a:rPr sz="850" spc="15" dirty="0">
                <a:latin typeface="Times New Roman"/>
                <a:cs typeface="Times New Roman"/>
              </a:rPr>
              <a:t> </a:t>
            </a:r>
            <a:r>
              <a:rPr sz="850" dirty="0">
                <a:latin typeface="Microsoft Sans Serif"/>
                <a:cs typeface="Microsoft Sans Serif"/>
              </a:rPr>
              <a:t>м.</a:t>
            </a:r>
            <a:r>
              <a:rPr sz="850" spc="-20" dirty="0">
                <a:latin typeface="Times New Roman"/>
                <a:cs typeface="Times New Roman"/>
              </a:rPr>
              <a:t> </a:t>
            </a:r>
            <a:r>
              <a:rPr sz="850" dirty="0">
                <a:latin typeface="Microsoft Sans Serif"/>
                <a:cs typeface="Microsoft Sans Serif"/>
              </a:rPr>
              <a:t>от</a:t>
            </a:r>
            <a:r>
              <a:rPr sz="850" dirty="0">
                <a:latin typeface="Times New Roman"/>
                <a:cs typeface="Times New Roman"/>
              </a:rPr>
              <a:t> </a:t>
            </a:r>
            <a:r>
              <a:rPr sz="850" spc="-10" dirty="0">
                <a:latin typeface="Microsoft Sans Serif"/>
                <a:cs typeface="Microsoft Sans Serif"/>
              </a:rPr>
              <a:t>участка</a:t>
            </a:r>
            <a:r>
              <a:rPr sz="850" spc="-10" dirty="0">
                <a:latin typeface="Times New Roman"/>
                <a:cs typeface="Times New Roman"/>
              </a:rPr>
              <a:t> </a:t>
            </a:r>
            <a:r>
              <a:rPr sz="850" dirty="0">
                <a:latin typeface="Microsoft Sans Serif"/>
                <a:cs typeface="Microsoft Sans Serif"/>
              </a:rPr>
              <a:t>(труба</a:t>
            </a:r>
            <a:r>
              <a:rPr sz="850" spc="-15" dirty="0">
                <a:latin typeface="Times New Roman"/>
                <a:cs typeface="Times New Roman"/>
              </a:rPr>
              <a:t> </a:t>
            </a:r>
            <a:r>
              <a:rPr sz="850" spc="-10" dirty="0">
                <a:latin typeface="Microsoft Sans Serif"/>
                <a:cs typeface="Microsoft Sans Serif"/>
              </a:rPr>
              <a:t>диаметром</a:t>
            </a:r>
            <a:r>
              <a:rPr sz="850" spc="15" dirty="0">
                <a:latin typeface="Times New Roman"/>
                <a:cs typeface="Times New Roman"/>
              </a:rPr>
              <a:t> </a:t>
            </a:r>
            <a:r>
              <a:rPr sz="850" spc="-25" dirty="0">
                <a:latin typeface="Microsoft Sans Serif"/>
                <a:cs typeface="Microsoft Sans Serif"/>
              </a:rPr>
              <a:t>159</a:t>
            </a:r>
            <a:r>
              <a:rPr sz="850" spc="500" dirty="0">
                <a:latin typeface="Times New Roman"/>
                <a:cs typeface="Times New Roman"/>
              </a:rPr>
              <a:t> </a:t>
            </a:r>
            <a:r>
              <a:rPr sz="850" spc="-10" dirty="0">
                <a:latin typeface="Microsoft Sans Serif"/>
                <a:cs typeface="Microsoft Sans Serif"/>
              </a:rPr>
              <a:t>мм).</a:t>
            </a:r>
            <a:r>
              <a:rPr sz="850" spc="-30" dirty="0">
                <a:latin typeface="Times New Roman"/>
                <a:cs typeface="Times New Roman"/>
              </a:rPr>
              <a:t> </a:t>
            </a:r>
            <a:r>
              <a:rPr sz="850" dirty="0">
                <a:latin typeface="Microsoft Sans Serif"/>
                <a:cs typeface="Microsoft Sans Serif"/>
              </a:rPr>
              <a:t>Макс.</a:t>
            </a:r>
            <a:r>
              <a:rPr sz="850" spc="5" dirty="0">
                <a:latin typeface="Times New Roman"/>
                <a:cs typeface="Times New Roman"/>
              </a:rPr>
              <a:t> </a:t>
            </a:r>
            <a:r>
              <a:rPr sz="850" dirty="0">
                <a:latin typeface="Microsoft Sans Serif"/>
                <a:cs typeface="Microsoft Sans Serif"/>
              </a:rPr>
              <a:t>часовой</a:t>
            </a:r>
            <a:r>
              <a:rPr sz="850" spc="-15" dirty="0">
                <a:latin typeface="Times New Roman"/>
                <a:cs typeface="Times New Roman"/>
              </a:rPr>
              <a:t> </a:t>
            </a:r>
            <a:r>
              <a:rPr sz="850" dirty="0">
                <a:latin typeface="Microsoft Sans Serif"/>
                <a:cs typeface="Microsoft Sans Serif"/>
              </a:rPr>
              <a:t>расход</a:t>
            </a:r>
            <a:r>
              <a:rPr sz="850" spc="20" dirty="0">
                <a:latin typeface="Times New Roman"/>
                <a:cs typeface="Times New Roman"/>
              </a:rPr>
              <a:t> </a:t>
            </a:r>
            <a:r>
              <a:rPr sz="850" spc="220" dirty="0">
                <a:latin typeface="Microsoft Sans Serif"/>
                <a:cs typeface="Microsoft Sans Serif"/>
              </a:rPr>
              <a:t>–</a:t>
            </a:r>
            <a:r>
              <a:rPr sz="850" spc="-5" dirty="0">
                <a:latin typeface="Times New Roman"/>
                <a:cs typeface="Times New Roman"/>
              </a:rPr>
              <a:t> </a:t>
            </a:r>
            <a:r>
              <a:rPr sz="850" dirty="0">
                <a:latin typeface="Microsoft Sans Serif"/>
                <a:cs typeface="Microsoft Sans Serif"/>
              </a:rPr>
              <a:t>300</a:t>
            </a:r>
            <a:r>
              <a:rPr sz="850" spc="-5" dirty="0">
                <a:latin typeface="Times New Roman"/>
                <a:cs typeface="Times New Roman"/>
              </a:rPr>
              <a:t> </a:t>
            </a:r>
            <a:r>
              <a:rPr sz="850" spc="-10" dirty="0">
                <a:latin typeface="Microsoft Sans Serif"/>
                <a:cs typeface="Microsoft Sans Serif"/>
              </a:rPr>
              <a:t>куб.м./час.</a:t>
            </a:r>
            <a:r>
              <a:rPr sz="850" spc="-15" dirty="0">
                <a:latin typeface="Times New Roman"/>
                <a:cs typeface="Times New Roman"/>
              </a:rPr>
              <a:t> </a:t>
            </a:r>
            <a:r>
              <a:rPr sz="850" spc="-10" dirty="0">
                <a:latin typeface="Microsoft Sans Serif"/>
                <a:cs typeface="Microsoft Sans Serif"/>
              </a:rPr>
              <a:t>Сроки</a:t>
            </a:r>
            <a:r>
              <a:rPr sz="850" spc="5" dirty="0">
                <a:latin typeface="Times New Roman"/>
                <a:cs typeface="Times New Roman"/>
              </a:rPr>
              <a:t> </a:t>
            </a:r>
            <a:r>
              <a:rPr sz="850" spc="-10" dirty="0">
                <a:latin typeface="Microsoft Sans Serif"/>
                <a:cs typeface="Microsoft Sans Serif"/>
              </a:rPr>
              <a:t>осущ-</a:t>
            </a:r>
            <a:r>
              <a:rPr sz="850" dirty="0">
                <a:latin typeface="Microsoft Sans Serif"/>
                <a:cs typeface="Microsoft Sans Serif"/>
              </a:rPr>
              <a:t>я</a:t>
            </a:r>
            <a:r>
              <a:rPr sz="850" spc="-5" dirty="0">
                <a:latin typeface="Times New Roman"/>
                <a:cs typeface="Times New Roman"/>
              </a:rPr>
              <a:t> </a:t>
            </a:r>
            <a:r>
              <a:rPr sz="850" dirty="0">
                <a:latin typeface="Microsoft Sans Serif"/>
                <a:cs typeface="Microsoft Sans Serif"/>
              </a:rPr>
              <a:t>тех.</a:t>
            </a:r>
            <a:r>
              <a:rPr sz="850" spc="5" dirty="0">
                <a:latin typeface="Times New Roman"/>
                <a:cs typeface="Times New Roman"/>
              </a:rPr>
              <a:t> </a:t>
            </a:r>
            <a:r>
              <a:rPr sz="850" spc="-10" dirty="0">
                <a:latin typeface="Microsoft Sans Serif"/>
                <a:cs typeface="Microsoft Sans Serif"/>
              </a:rPr>
              <a:t>присоединения</a:t>
            </a:r>
            <a:r>
              <a:rPr sz="850" spc="-10" dirty="0">
                <a:latin typeface="Times New Roman"/>
                <a:cs typeface="Times New Roman"/>
              </a:rPr>
              <a:t> </a:t>
            </a:r>
            <a:r>
              <a:rPr sz="850" dirty="0">
                <a:latin typeface="Microsoft Sans Serif"/>
                <a:cs typeface="Microsoft Sans Serif"/>
              </a:rPr>
              <a:t>18</a:t>
            </a:r>
            <a:r>
              <a:rPr sz="850" spc="-10" dirty="0">
                <a:latin typeface="Times New Roman"/>
                <a:cs typeface="Times New Roman"/>
              </a:rPr>
              <a:t> </a:t>
            </a:r>
            <a:r>
              <a:rPr sz="850" dirty="0">
                <a:latin typeface="Microsoft Sans Serif"/>
                <a:cs typeface="Microsoft Sans Serif"/>
              </a:rPr>
              <a:t>месяцев.</a:t>
            </a:r>
            <a:r>
              <a:rPr sz="850" dirty="0">
                <a:latin typeface="Times New Roman"/>
                <a:cs typeface="Times New Roman"/>
              </a:rPr>
              <a:t> </a:t>
            </a:r>
            <a:r>
              <a:rPr sz="850" dirty="0">
                <a:latin typeface="Microsoft Sans Serif"/>
                <a:cs typeface="Microsoft Sans Serif"/>
              </a:rPr>
              <a:t>Стоимость</a:t>
            </a:r>
            <a:r>
              <a:rPr sz="850" spc="190" dirty="0">
                <a:latin typeface="Times New Roman"/>
                <a:cs typeface="Times New Roman"/>
              </a:rPr>
              <a:t>  </a:t>
            </a:r>
            <a:r>
              <a:rPr sz="850" dirty="0">
                <a:latin typeface="Microsoft Sans Serif"/>
                <a:cs typeface="Microsoft Sans Serif"/>
              </a:rPr>
              <a:t>от</a:t>
            </a:r>
            <a:r>
              <a:rPr sz="850" spc="5" dirty="0">
                <a:latin typeface="Times New Roman"/>
                <a:cs typeface="Times New Roman"/>
              </a:rPr>
              <a:t> </a:t>
            </a:r>
            <a:r>
              <a:rPr sz="850" dirty="0">
                <a:latin typeface="Microsoft Sans Serif"/>
                <a:cs typeface="Microsoft Sans Serif"/>
              </a:rPr>
              <a:t>2,2</a:t>
            </a:r>
            <a:r>
              <a:rPr sz="850" dirty="0">
                <a:latin typeface="Times New Roman"/>
                <a:cs typeface="Times New Roman"/>
              </a:rPr>
              <a:t> </a:t>
            </a:r>
            <a:r>
              <a:rPr sz="850" dirty="0">
                <a:latin typeface="Microsoft Sans Serif"/>
                <a:cs typeface="Microsoft Sans Serif"/>
              </a:rPr>
              <a:t>млн.руб.</a:t>
            </a:r>
            <a:r>
              <a:rPr sz="850" spc="10" dirty="0">
                <a:latin typeface="Times New Roman"/>
                <a:cs typeface="Times New Roman"/>
              </a:rPr>
              <a:t> </a:t>
            </a:r>
            <a:r>
              <a:rPr sz="850" dirty="0">
                <a:latin typeface="Microsoft Sans Serif"/>
                <a:cs typeface="Microsoft Sans Serif"/>
              </a:rPr>
              <a:t>(за</a:t>
            </a:r>
            <a:r>
              <a:rPr sz="850" spc="-20" dirty="0">
                <a:latin typeface="Times New Roman"/>
                <a:cs typeface="Times New Roman"/>
              </a:rPr>
              <a:t> </a:t>
            </a:r>
            <a:r>
              <a:rPr sz="850" dirty="0">
                <a:latin typeface="Microsoft Sans Serif"/>
                <a:cs typeface="Microsoft Sans Serif"/>
              </a:rPr>
              <a:t>1</a:t>
            </a:r>
            <a:r>
              <a:rPr sz="850" dirty="0">
                <a:latin typeface="Times New Roman"/>
                <a:cs typeface="Times New Roman"/>
              </a:rPr>
              <a:t> </a:t>
            </a:r>
            <a:r>
              <a:rPr sz="850" spc="-20" dirty="0">
                <a:latin typeface="Microsoft Sans Serif"/>
                <a:cs typeface="Microsoft Sans Serif"/>
              </a:rPr>
              <a:t>км.).</a:t>
            </a:r>
            <a:endParaRPr sz="850">
              <a:latin typeface="Microsoft Sans Serif"/>
              <a:cs typeface="Microsoft Sans Serif"/>
            </a:endParaRPr>
          </a:p>
        </p:txBody>
      </p:sp>
      <p:sp>
        <p:nvSpPr>
          <p:cNvPr id="73" name="object 73"/>
          <p:cNvSpPr txBox="1"/>
          <p:nvPr/>
        </p:nvSpPr>
        <p:spPr>
          <a:xfrm>
            <a:off x="3181488" y="5235954"/>
            <a:ext cx="8769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Водоснабжение</a:t>
            </a:r>
            <a:endParaRPr sz="900">
              <a:latin typeface="Microsoft Sans Serif"/>
              <a:cs typeface="Microsoft Sans Serif"/>
            </a:endParaRPr>
          </a:p>
        </p:txBody>
      </p:sp>
      <p:sp>
        <p:nvSpPr>
          <p:cNvPr id="74" name="object 74"/>
          <p:cNvSpPr txBox="1"/>
          <p:nvPr/>
        </p:nvSpPr>
        <p:spPr>
          <a:xfrm>
            <a:off x="4489079" y="5174993"/>
            <a:ext cx="3794125" cy="285115"/>
          </a:xfrm>
          <a:prstGeom prst="rect">
            <a:avLst/>
          </a:prstGeom>
        </p:spPr>
        <p:txBody>
          <a:bodyPr vert="horz" wrap="square" lIns="0" tIns="12700" rIns="0" bIns="0" rtlCol="0">
            <a:spAutoFit/>
          </a:bodyPr>
          <a:lstStyle/>
          <a:p>
            <a:pPr marL="12700" marR="5080">
              <a:lnSpc>
                <a:spcPct val="100000"/>
              </a:lnSpc>
              <a:spcBef>
                <a:spcPts val="100"/>
              </a:spcBef>
            </a:pPr>
            <a:r>
              <a:rPr sz="850" spc="-10" dirty="0">
                <a:latin typeface="Microsoft Sans Serif"/>
                <a:cs typeface="Microsoft Sans Serif"/>
              </a:rPr>
              <a:t>точка</a:t>
            </a:r>
            <a:r>
              <a:rPr sz="850" spc="-30" dirty="0">
                <a:latin typeface="Times New Roman"/>
                <a:cs typeface="Times New Roman"/>
              </a:rPr>
              <a:t> </a:t>
            </a:r>
            <a:r>
              <a:rPr sz="850" spc="-10" dirty="0">
                <a:latin typeface="Microsoft Sans Serif"/>
                <a:cs typeface="Microsoft Sans Serif"/>
              </a:rPr>
              <a:t>подключения</a:t>
            </a:r>
            <a:r>
              <a:rPr sz="850" spc="10" dirty="0">
                <a:latin typeface="Times New Roman"/>
                <a:cs typeface="Times New Roman"/>
              </a:rPr>
              <a:t> </a:t>
            </a:r>
            <a:r>
              <a:rPr sz="850" dirty="0">
                <a:latin typeface="Microsoft Sans Serif"/>
                <a:cs typeface="Microsoft Sans Serif"/>
              </a:rPr>
              <a:t>на</a:t>
            </a:r>
            <a:r>
              <a:rPr sz="850" spc="-5" dirty="0">
                <a:latin typeface="Times New Roman"/>
                <a:cs typeface="Times New Roman"/>
              </a:rPr>
              <a:t> </a:t>
            </a:r>
            <a:r>
              <a:rPr sz="850" dirty="0">
                <a:latin typeface="Microsoft Sans Serif"/>
                <a:cs typeface="Microsoft Sans Serif"/>
              </a:rPr>
              <a:t>расстоянии</a:t>
            </a:r>
            <a:r>
              <a:rPr sz="850" spc="-10" dirty="0">
                <a:latin typeface="Times New Roman"/>
                <a:cs typeface="Times New Roman"/>
              </a:rPr>
              <a:t> </a:t>
            </a:r>
            <a:r>
              <a:rPr sz="850" dirty="0">
                <a:latin typeface="Microsoft Sans Serif"/>
                <a:cs typeface="Microsoft Sans Serif"/>
              </a:rPr>
              <a:t>800</a:t>
            </a:r>
            <a:r>
              <a:rPr sz="850" spc="5" dirty="0">
                <a:latin typeface="Times New Roman"/>
                <a:cs typeface="Times New Roman"/>
              </a:rPr>
              <a:t> </a:t>
            </a:r>
            <a:r>
              <a:rPr sz="850" dirty="0">
                <a:latin typeface="Microsoft Sans Serif"/>
                <a:cs typeface="Microsoft Sans Serif"/>
              </a:rPr>
              <a:t>м,</a:t>
            </a:r>
            <a:r>
              <a:rPr sz="850" spc="-20" dirty="0">
                <a:latin typeface="Times New Roman"/>
                <a:cs typeface="Times New Roman"/>
              </a:rPr>
              <a:t> </a:t>
            </a:r>
            <a:r>
              <a:rPr sz="850" spc="-10" dirty="0">
                <a:latin typeface="Microsoft Sans Serif"/>
                <a:cs typeface="Microsoft Sans Serif"/>
              </a:rPr>
              <a:t>макс.</a:t>
            </a:r>
            <a:r>
              <a:rPr sz="850" spc="-10" dirty="0">
                <a:latin typeface="Times New Roman"/>
                <a:cs typeface="Times New Roman"/>
              </a:rPr>
              <a:t> </a:t>
            </a:r>
            <a:r>
              <a:rPr sz="850" dirty="0">
                <a:latin typeface="Microsoft Sans Serif"/>
                <a:cs typeface="Microsoft Sans Serif"/>
              </a:rPr>
              <a:t>мощность</a:t>
            </a:r>
            <a:r>
              <a:rPr sz="850" spc="-10" dirty="0">
                <a:latin typeface="Times New Roman"/>
                <a:cs typeface="Times New Roman"/>
              </a:rPr>
              <a:t> </a:t>
            </a:r>
            <a:r>
              <a:rPr sz="850" spc="220" dirty="0">
                <a:latin typeface="Microsoft Sans Serif"/>
                <a:cs typeface="Microsoft Sans Serif"/>
              </a:rPr>
              <a:t>–</a:t>
            </a:r>
            <a:r>
              <a:rPr sz="850" spc="-10" dirty="0">
                <a:latin typeface="Times New Roman"/>
                <a:cs typeface="Times New Roman"/>
              </a:rPr>
              <a:t> </a:t>
            </a:r>
            <a:r>
              <a:rPr sz="850" dirty="0">
                <a:latin typeface="Microsoft Sans Serif"/>
                <a:cs typeface="Microsoft Sans Serif"/>
              </a:rPr>
              <a:t>150</a:t>
            </a:r>
            <a:r>
              <a:rPr sz="850" spc="-10" dirty="0">
                <a:latin typeface="Times New Roman"/>
                <a:cs typeface="Times New Roman"/>
              </a:rPr>
              <a:t> </a:t>
            </a:r>
            <a:r>
              <a:rPr sz="850" spc="-10" dirty="0">
                <a:latin typeface="Microsoft Sans Serif"/>
                <a:cs typeface="Microsoft Sans Serif"/>
              </a:rPr>
              <a:t>куб.м./час.</a:t>
            </a:r>
            <a:r>
              <a:rPr sz="850" spc="-10" dirty="0">
                <a:latin typeface="Times New Roman"/>
                <a:cs typeface="Times New Roman"/>
              </a:rPr>
              <a:t> </a:t>
            </a:r>
            <a:r>
              <a:rPr sz="850" spc="-10" dirty="0">
                <a:latin typeface="Microsoft Sans Serif"/>
                <a:cs typeface="Microsoft Sans Serif"/>
              </a:rPr>
              <a:t>Стоимость</a:t>
            </a:r>
            <a:r>
              <a:rPr sz="850" spc="-20" dirty="0">
                <a:latin typeface="Times New Roman"/>
                <a:cs typeface="Times New Roman"/>
              </a:rPr>
              <a:t> </a:t>
            </a:r>
            <a:r>
              <a:rPr sz="850" dirty="0">
                <a:latin typeface="Microsoft Sans Serif"/>
                <a:cs typeface="Microsoft Sans Serif"/>
              </a:rPr>
              <a:t>тех.</a:t>
            </a:r>
            <a:r>
              <a:rPr sz="850" spc="30" dirty="0">
                <a:latin typeface="Times New Roman"/>
                <a:cs typeface="Times New Roman"/>
              </a:rPr>
              <a:t> </a:t>
            </a:r>
            <a:r>
              <a:rPr sz="850" spc="-10" dirty="0">
                <a:latin typeface="Microsoft Sans Serif"/>
                <a:cs typeface="Microsoft Sans Serif"/>
              </a:rPr>
              <a:t>прис-</a:t>
            </a:r>
            <a:r>
              <a:rPr sz="850" dirty="0">
                <a:latin typeface="Microsoft Sans Serif"/>
                <a:cs typeface="Microsoft Sans Serif"/>
              </a:rPr>
              <a:t>я</a:t>
            </a:r>
            <a:r>
              <a:rPr sz="850" spc="10" dirty="0">
                <a:latin typeface="Times New Roman"/>
                <a:cs typeface="Times New Roman"/>
              </a:rPr>
              <a:t> </a:t>
            </a:r>
            <a:r>
              <a:rPr sz="850" spc="220" dirty="0">
                <a:latin typeface="Microsoft Sans Serif"/>
                <a:cs typeface="Microsoft Sans Serif"/>
              </a:rPr>
              <a:t>–</a:t>
            </a:r>
            <a:r>
              <a:rPr sz="850" spc="20" dirty="0">
                <a:latin typeface="Times New Roman"/>
                <a:cs typeface="Times New Roman"/>
              </a:rPr>
              <a:t> </a:t>
            </a:r>
            <a:r>
              <a:rPr sz="850" dirty="0">
                <a:latin typeface="Microsoft Sans Serif"/>
                <a:cs typeface="Microsoft Sans Serif"/>
              </a:rPr>
              <a:t>от</a:t>
            </a:r>
            <a:r>
              <a:rPr sz="850" spc="10" dirty="0">
                <a:latin typeface="Times New Roman"/>
                <a:cs typeface="Times New Roman"/>
              </a:rPr>
              <a:t> </a:t>
            </a:r>
            <a:r>
              <a:rPr sz="850" dirty="0">
                <a:latin typeface="Microsoft Sans Serif"/>
                <a:cs typeface="Microsoft Sans Serif"/>
              </a:rPr>
              <a:t>6</a:t>
            </a:r>
            <a:r>
              <a:rPr sz="850" spc="15" dirty="0">
                <a:latin typeface="Times New Roman"/>
                <a:cs typeface="Times New Roman"/>
              </a:rPr>
              <a:t> </a:t>
            </a:r>
            <a:r>
              <a:rPr sz="850" dirty="0">
                <a:latin typeface="Microsoft Sans Serif"/>
                <a:cs typeface="Microsoft Sans Serif"/>
              </a:rPr>
              <a:t>млн.руб.,</a:t>
            </a:r>
            <a:r>
              <a:rPr sz="850" spc="30" dirty="0">
                <a:latin typeface="Times New Roman"/>
                <a:cs typeface="Times New Roman"/>
              </a:rPr>
              <a:t> </a:t>
            </a:r>
            <a:r>
              <a:rPr sz="850" spc="-10" dirty="0">
                <a:latin typeface="Microsoft Sans Serif"/>
                <a:cs typeface="Microsoft Sans Serif"/>
              </a:rPr>
              <a:t>сроки</a:t>
            </a:r>
            <a:r>
              <a:rPr sz="850" spc="20" dirty="0">
                <a:latin typeface="Times New Roman"/>
                <a:cs typeface="Times New Roman"/>
              </a:rPr>
              <a:t> </a:t>
            </a:r>
            <a:r>
              <a:rPr sz="850" spc="-10" dirty="0">
                <a:latin typeface="Microsoft Sans Serif"/>
                <a:cs typeface="Microsoft Sans Serif"/>
              </a:rPr>
              <a:t>осущ-</a:t>
            </a:r>
            <a:r>
              <a:rPr sz="850" dirty="0">
                <a:latin typeface="Microsoft Sans Serif"/>
                <a:cs typeface="Microsoft Sans Serif"/>
              </a:rPr>
              <a:t>я</a:t>
            </a:r>
            <a:r>
              <a:rPr sz="850" spc="20" dirty="0">
                <a:latin typeface="Times New Roman"/>
                <a:cs typeface="Times New Roman"/>
              </a:rPr>
              <a:t> </a:t>
            </a:r>
            <a:r>
              <a:rPr sz="850" spc="220" dirty="0">
                <a:latin typeface="Microsoft Sans Serif"/>
                <a:cs typeface="Microsoft Sans Serif"/>
              </a:rPr>
              <a:t>–</a:t>
            </a:r>
            <a:r>
              <a:rPr sz="850" spc="10" dirty="0">
                <a:latin typeface="Times New Roman"/>
                <a:cs typeface="Times New Roman"/>
              </a:rPr>
              <a:t> </a:t>
            </a:r>
            <a:r>
              <a:rPr sz="850" dirty="0">
                <a:latin typeface="Microsoft Sans Serif"/>
                <a:cs typeface="Microsoft Sans Serif"/>
              </a:rPr>
              <a:t>1</a:t>
            </a:r>
            <a:r>
              <a:rPr sz="850" spc="20" dirty="0">
                <a:latin typeface="Times New Roman"/>
                <a:cs typeface="Times New Roman"/>
              </a:rPr>
              <a:t> </a:t>
            </a:r>
            <a:r>
              <a:rPr sz="850" spc="-10" dirty="0">
                <a:latin typeface="Microsoft Sans Serif"/>
                <a:cs typeface="Microsoft Sans Serif"/>
              </a:rPr>
              <a:t>месяц.</a:t>
            </a:r>
            <a:endParaRPr sz="850">
              <a:latin typeface="Microsoft Sans Serif"/>
              <a:cs typeface="Microsoft Sans Serif"/>
            </a:endParaRPr>
          </a:p>
        </p:txBody>
      </p:sp>
      <p:sp>
        <p:nvSpPr>
          <p:cNvPr id="75" name="object 75"/>
          <p:cNvSpPr txBox="1"/>
          <p:nvPr/>
        </p:nvSpPr>
        <p:spPr>
          <a:xfrm>
            <a:off x="3181488" y="5586473"/>
            <a:ext cx="85915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Водоотведение</a:t>
            </a:r>
            <a:endParaRPr sz="900">
              <a:latin typeface="Microsoft Sans Serif"/>
              <a:cs typeface="Microsoft Sans Serif"/>
            </a:endParaRPr>
          </a:p>
        </p:txBody>
      </p:sp>
      <p:sp>
        <p:nvSpPr>
          <p:cNvPr id="76" name="object 76"/>
          <p:cNvSpPr txBox="1"/>
          <p:nvPr/>
        </p:nvSpPr>
        <p:spPr>
          <a:xfrm>
            <a:off x="4489079" y="5525513"/>
            <a:ext cx="3794125" cy="285115"/>
          </a:xfrm>
          <a:prstGeom prst="rect">
            <a:avLst/>
          </a:prstGeom>
        </p:spPr>
        <p:txBody>
          <a:bodyPr vert="horz" wrap="square" lIns="0" tIns="12700" rIns="0" bIns="0" rtlCol="0">
            <a:spAutoFit/>
          </a:bodyPr>
          <a:lstStyle/>
          <a:p>
            <a:pPr marL="12700" marR="5080">
              <a:lnSpc>
                <a:spcPct val="100000"/>
              </a:lnSpc>
              <a:spcBef>
                <a:spcPts val="100"/>
              </a:spcBef>
            </a:pPr>
            <a:r>
              <a:rPr sz="850" spc="-10" dirty="0">
                <a:latin typeface="Microsoft Sans Serif"/>
                <a:cs typeface="Microsoft Sans Serif"/>
              </a:rPr>
              <a:t>точка</a:t>
            </a:r>
            <a:r>
              <a:rPr sz="850" spc="-30" dirty="0">
                <a:latin typeface="Times New Roman"/>
                <a:cs typeface="Times New Roman"/>
              </a:rPr>
              <a:t> </a:t>
            </a:r>
            <a:r>
              <a:rPr sz="850" spc="-10" dirty="0">
                <a:latin typeface="Microsoft Sans Serif"/>
                <a:cs typeface="Microsoft Sans Serif"/>
              </a:rPr>
              <a:t>подключения</a:t>
            </a:r>
            <a:r>
              <a:rPr sz="850" spc="10" dirty="0">
                <a:latin typeface="Times New Roman"/>
                <a:cs typeface="Times New Roman"/>
              </a:rPr>
              <a:t> </a:t>
            </a:r>
            <a:r>
              <a:rPr sz="850" dirty="0">
                <a:latin typeface="Microsoft Sans Serif"/>
                <a:cs typeface="Microsoft Sans Serif"/>
              </a:rPr>
              <a:t>на</a:t>
            </a:r>
            <a:r>
              <a:rPr sz="850" spc="-5" dirty="0">
                <a:latin typeface="Times New Roman"/>
                <a:cs typeface="Times New Roman"/>
              </a:rPr>
              <a:t> </a:t>
            </a:r>
            <a:r>
              <a:rPr sz="850" dirty="0">
                <a:latin typeface="Microsoft Sans Serif"/>
                <a:cs typeface="Microsoft Sans Serif"/>
              </a:rPr>
              <a:t>расстоянии</a:t>
            </a:r>
            <a:r>
              <a:rPr sz="850" spc="-10" dirty="0">
                <a:latin typeface="Times New Roman"/>
                <a:cs typeface="Times New Roman"/>
              </a:rPr>
              <a:t> </a:t>
            </a:r>
            <a:r>
              <a:rPr sz="850" dirty="0">
                <a:latin typeface="Microsoft Sans Serif"/>
                <a:cs typeface="Microsoft Sans Serif"/>
              </a:rPr>
              <a:t>800</a:t>
            </a:r>
            <a:r>
              <a:rPr sz="850" spc="5" dirty="0">
                <a:latin typeface="Times New Roman"/>
                <a:cs typeface="Times New Roman"/>
              </a:rPr>
              <a:t> </a:t>
            </a:r>
            <a:r>
              <a:rPr sz="850" dirty="0">
                <a:latin typeface="Microsoft Sans Serif"/>
                <a:cs typeface="Microsoft Sans Serif"/>
              </a:rPr>
              <a:t>м,</a:t>
            </a:r>
            <a:r>
              <a:rPr sz="850" spc="-20" dirty="0">
                <a:latin typeface="Times New Roman"/>
                <a:cs typeface="Times New Roman"/>
              </a:rPr>
              <a:t> </a:t>
            </a:r>
            <a:r>
              <a:rPr sz="850" spc="-10" dirty="0">
                <a:latin typeface="Microsoft Sans Serif"/>
                <a:cs typeface="Microsoft Sans Serif"/>
              </a:rPr>
              <a:t>макс.</a:t>
            </a:r>
            <a:r>
              <a:rPr sz="850" spc="-10" dirty="0">
                <a:latin typeface="Times New Roman"/>
                <a:cs typeface="Times New Roman"/>
              </a:rPr>
              <a:t> </a:t>
            </a:r>
            <a:r>
              <a:rPr sz="850" dirty="0">
                <a:latin typeface="Microsoft Sans Serif"/>
                <a:cs typeface="Microsoft Sans Serif"/>
              </a:rPr>
              <a:t>мощность</a:t>
            </a:r>
            <a:r>
              <a:rPr sz="850" spc="-10" dirty="0">
                <a:latin typeface="Times New Roman"/>
                <a:cs typeface="Times New Roman"/>
              </a:rPr>
              <a:t> </a:t>
            </a:r>
            <a:r>
              <a:rPr sz="850" spc="220" dirty="0">
                <a:latin typeface="Microsoft Sans Serif"/>
                <a:cs typeface="Microsoft Sans Serif"/>
              </a:rPr>
              <a:t>–</a:t>
            </a:r>
            <a:r>
              <a:rPr sz="850" spc="-10" dirty="0">
                <a:latin typeface="Times New Roman"/>
                <a:cs typeface="Times New Roman"/>
              </a:rPr>
              <a:t> </a:t>
            </a:r>
            <a:r>
              <a:rPr sz="850" dirty="0">
                <a:latin typeface="Microsoft Sans Serif"/>
                <a:cs typeface="Microsoft Sans Serif"/>
              </a:rPr>
              <a:t>150</a:t>
            </a:r>
            <a:r>
              <a:rPr sz="850" spc="-10" dirty="0">
                <a:latin typeface="Times New Roman"/>
                <a:cs typeface="Times New Roman"/>
              </a:rPr>
              <a:t> </a:t>
            </a:r>
            <a:r>
              <a:rPr sz="850" spc="-10" dirty="0">
                <a:latin typeface="Microsoft Sans Serif"/>
                <a:cs typeface="Microsoft Sans Serif"/>
              </a:rPr>
              <a:t>куб.м./час.</a:t>
            </a:r>
            <a:r>
              <a:rPr sz="850" spc="-10" dirty="0">
                <a:latin typeface="Times New Roman"/>
                <a:cs typeface="Times New Roman"/>
              </a:rPr>
              <a:t> </a:t>
            </a:r>
            <a:r>
              <a:rPr sz="850" spc="-10" dirty="0">
                <a:latin typeface="Microsoft Sans Serif"/>
                <a:cs typeface="Microsoft Sans Serif"/>
              </a:rPr>
              <a:t>Стоимость</a:t>
            </a:r>
            <a:r>
              <a:rPr sz="850" spc="-20" dirty="0">
                <a:latin typeface="Times New Roman"/>
                <a:cs typeface="Times New Roman"/>
              </a:rPr>
              <a:t> </a:t>
            </a:r>
            <a:r>
              <a:rPr sz="850" dirty="0">
                <a:latin typeface="Microsoft Sans Serif"/>
                <a:cs typeface="Microsoft Sans Serif"/>
              </a:rPr>
              <a:t>тех.</a:t>
            </a:r>
            <a:r>
              <a:rPr sz="850" spc="30" dirty="0">
                <a:latin typeface="Times New Roman"/>
                <a:cs typeface="Times New Roman"/>
              </a:rPr>
              <a:t> </a:t>
            </a:r>
            <a:r>
              <a:rPr sz="850" spc="-10" dirty="0">
                <a:latin typeface="Microsoft Sans Serif"/>
                <a:cs typeface="Microsoft Sans Serif"/>
              </a:rPr>
              <a:t>прис-</a:t>
            </a:r>
            <a:r>
              <a:rPr sz="850" dirty="0">
                <a:latin typeface="Microsoft Sans Serif"/>
                <a:cs typeface="Microsoft Sans Serif"/>
              </a:rPr>
              <a:t>я</a:t>
            </a:r>
            <a:r>
              <a:rPr sz="850" spc="10" dirty="0">
                <a:latin typeface="Times New Roman"/>
                <a:cs typeface="Times New Roman"/>
              </a:rPr>
              <a:t> </a:t>
            </a:r>
            <a:r>
              <a:rPr sz="850" spc="220" dirty="0">
                <a:latin typeface="Microsoft Sans Serif"/>
                <a:cs typeface="Microsoft Sans Serif"/>
              </a:rPr>
              <a:t>–</a:t>
            </a:r>
            <a:r>
              <a:rPr sz="850" spc="20" dirty="0">
                <a:latin typeface="Times New Roman"/>
                <a:cs typeface="Times New Roman"/>
              </a:rPr>
              <a:t> </a:t>
            </a:r>
            <a:r>
              <a:rPr sz="850" dirty="0">
                <a:latin typeface="Microsoft Sans Serif"/>
                <a:cs typeface="Microsoft Sans Serif"/>
              </a:rPr>
              <a:t>от</a:t>
            </a:r>
            <a:r>
              <a:rPr sz="850" spc="10" dirty="0">
                <a:latin typeface="Times New Roman"/>
                <a:cs typeface="Times New Roman"/>
              </a:rPr>
              <a:t> </a:t>
            </a:r>
            <a:r>
              <a:rPr sz="850" dirty="0">
                <a:latin typeface="Microsoft Sans Serif"/>
                <a:cs typeface="Microsoft Sans Serif"/>
              </a:rPr>
              <a:t>7</a:t>
            </a:r>
            <a:r>
              <a:rPr sz="850" spc="15" dirty="0">
                <a:latin typeface="Times New Roman"/>
                <a:cs typeface="Times New Roman"/>
              </a:rPr>
              <a:t> </a:t>
            </a:r>
            <a:r>
              <a:rPr sz="850" dirty="0">
                <a:latin typeface="Microsoft Sans Serif"/>
                <a:cs typeface="Microsoft Sans Serif"/>
              </a:rPr>
              <a:t>млн.руб.,</a:t>
            </a:r>
            <a:r>
              <a:rPr sz="850" spc="30" dirty="0">
                <a:latin typeface="Times New Roman"/>
                <a:cs typeface="Times New Roman"/>
              </a:rPr>
              <a:t> </a:t>
            </a:r>
            <a:r>
              <a:rPr sz="850" spc="-10" dirty="0">
                <a:latin typeface="Microsoft Sans Serif"/>
                <a:cs typeface="Microsoft Sans Serif"/>
              </a:rPr>
              <a:t>сроки</a:t>
            </a:r>
            <a:r>
              <a:rPr sz="850" spc="20" dirty="0">
                <a:latin typeface="Times New Roman"/>
                <a:cs typeface="Times New Roman"/>
              </a:rPr>
              <a:t> </a:t>
            </a:r>
            <a:r>
              <a:rPr sz="850" spc="-10" dirty="0">
                <a:latin typeface="Microsoft Sans Serif"/>
                <a:cs typeface="Microsoft Sans Serif"/>
              </a:rPr>
              <a:t>осущ-</a:t>
            </a:r>
            <a:r>
              <a:rPr sz="850" dirty="0">
                <a:latin typeface="Microsoft Sans Serif"/>
                <a:cs typeface="Microsoft Sans Serif"/>
              </a:rPr>
              <a:t>я</a:t>
            </a:r>
            <a:r>
              <a:rPr sz="850" spc="20" dirty="0">
                <a:latin typeface="Times New Roman"/>
                <a:cs typeface="Times New Roman"/>
              </a:rPr>
              <a:t> </a:t>
            </a:r>
            <a:r>
              <a:rPr sz="850" spc="220" dirty="0">
                <a:latin typeface="Microsoft Sans Serif"/>
                <a:cs typeface="Microsoft Sans Serif"/>
              </a:rPr>
              <a:t>–</a:t>
            </a:r>
            <a:r>
              <a:rPr sz="850" spc="10" dirty="0">
                <a:latin typeface="Times New Roman"/>
                <a:cs typeface="Times New Roman"/>
              </a:rPr>
              <a:t> </a:t>
            </a:r>
            <a:r>
              <a:rPr sz="850" dirty="0">
                <a:latin typeface="Microsoft Sans Serif"/>
                <a:cs typeface="Microsoft Sans Serif"/>
              </a:rPr>
              <a:t>1</a:t>
            </a:r>
            <a:r>
              <a:rPr sz="850" spc="20" dirty="0">
                <a:latin typeface="Times New Roman"/>
                <a:cs typeface="Times New Roman"/>
              </a:rPr>
              <a:t> </a:t>
            </a:r>
            <a:r>
              <a:rPr sz="850" spc="-10" dirty="0">
                <a:latin typeface="Microsoft Sans Serif"/>
                <a:cs typeface="Microsoft Sans Serif"/>
              </a:rPr>
              <a:t>месяц.</a:t>
            </a:r>
            <a:endParaRPr sz="850">
              <a:latin typeface="Microsoft Sans Serif"/>
              <a:cs typeface="Microsoft Sans Serif"/>
            </a:endParaRPr>
          </a:p>
        </p:txBody>
      </p:sp>
      <p:pic>
        <p:nvPicPr>
          <p:cNvPr id="78" name="Рисунок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435939" y="6736163"/>
            <a:ext cx="2941950" cy="76955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43764" rIns="0" bIns="0" rtlCol="0">
            <a:spAutoFit/>
          </a:bodyPr>
          <a:lstStyle/>
          <a:p>
            <a:pPr marL="484505">
              <a:lnSpc>
                <a:spcPct val="100000"/>
              </a:lnSpc>
              <a:spcBef>
                <a:spcPts val="100"/>
              </a:spcBef>
            </a:pPr>
            <a:r>
              <a:rPr dirty="0"/>
              <a:t>Инвестиционные</a:t>
            </a:r>
            <a:r>
              <a:rPr spc="-145" dirty="0">
                <a:latin typeface="Times New Roman"/>
                <a:cs typeface="Times New Roman"/>
              </a:rPr>
              <a:t> </a:t>
            </a:r>
            <a:r>
              <a:rPr spc="-10" dirty="0"/>
              <a:t>площадки</a:t>
            </a:r>
          </a:p>
        </p:txBody>
      </p:sp>
      <p:grpSp>
        <p:nvGrpSpPr>
          <p:cNvPr id="4" name="object 4"/>
          <p:cNvGrpSpPr/>
          <p:nvPr/>
        </p:nvGrpSpPr>
        <p:grpSpPr>
          <a:xfrm>
            <a:off x="1729613" y="1001267"/>
            <a:ext cx="7395976" cy="4035551"/>
            <a:chOff x="1729613" y="1001267"/>
            <a:chExt cx="7395976" cy="4035551"/>
          </a:xfrm>
        </p:grpSpPr>
        <p:sp>
          <p:nvSpPr>
            <p:cNvPr id="5" name="object 5"/>
            <p:cNvSpPr/>
            <p:nvPr/>
          </p:nvSpPr>
          <p:spPr>
            <a:xfrm>
              <a:off x="1735713" y="1007363"/>
              <a:ext cx="4203700" cy="553720"/>
            </a:xfrm>
            <a:custGeom>
              <a:avLst/>
              <a:gdLst/>
              <a:ahLst/>
              <a:cxnLst/>
              <a:rect l="l" t="t" r="r" b="b"/>
              <a:pathLst>
                <a:path w="4203700" h="553719">
                  <a:moveTo>
                    <a:pt x="4203191" y="553211"/>
                  </a:moveTo>
                  <a:lnTo>
                    <a:pt x="4203191" y="0"/>
                  </a:lnTo>
                  <a:lnTo>
                    <a:pt x="0" y="0"/>
                  </a:lnTo>
                  <a:lnTo>
                    <a:pt x="0" y="553211"/>
                  </a:lnTo>
                  <a:lnTo>
                    <a:pt x="4203191" y="553211"/>
                  </a:lnTo>
                  <a:close/>
                </a:path>
              </a:pathLst>
            </a:custGeom>
            <a:solidFill>
              <a:srgbClr val="D1FFFF"/>
            </a:solidFill>
          </p:spPr>
          <p:txBody>
            <a:bodyPr wrap="square" lIns="0" tIns="0" rIns="0" bIns="0" rtlCol="0"/>
            <a:lstStyle/>
            <a:p>
              <a:endParaRPr/>
            </a:p>
          </p:txBody>
        </p:sp>
        <p:sp>
          <p:nvSpPr>
            <p:cNvPr id="6" name="object 6"/>
            <p:cNvSpPr/>
            <p:nvPr/>
          </p:nvSpPr>
          <p:spPr>
            <a:xfrm>
              <a:off x="1729613" y="1001267"/>
              <a:ext cx="7237730" cy="1517015"/>
            </a:xfrm>
            <a:custGeom>
              <a:avLst/>
              <a:gdLst/>
              <a:ahLst/>
              <a:cxnLst/>
              <a:rect l="l" t="t" r="r" b="b"/>
              <a:pathLst>
                <a:path w="7237730" h="1517014">
                  <a:moveTo>
                    <a:pt x="7237476" y="0"/>
                  </a:moveTo>
                  <a:lnTo>
                    <a:pt x="4201668" y="0"/>
                  </a:lnTo>
                  <a:lnTo>
                    <a:pt x="4201668" y="12192"/>
                  </a:lnTo>
                  <a:lnTo>
                    <a:pt x="4201668" y="553212"/>
                  </a:lnTo>
                  <a:lnTo>
                    <a:pt x="12192" y="553212"/>
                  </a:lnTo>
                  <a:lnTo>
                    <a:pt x="12192" y="12192"/>
                  </a:lnTo>
                  <a:lnTo>
                    <a:pt x="4201668" y="12192"/>
                  </a:lnTo>
                  <a:lnTo>
                    <a:pt x="4201668" y="0"/>
                  </a:lnTo>
                  <a:lnTo>
                    <a:pt x="0" y="0"/>
                  </a:lnTo>
                  <a:lnTo>
                    <a:pt x="0" y="12192"/>
                  </a:lnTo>
                  <a:lnTo>
                    <a:pt x="0" y="553212"/>
                  </a:lnTo>
                  <a:lnTo>
                    <a:pt x="0" y="565404"/>
                  </a:lnTo>
                  <a:lnTo>
                    <a:pt x="0" y="1516392"/>
                  </a:lnTo>
                  <a:lnTo>
                    <a:pt x="12192" y="1516392"/>
                  </a:lnTo>
                  <a:lnTo>
                    <a:pt x="12192" y="565404"/>
                  </a:lnTo>
                  <a:lnTo>
                    <a:pt x="4201668" y="565404"/>
                  </a:lnTo>
                  <a:lnTo>
                    <a:pt x="4201668" y="1516392"/>
                  </a:lnTo>
                  <a:lnTo>
                    <a:pt x="4215384" y="1516392"/>
                  </a:lnTo>
                  <a:lnTo>
                    <a:pt x="4215384" y="565404"/>
                  </a:lnTo>
                  <a:lnTo>
                    <a:pt x="4215384" y="553212"/>
                  </a:lnTo>
                  <a:lnTo>
                    <a:pt x="4215384" y="12192"/>
                  </a:lnTo>
                  <a:lnTo>
                    <a:pt x="7223760" y="12192"/>
                  </a:lnTo>
                  <a:lnTo>
                    <a:pt x="7223760" y="1516392"/>
                  </a:lnTo>
                  <a:lnTo>
                    <a:pt x="7237476" y="1516392"/>
                  </a:lnTo>
                  <a:lnTo>
                    <a:pt x="7237476" y="12192"/>
                  </a:lnTo>
                  <a:lnTo>
                    <a:pt x="7237476" y="12"/>
                  </a:lnTo>
                  <a:close/>
                </a:path>
              </a:pathLst>
            </a:custGeom>
            <a:solidFill>
              <a:srgbClr val="4371C4"/>
            </a:solidFill>
          </p:spPr>
          <p:txBody>
            <a:bodyPr wrap="square" lIns="0" tIns="0" rIns="0" bIns="0" rtlCol="0"/>
            <a:lstStyle/>
            <a:p>
              <a:endParaRPr/>
            </a:p>
          </p:txBody>
        </p:sp>
        <p:pic>
          <p:nvPicPr>
            <p:cNvPr id="8" name="object 8"/>
            <p:cNvPicPr/>
            <p:nvPr/>
          </p:nvPicPr>
          <p:blipFill>
            <a:blip r:embed="rId3" cstate="print"/>
            <a:stretch>
              <a:fillRect/>
            </a:stretch>
          </p:blipFill>
          <p:spPr>
            <a:xfrm>
              <a:off x="9075750" y="4937378"/>
              <a:ext cx="49839" cy="99440"/>
            </a:xfrm>
            <a:prstGeom prst="rect">
              <a:avLst/>
            </a:prstGeom>
          </p:spPr>
        </p:pic>
        <p:sp>
          <p:nvSpPr>
            <p:cNvPr id="9" name="object 9"/>
            <p:cNvSpPr/>
            <p:nvPr/>
          </p:nvSpPr>
          <p:spPr>
            <a:xfrm>
              <a:off x="1729613" y="2517660"/>
              <a:ext cx="7237730" cy="619125"/>
            </a:xfrm>
            <a:custGeom>
              <a:avLst/>
              <a:gdLst/>
              <a:ahLst/>
              <a:cxnLst/>
              <a:rect l="l" t="t" r="r" b="b"/>
              <a:pathLst>
                <a:path w="7237730" h="619125">
                  <a:moveTo>
                    <a:pt x="7237476" y="0"/>
                  </a:moveTo>
                  <a:lnTo>
                    <a:pt x="7223760" y="0"/>
                  </a:lnTo>
                  <a:lnTo>
                    <a:pt x="7223760" y="606539"/>
                  </a:lnTo>
                  <a:lnTo>
                    <a:pt x="4215384" y="606539"/>
                  </a:lnTo>
                  <a:lnTo>
                    <a:pt x="4215384" y="0"/>
                  </a:lnTo>
                  <a:lnTo>
                    <a:pt x="4201668" y="0"/>
                  </a:lnTo>
                  <a:lnTo>
                    <a:pt x="4201668" y="606539"/>
                  </a:lnTo>
                  <a:lnTo>
                    <a:pt x="12192" y="606539"/>
                  </a:lnTo>
                  <a:lnTo>
                    <a:pt x="12192" y="0"/>
                  </a:lnTo>
                  <a:lnTo>
                    <a:pt x="0" y="0"/>
                  </a:lnTo>
                  <a:lnTo>
                    <a:pt x="0" y="606539"/>
                  </a:lnTo>
                  <a:lnTo>
                    <a:pt x="0" y="618731"/>
                  </a:lnTo>
                  <a:lnTo>
                    <a:pt x="12192" y="618744"/>
                  </a:lnTo>
                  <a:lnTo>
                    <a:pt x="4201668" y="618731"/>
                  </a:lnTo>
                  <a:lnTo>
                    <a:pt x="4215384" y="618744"/>
                  </a:lnTo>
                  <a:lnTo>
                    <a:pt x="7223760" y="618731"/>
                  </a:lnTo>
                  <a:lnTo>
                    <a:pt x="7237476" y="618744"/>
                  </a:lnTo>
                  <a:lnTo>
                    <a:pt x="7237476" y="606539"/>
                  </a:lnTo>
                  <a:lnTo>
                    <a:pt x="7237476" y="0"/>
                  </a:lnTo>
                  <a:close/>
                </a:path>
              </a:pathLst>
            </a:custGeom>
            <a:solidFill>
              <a:srgbClr val="4371C4"/>
            </a:solidFill>
          </p:spPr>
          <p:txBody>
            <a:bodyPr wrap="square" lIns="0" tIns="0" rIns="0" bIns="0" rtlCol="0"/>
            <a:lstStyle/>
            <a:p>
              <a:endParaRPr/>
            </a:p>
          </p:txBody>
        </p:sp>
      </p:grpSp>
      <p:sp>
        <p:nvSpPr>
          <p:cNvPr id="10" name="object 10"/>
          <p:cNvSpPr txBox="1"/>
          <p:nvPr/>
        </p:nvSpPr>
        <p:spPr>
          <a:xfrm>
            <a:off x="2468573" y="109890"/>
            <a:ext cx="1072388"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1" name="object 11"/>
          <p:cNvGrpSpPr/>
          <p:nvPr/>
        </p:nvGrpSpPr>
        <p:grpSpPr>
          <a:xfrm>
            <a:off x="1711330" y="178307"/>
            <a:ext cx="589915" cy="668020"/>
            <a:chOff x="1711330" y="178307"/>
            <a:chExt cx="589915" cy="668020"/>
          </a:xfrm>
        </p:grpSpPr>
        <p:pic>
          <p:nvPicPr>
            <p:cNvPr id="12" name="object 12"/>
            <p:cNvPicPr/>
            <p:nvPr/>
          </p:nvPicPr>
          <p:blipFill>
            <a:blip r:embed="rId4" cstate="print"/>
            <a:stretch>
              <a:fillRect/>
            </a:stretch>
          </p:blipFill>
          <p:spPr>
            <a:xfrm>
              <a:off x="1894210" y="178307"/>
              <a:ext cx="219456" cy="59436"/>
            </a:xfrm>
            <a:prstGeom prst="rect">
              <a:avLst/>
            </a:prstGeom>
          </p:spPr>
        </p:pic>
        <p:sp>
          <p:nvSpPr>
            <p:cNvPr id="13" name="object 13"/>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4" name="object 14"/>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1866778" y="233172"/>
              <a:ext cx="283463" cy="146304"/>
            </a:xfrm>
            <a:prstGeom prst="rect">
              <a:avLst/>
            </a:prstGeom>
          </p:spPr>
        </p:pic>
        <p:sp>
          <p:nvSpPr>
            <p:cNvPr id="16" name="object 16"/>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7" name="object 17"/>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8" name="object 18"/>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9" name="object 19"/>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0" name="object 20"/>
            <p:cNvPicPr/>
            <p:nvPr/>
          </p:nvPicPr>
          <p:blipFill>
            <a:blip r:embed="rId6" cstate="print"/>
            <a:stretch>
              <a:fillRect/>
            </a:stretch>
          </p:blipFill>
          <p:spPr>
            <a:xfrm>
              <a:off x="1761622" y="379476"/>
              <a:ext cx="502920" cy="73152"/>
            </a:xfrm>
            <a:prstGeom prst="rect">
              <a:avLst/>
            </a:prstGeom>
          </p:spPr>
        </p:pic>
        <p:sp>
          <p:nvSpPr>
            <p:cNvPr id="21" name="object 21"/>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2" name="object 22"/>
            <p:cNvPicPr/>
            <p:nvPr/>
          </p:nvPicPr>
          <p:blipFill>
            <a:blip r:embed="rId7" cstate="print"/>
            <a:stretch>
              <a:fillRect/>
            </a:stretch>
          </p:blipFill>
          <p:spPr>
            <a:xfrm>
              <a:off x="1711330" y="452628"/>
              <a:ext cx="589788" cy="329184"/>
            </a:xfrm>
            <a:prstGeom prst="rect">
              <a:avLst/>
            </a:prstGeom>
          </p:spPr>
        </p:pic>
        <p:pic>
          <p:nvPicPr>
            <p:cNvPr id="23" name="object 23"/>
            <p:cNvPicPr/>
            <p:nvPr/>
          </p:nvPicPr>
          <p:blipFill>
            <a:blip r:embed="rId8" cstate="print"/>
            <a:stretch>
              <a:fillRect/>
            </a:stretch>
          </p:blipFill>
          <p:spPr>
            <a:xfrm>
              <a:off x="1738762" y="777239"/>
              <a:ext cx="557784" cy="36576"/>
            </a:xfrm>
            <a:prstGeom prst="rect">
              <a:avLst/>
            </a:prstGeom>
          </p:spPr>
        </p:pic>
        <p:sp>
          <p:nvSpPr>
            <p:cNvPr id="24" name="object 24"/>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5" name="object 25"/>
            <p:cNvPicPr/>
            <p:nvPr/>
          </p:nvPicPr>
          <p:blipFill>
            <a:blip r:embed="rId9" cstate="print"/>
            <a:stretch>
              <a:fillRect/>
            </a:stretch>
          </p:blipFill>
          <p:spPr>
            <a:xfrm>
              <a:off x="2090806" y="809244"/>
              <a:ext cx="187451" cy="9144"/>
            </a:xfrm>
            <a:prstGeom prst="rect">
              <a:avLst/>
            </a:prstGeom>
          </p:spPr>
        </p:pic>
        <p:sp>
          <p:nvSpPr>
            <p:cNvPr id="26" name="object 26"/>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7" name="object 27"/>
            <p:cNvPicPr/>
            <p:nvPr/>
          </p:nvPicPr>
          <p:blipFill>
            <a:blip r:embed="rId10" cstate="print"/>
            <a:stretch>
              <a:fillRect/>
            </a:stretch>
          </p:blipFill>
          <p:spPr>
            <a:xfrm>
              <a:off x="1779910" y="809244"/>
              <a:ext cx="274319" cy="22860"/>
            </a:xfrm>
            <a:prstGeom prst="rect">
              <a:avLst/>
            </a:prstGeom>
          </p:spPr>
        </p:pic>
        <p:pic>
          <p:nvPicPr>
            <p:cNvPr id="28" name="object 28"/>
            <p:cNvPicPr/>
            <p:nvPr/>
          </p:nvPicPr>
          <p:blipFill>
            <a:blip r:embed="rId11" cstate="print"/>
            <a:stretch>
              <a:fillRect/>
            </a:stretch>
          </p:blipFill>
          <p:spPr>
            <a:xfrm>
              <a:off x="1971934" y="818388"/>
              <a:ext cx="292608" cy="13716"/>
            </a:xfrm>
            <a:prstGeom prst="rect">
              <a:avLst/>
            </a:prstGeom>
          </p:spPr>
        </p:pic>
        <p:pic>
          <p:nvPicPr>
            <p:cNvPr id="29" name="object 29"/>
            <p:cNvPicPr/>
            <p:nvPr/>
          </p:nvPicPr>
          <p:blipFill>
            <a:blip r:embed="rId12" cstate="print"/>
            <a:stretch>
              <a:fillRect/>
            </a:stretch>
          </p:blipFill>
          <p:spPr>
            <a:xfrm>
              <a:off x="1802770" y="832103"/>
              <a:ext cx="13716" cy="4572"/>
            </a:xfrm>
            <a:prstGeom prst="rect">
              <a:avLst/>
            </a:prstGeom>
          </p:spPr>
        </p:pic>
        <p:pic>
          <p:nvPicPr>
            <p:cNvPr id="30" name="object 30"/>
            <p:cNvPicPr/>
            <p:nvPr/>
          </p:nvPicPr>
          <p:blipFill>
            <a:blip r:embed="rId13" cstate="print"/>
            <a:stretch>
              <a:fillRect/>
            </a:stretch>
          </p:blipFill>
          <p:spPr>
            <a:xfrm>
              <a:off x="1912498" y="827531"/>
              <a:ext cx="73152" cy="9144"/>
            </a:xfrm>
            <a:prstGeom prst="rect">
              <a:avLst/>
            </a:prstGeom>
          </p:spPr>
        </p:pic>
        <p:pic>
          <p:nvPicPr>
            <p:cNvPr id="31" name="object 31"/>
            <p:cNvPicPr/>
            <p:nvPr/>
          </p:nvPicPr>
          <p:blipFill>
            <a:blip r:embed="rId14" cstate="print"/>
            <a:stretch>
              <a:fillRect/>
            </a:stretch>
          </p:blipFill>
          <p:spPr>
            <a:xfrm>
              <a:off x="2122810" y="827531"/>
              <a:ext cx="86868" cy="13716"/>
            </a:xfrm>
            <a:prstGeom prst="rect">
              <a:avLst/>
            </a:prstGeom>
          </p:spPr>
        </p:pic>
        <p:pic>
          <p:nvPicPr>
            <p:cNvPr id="32" name="object 32"/>
            <p:cNvPicPr/>
            <p:nvPr/>
          </p:nvPicPr>
          <p:blipFill>
            <a:blip r:embed="rId15" cstate="print"/>
            <a:stretch>
              <a:fillRect/>
            </a:stretch>
          </p:blipFill>
          <p:spPr>
            <a:xfrm>
              <a:off x="2045086" y="827531"/>
              <a:ext cx="64008" cy="9144"/>
            </a:xfrm>
            <a:prstGeom prst="rect">
              <a:avLst/>
            </a:prstGeom>
          </p:spPr>
        </p:pic>
        <p:pic>
          <p:nvPicPr>
            <p:cNvPr id="33" name="object 33"/>
            <p:cNvPicPr/>
            <p:nvPr/>
          </p:nvPicPr>
          <p:blipFill>
            <a:blip r:embed="rId16" cstate="print"/>
            <a:stretch>
              <a:fillRect/>
            </a:stretch>
          </p:blipFill>
          <p:spPr>
            <a:xfrm>
              <a:off x="1825630" y="832103"/>
              <a:ext cx="77723" cy="9144"/>
            </a:xfrm>
            <a:prstGeom prst="rect">
              <a:avLst/>
            </a:prstGeom>
          </p:spPr>
        </p:pic>
        <p:sp>
          <p:nvSpPr>
            <p:cNvPr id="34" name="object 34"/>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5" name="object 35"/>
          <p:cNvSpPr txBox="1"/>
          <p:nvPr/>
        </p:nvSpPr>
        <p:spPr>
          <a:xfrm>
            <a:off x="1903353" y="1042894"/>
            <a:ext cx="3762000" cy="1125949"/>
          </a:xfrm>
          <a:prstGeom prst="rect">
            <a:avLst/>
          </a:prstGeom>
        </p:spPr>
        <p:txBody>
          <a:bodyPr vert="horz" wrap="square" lIns="0" tIns="12700" rIns="0" bIns="0" rtlCol="0">
            <a:spAutoFit/>
          </a:bodyPr>
          <a:lstStyle/>
          <a:p>
            <a:pPr marL="179705" algn="ctr">
              <a:lnSpc>
                <a:spcPct val="100000"/>
              </a:lnSpc>
              <a:spcBef>
                <a:spcPts val="100"/>
              </a:spcBef>
            </a:pPr>
            <a:r>
              <a:rPr sz="1400" dirty="0">
                <a:solidFill>
                  <a:srgbClr val="007EAC"/>
                </a:solidFill>
                <a:latin typeface="Microsoft Sans Serif"/>
                <a:cs typeface="Microsoft Sans Serif"/>
              </a:rPr>
              <a:t>Инвестиционная</a:t>
            </a:r>
            <a:r>
              <a:rPr sz="1400" spc="-80" dirty="0">
                <a:solidFill>
                  <a:srgbClr val="007EAC"/>
                </a:solidFill>
                <a:latin typeface="Times New Roman"/>
                <a:cs typeface="Times New Roman"/>
              </a:rPr>
              <a:t> </a:t>
            </a:r>
            <a:r>
              <a:rPr sz="1400" spc="-10" dirty="0">
                <a:solidFill>
                  <a:srgbClr val="007EAC"/>
                </a:solidFill>
                <a:latin typeface="Microsoft Sans Serif"/>
                <a:cs typeface="Microsoft Sans Serif"/>
              </a:rPr>
              <a:t>площадка</a:t>
            </a:r>
            <a:endParaRPr sz="1400" dirty="0">
              <a:latin typeface="Microsoft Sans Serif"/>
              <a:cs typeface="Microsoft Sans Serif"/>
            </a:endParaRPr>
          </a:p>
          <a:p>
            <a:pPr marL="179705" algn="ctr">
              <a:lnSpc>
                <a:spcPct val="100000"/>
              </a:lnSpc>
            </a:pPr>
            <a:r>
              <a:rPr sz="1400" spc="95" dirty="0">
                <a:solidFill>
                  <a:srgbClr val="007EAC"/>
                </a:solidFill>
                <a:latin typeface="Microsoft Sans Serif"/>
                <a:cs typeface="Microsoft Sans Serif"/>
              </a:rPr>
              <a:t>№</a:t>
            </a:r>
            <a:r>
              <a:rPr sz="1400" spc="65" dirty="0">
                <a:solidFill>
                  <a:srgbClr val="007EAC"/>
                </a:solidFill>
                <a:latin typeface="Times New Roman"/>
                <a:cs typeface="Times New Roman"/>
              </a:rPr>
              <a:t> </a:t>
            </a:r>
            <a:r>
              <a:rPr sz="1400" spc="-10" dirty="0" smtClean="0">
                <a:solidFill>
                  <a:srgbClr val="007EAC"/>
                </a:solidFill>
                <a:latin typeface="Microsoft Sans Serif"/>
                <a:cs typeface="Microsoft Sans Serif"/>
              </a:rPr>
              <a:t>67-17-</a:t>
            </a:r>
            <a:r>
              <a:rPr lang="ru-RU" sz="1400" spc="-25" dirty="0" smtClean="0">
                <a:solidFill>
                  <a:srgbClr val="007EAC"/>
                </a:solidFill>
                <a:latin typeface="Microsoft Sans Serif"/>
                <a:cs typeface="Microsoft Sans Serif"/>
              </a:rPr>
              <a:t>35</a:t>
            </a:r>
            <a:endParaRPr sz="1400" dirty="0">
              <a:latin typeface="Microsoft Sans Serif"/>
              <a:cs typeface="Microsoft Sans Serif"/>
            </a:endParaRPr>
          </a:p>
          <a:p>
            <a:pPr marL="177165" algn="ctr">
              <a:lnSpc>
                <a:spcPct val="100000"/>
              </a:lnSpc>
              <a:spcBef>
                <a:spcPts val="1000"/>
              </a:spcBef>
            </a:pPr>
            <a:r>
              <a:rPr sz="1400" spc="-10" dirty="0" err="1">
                <a:solidFill>
                  <a:srgbClr val="007EAC"/>
                </a:solidFill>
                <a:latin typeface="Microsoft Sans Serif"/>
                <a:cs typeface="Microsoft Sans Serif"/>
              </a:rPr>
              <a:t>Местоположение</a:t>
            </a:r>
            <a:r>
              <a:rPr sz="1400" spc="-10" dirty="0">
                <a:solidFill>
                  <a:srgbClr val="007EAC"/>
                </a:solidFill>
                <a:latin typeface="Microsoft Sans Serif"/>
                <a:cs typeface="Microsoft Sans Serif"/>
              </a:rPr>
              <a:t>:</a:t>
            </a:r>
          </a:p>
          <a:p>
            <a:r>
              <a:rPr lang="ru-RU" sz="1100" spc="-10" dirty="0">
                <a:latin typeface="Microsoft Sans Serif"/>
                <a:cs typeface="Microsoft Sans Serif"/>
              </a:rPr>
              <a:t>  </a:t>
            </a:r>
            <a:r>
              <a:rPr lang="ru-RU" sz="1100" dirty="0"/>
              <a:t>Смоленская область, Сафоновский район, </a:t>
            </a:r>
            <a:r>
              <a:rPr lang="ru-RU" sz="1100" dirty="0" err="1"/>
              <a:t>Прудковское</a:t>
            </a:r>
            <a:r>
              <a:rPr lang="ru-RU" sz="1100" dirty="0"/>
              <a:t> с/п,        д. </a:t>
            </a:r>
            <a:r>
              <a:rPr lang="ru-RU" sz="1100" dirty="0" err="1"/>
              <a:t>Богдановщина</a:t>
            </a:r>
            <a:endParaRPr sz="1100" dirty="0">
              <a:latin typeface="Microsoft Sans Serif"/>
              <a:cs typeface="Microsoft Sans Serif"/>
            </a:endParaRPr>
          </a:p>
        </p:txBody>
      </p:sp>
      <p:grpSp>
        <p:nvGrpSpPr>
          <p:cNvPr id="36" name="object 36"/>
          <p:cNvGrpSpPr/>
          <p:nvPr/>
        </p:nvGrpSpPr>
        <p:grpSpPr>
          <a:xfrm>
            <a:off x="1711330" y="3078731"/>
            <a:ext cx="7237730" cy="1064260"/>
            <a:chOff x="1729618" y="3124200"/>
            <a:chExt cx="7237730" cy="1064260"/>
          </a:xfrm>
        </p:grpSpPr>
        <p:sp>
          <p:nvSpPr>
            <p:cNvPr id="37" name="object 37"/>
            <p:cNvSpPr/>
            <p:nvPr/>
          </p:nvSpPr>
          <p:spPr>
            <a:xfrm>
              <a:off x="1735714" y="3130295"/>
              <a:ext cx="1464945" cy="1051560"/>
            </a:xfrm>
            <a:custGeom>
              <a:avLst/>
              <a:gdLst/>
              <a:ahLst/>
              <a:cxnLst/>
              <a:rect l="l" t="t" r="r" b="b"/>
              <a:pathLst>
                <a:path w="1464945" h="1051560">
                  <a:moveTo>
                    <a:pt x="1464563" y="1051559"/>
                  </a:moveTo>
                  <a:lnTo>
                    <a:pt x="1464563" y="0"/>
                  </a:lnTo>
                  <a:lnTo>
                    <a:pt x="0" y="0"/>
                  </a:lnTo>
                  <a:lnTo>
                    <a:pt x="0" y="1051559"/>
                  </a:lnTo>
                  <a:lnTo>
                    <a:pt x="1464563" y="1051559"/>
                  </a:lnTo>
                  <a:close/>
                </a:path>
              </a:pathLst>
            </a:custGeom>
            <a:solidFill>
              <a:srgbClr val="D1FFFF"/>
            </a:solidFill>
          </p:spPr>
          <p:txBody>
            <a:bodyPr wrap="square" lIns="0" tIns="0" rIns="0" bIns="0" rtlCol="0"/>
            <a:lstStyle/>
            <a:p>
              <a:endParaRPr/>
            </a:p>
          </p:txBody>
        </p:sp>
        <p:sp>
          <p:nvSpPr>
            <p:cNvPr id="38" name="object 38"/>
            <p:cNvSpPr/>
            <p:nvPr/>
          </p:nvSpPr>
          <p:spPr>
            <a:xfrm>
              <a:off x="1729613" y="3124199"/>
              <a:ext cx="7237730" cy="1064260"/>
            </a:xfrm>
            <a:custGeom>
              <a:avLst/>
              <a:gdLst/>
              <a:ahLst/>
              <a:cxnLst/>
              <a:rect l="l" t="t" r="r" b="b"/>
              <a:pathLst>
                <a:path w="7237730" h="1064260">
                  <a:moveTo>
                    <a:pt x="7237476" y="0"/>
                  </a:moveTo>
                  <a:lnTo>
                    <a:pt x="7223760" y="0"/>
                  </a:lnTo>
                  <a:lnTo>
                    <a:pt x="7223760" y="12192"/>
                  </a:lnTo>
                  <a:lnTo>
                    <a:pt x="7223760" y="228600"/>
                  </a:lnTo>
                  <a:lnTo>
                    <a:pt x="7223760" y="1051560"/>
                  </a:lnTo>
                  <a:lnTo>
                    <a:pt x="3692652" y="1051560"/>
                  </a:lnTo>
                  <a:lnTo>
                    <a:pt x="3692652" y="697992"/>
                  </a:lnTo>
                  <a:lnTo>
                    <a:pt x="7223760" y="697992"/>
                  </a:lnTo>
                  <a:lnTo>
                    <a:pt x="7223760" y="685800"/>
                  </a:lnTo>
                  <a:lnTo>
                    <a:pt x="3692652" y="685800"/>
                  </a:lnTo>
                  <a:lnTo>
                    <a:pt x="3692652" y="469392"/>
                  </a:lnTo>
                  <a:lnTo>
                    <a:pt x="7223760" y="469392"/>
                  </a:lnTo>
                  <a:lnTo>
                    <a:pt x="7223760" y="457200"/>
                  </a:lnTo>
                  <a:lnTo>
                    <a:pt x="3692652" y="457200"/>
                  </a:lnTo>
                  <a:lnTo>
                    <a:pt x="3692652" y="240792"/>
                  </a:lnTo>
                  <a:lnTo>
                    <a:pt x="7223760" y="240792"/>
                  </a:lnTo>
                  <a:lnTo>
                    <a:pt x="7223760" y="228600"/>
                  </a:lnTo>
                  <a:lnTo>
                    <a:pt x="3692652" y="228600"/>
                  </a:lnTo>
                  <a:lnTo>
                    <a:pt x="3692652" y="12192"/>
                  </a:lnTo>
                  <a:lnTo>
                    <a:pt x="7223760" y="12192"/>
                  </a:lnTo>
                  <a:lnTo>
                    <a:pt x="7223760" y="0"/>
                  </a:lnTo>
                  <a:lnTo>
                    <a:pt x="3692652" y="0"/>
                  </a:lnTo>
                  <a:lnTo>
                    <a:pt x="3678936" y="0"/>
                  </a:lnTo>
                  <a:lnTo>
                    <a:pt x="3678936" y="12192"/>
                  </a:lnTo>
                  <a:lnTo>
                    <a:pt x="3678936" y="1051560"/>
                  </a:lnTo>
                  <a:lnTo>
                    <a:pt x="1478280" y="1051560"/>
                  </a:lnTo>
                  <a:lnTo>
                    <a:pt x="1478280" y="697992"/>
                  </a:lnTo>
                  <a:lnTo>
                    <a:pt x="3678936" y="697992"/>
                  </a:lnTo>
                  <a:lnTo>
                    <a:pt x="3678936" y="685800"/>
                  </a:lnTo>
                  <a:lnTo>
                    <a:pt x="1478280" y="685800"/>
                  </a:lnTo>
                  <a:lnTo>
                    <a:pt x="1478280" y="469392"/>
                  </a:lnTo>
                  <a:lnTo>
                    <a:pt x="3678936" y="469392"/>
                  </a:lnTo>
                  <a:lnTo>
                    <a:pt x="3678936" y="457200"/>
                  </a:lnTo>
                  <a:lnTo>
                    <a:pt x="1478280" y="457200"/>
                  </a:lnTo>
                  <a:lnTo>
                    <a:pt x="1478280" y="240792"/>
                  </a:lnTo>
                  <a:lnTo>
                    <a:pt x="3678936" y="240792"/>
                  </a:lnTo>
                  <a:lnTo>
                    <a:pt x="3678936" y="228600"/>
                  </a:lnTo>
                  <a:lnTo>
                    <a:pt x="1478280" y="228600"/>
                  </a:lnTo>
                  <a:lnTo>
                    <a:pt x="1478280" y="12192"/>
                  </a:lnTo>
                  <a:lnTo>
                    <a:pt x="3678936" y="12192"/>
                  </a:lnTo>
                  <a:lnTo>
                    <a:pt x="3678936" y="0"/>
                  </a:lnTo>
                  <a:lnTo>
                    <a:pt x="1478280" y="0"/>
                  </a:lnTo>
                  <a:lnTo>
                    <a:pt x="1464564" y="0"/>
                  </a:lnTo>
                  <a:lnTo>
                    <a:pt x="1464564" y="12192"/>
                  </a:lnTo>
                  <a:lnTo>
                    <a:pt x="1464564" y="1051560"/>
                  </a:lnTo>
                  <a:lnTo>
                    <a:pt x="12192" y="1051560"/>
                  </a:lnTo>
                  <a:lnTo>
                    <a:pt x="12192" y="12192"/>
                  </a:lnTo>
                  <a:lnTo>
                    <a:pt x="1464564" y="12192"/>
                  </a:lnTo>
                  <a:lnTo>
                    <a:pt x="1464564" y="0"/>
                  </a:lnTo>
                  <a:lnTo>
                    <a:pt x="12192" y="0"/>
                  </a:lnTo>
                  <a:lnTo>
                    <a:pt x="0" y="0"/>
                  </a:lnTo>
                  <a:lnTo>
                    <a:pt x="0" y="12192"/>
                  </a:lnTo>
                  <a:lnTo>
                    <a:pt x="0" y="1051560"/>
                  </a:lnTo>
                  <a:lnTo>
                    <a:pt x="0" y="1063752"/>
                  </a:lnTo>
                  <a:lnTo>
                    <a:pt x="12192" y="1063752"/>
                  </a:lnTo>
                  <a:lnTo>
                    <a:pt x="7237476" y="1063752"/>
                  </a:lnTo>
                  <a:lnTo>
                    <a:pt x="7237476" y="1051560"/>
                  </a:lnTo>
                  <a:lnTo>
                    <a:pt x="7237476" y="12192"/>
                  </a:lnTo>
                  <a:lnTo>
                    <a:pt x="7237476" y="0"/>
                  </a:lnTo>
                  <a:close/>
                </a:path>
              </a:pathLst>
            </a:custGeom>
            <a:solidFill>
              <a:srgbClr val="4371C4"/>
            </a:solidFill>
          </p:spPr>
          <p:txBody>
            <a:bodyPr wrap="square" lIns="0" tIns="0" rIns="0" bIns="0" rtlCol="0"/>
            <a:lstStyle/>
            <a:p>
              <a:endParaRPr/>
            </a:p>
          </p:txBody>
        </p:sp>
      </p:grpSp>
      <p:sp>
        <p:nvSpPr>
          <p:cNvPr id="39" name="object 39"/>
          <p:cNvSpPr txBox="1"/>
          <p:nvPr/>
        </p:nvSpPr>
        <p:spPr>
          <a:xfrm>
            <a:off x="1887612" y="3455922"/>
            <a:ext cx="1160780" cy="391160"/>
          </a:xfrm>
          <a:prstGeom prst="rect">
            <a:avLst/>
          </a:prstGeom>
        </p:spPr>
        <p:txBody>
          <a:bodyPr vert="horz" wrap="square" lIns="0" tIns="12700" rIns="0" bIns="0" rtlCol="0">
            <a:spAutoFit/>
          </a:bodyPr>
          <a:lstStyle/>
          <a:p>
            <a:pPr marL="309245" marR="5080" indent="-297180">
              <a:lnSpc>
                <a:spcPct val="100000"/>
              </a:lnSpc>
              <a:spcBef>
                <a:spcPts val="100"/>
              </a:spcBef>
            </a:pPr>
            <a:r>
              <a:rPr sz="1200" spc="-10" dirty="0">
                <a:solidFill>
                  <a:srgbClr val="007EAC"/>
                </a:solidFill>
                <a:latin typeface="Microsoft Sans Serif"/>
                <a:cs typeface="Microsoft Sans Serif"/>
              </a:rPr>
              <a:t>Характеристика</a:t>
            </a:r>
            <a:r>
              <a:rPr sz="1200" spc="-10" dirty="0">
                <a:solidFill>
                  <a:srgbClr val="007EAC"/>
                </a:solidFill>
                <a:latin typeface="Times New Roman"/>
                <a:cs typeface="Times New Roman"/>
              </a:rPr>
              <a:t> </a:t>
            </a:r>
            <a:r>
              <a:rPr sz="1200" spc="-10" dirty="0">
                <a:solidFill>
                  <a:srgbClr val="007EAC"/>
                </a:solidFill>
                <a:latin typeface="Microsoft Sans Serif"/>
                <a:cs typeface="Microsoft Sans Serif"/>
              </a:rPr>
              <a:t>участка</a:t>
            </a:r>
            <a:endParaRPr sz="1200">
              <a:latin typeface="Microsoft Sans Serif"/>
              <a:cs typeface="Microsoft Sans Serif"/>
            </a:endParaRPr>
          </a:p>
        </p:txBody>
      </p:sp>
      <p:sp>
        <p:nvSpPr>
          <p:cNvPr id="40" name="object 40"/>
          <p:cNvSpPr txBox="1"/>
          <p:nvPr/>
        </p:nvSpPr>
        <p:spPr>
          <a:xfrm>
            <a:off x="3279024" y="3160266"/>
            <a:ext cx="52387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Площадь</a:t>
            </a:r>
            <a:endParaRPr sz="900">
              <a:latin typeface="Microsoft Sans Serif"/>
              <a:cs typeface="Microsoft Sans Serif"/>
            </a:endParaRPr>
          </a:p>
        </p:txBody>
      </p:sp>
      <p:sp>
        <p:nvSpPr>
          <p:cNvPr id="41" name="object 41"/>
          <p:cNvSpPr txBox="1"/>
          <p:nvPr/>
        </p:nvSpPr>
        <p:spPr>
          <a:xfrm>
            <a:off x="5493395" y="3160266"/>
            <a:ext cx="615305" cy="151323"/>
          </a:xfrm>
          <a:prstGeom prst="rect">
            <a:avLst/>
          </a:prstGeom>
        </p:spPr>
        <p:txBody>
          <a:bodyPr vert="horz" wrap="square" lIns="0" tIns="12700" rIns="0" bIns="0" rtlCol="0">
            <a:spAutoFit/>
          </a:bodyPr>
          <a:lstStyle/>
          <a:p>
            <a:pPr marL="12700">
              <a:lnSpc>
                <a:spcPct val="100000"/>
              </a:lnSpc>
              <a:spcBef>
                <a:spcPts val="100"/>
              </a:spcBef>
            </a:pPr>
            <a:r>
              <a:rPr lang="ru-RU" sz="900" dirty="0" smtClean="0">
                <a:latin typeface="Microsoft Sans Serif"/>
                <a:cs typeface="Microsoft Sans Serif"/>
              </a:rPr>
              <a:t>42,6</a:t>
            </a:r>
            <a:r>
              <a:rPr sz="900" spc="5" dirty="0" smtClean="0">
                <a:latin typeface="Times New Roman"/>
                <a:cs typeface="Times New Roman"/>
              </a:rPr>
              <a:t> </a:t>
            </a:r>
            <a:r>
              <a:rPr sz="900" spc="-25" dirty="0">
                <a:latin typeface="Microsoft Sans Serif"/>
                <a:cs typeface="Microsoft Sans Serif"/>
              </a:rPr>
              <a:t>га</a:t>
            </a:r>
            <a:endParaRPr sz="900" dirty="0">
              <a:latin typeface="Microsoft Sans Serif"/>
              <a:cs typeface="Microsoft Sans Serif"/>
            </a:endParaRPr>
          </a:p>
        </p:txBody>
      </p:sp>
      <p:sp>
        <p:nvSpPr>
          <p:cNvPr id="42" name="object 42"/>
          <p:cNvSpPr txBox="1"/>
          <p:nvPr/>
        </p:nvSpPr>
        <p:spPr>
          <a:xfrm>
            <a:off x="3279024" y="3388866"/>
            <a:ext cx="92138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Категория</a:t>
            </a:r>
            <a:r>
              <a:rPr sz="900" spc="-40" dirty="0">
                <a:solidFill>
                  <a:srgbClr val="007EAC"/>
                </a:solidFill>
                <a:latin typeface="Times New Roman"/>
                <a:cs typeface="Times New Roman"/>
              </a:rPr>
              <a:t> </a:t>
            </a:r>
            <a:r>
              <a:rPr sz="900" spc="-10" dirty="0">
                <a:solidFill>
                  <a:srgbClr val="007EAC"/>
                </a:solidFill>
                <a:latin typeface="Microsoft Sans Serif"/>
                <a:cs typeface="Microsoft Sans Serif"/>
              </a:rPr>
              <a:t>земли</a:t>
            </a:r>
            <a:endParaRPr sz="900">
              <a:latin typeface="Microsoft Sans Serif"/>
              <a:cs typeface="Microsoft Sans Serif"/>
            </a:endParaRPr>
          </a:p>
        </p:txBody>
      </p:sp>
      <p:sp>
        <p:nvSpPr>
          <p:cNvPr id="43" name="object 43"/>
          <p:cNvSpPr txBox="1"/>
          <p:nvPr/>
        </p:nvSpPr>
        <p:spPr>
          <a:xfrm>
            <a:off x="5417215" y="3331429"/>
            <a:ext cx="2275840" cy="151323"/>
          </a:xfrm>
          <a:prstGeom prst="rect">
            <a:avLst/>
          </a:prstGeom>
        </p:spPr>
        <p:txBody>
          <a:bodyPr vert="horz" wrap="square" lIns="0" tIns="12700" rIns="0" bIns="0" rtlCol="0">
            <a:spAutoFit/>
          </a:bodyPr>
          <a:lstStyle/>
          <a:p>
            <a:pPr marL="12700">
              <a:lnSpc>
                <a:spcPct val="100000"/>
              </a:lnSpc>
              <a:spcBef>
                <a:spcPts val="100"/>
              </a:spcBef>
            </a:pPr>
            <a:r>
              <a:rPr lang="ru-RU" sz="900" dirty="0">
                <a:latin typeface="Microsoft Sans Serif"/>
                <a:cs typeface="Microsoft Sans Serif"/>
              </a:rPr>
              <a:t>з</a:t>
            </a:r>
            <a:r>
              <a:rPr sz="900" dirty="0" err="1" smtClean="0">
                <a:latin typeface="Microsoft Sans Serif"/>
                <a:cs typeface="Microsoft Sans Serif"/>
              </a:rPr>
              <a:t>емли</a:t>
            </a:r>
            <a:r>
              <a:rPr sz="900" spc="-10" dirty="0" smtClean="0">
                <a:latin typeface="Times New Roman"/>
                <a:cs typeface="Times New Roman"/>
              </a:rPr>
              <a:t> </a:t>
            </a:r>
            <a:r>
              <a:rPr sz="900" spc="-10" dirty="0">
                <a:latin typeface="Microsoft Sans Serif"/>
                <a:cs typeface="Microsoft Sans Serif"/>
              </a:rPr>
              <a:t>сельскохозяйственного</a:t>
            </a:r>
            <a:r>
              <a:rPr sz="900" spc="20" dirty="0">
                <a:latin typeface="Times New Roman"/>
                <a:cs typeface="Times New Roman"/>
              </a:rPr>
              <a:t> </a:t>
            </a:r>
            <a:r>
              <a:rPr sz="900" spc="-10" dirty="0">
                <a:latin typeface="Microsoft Sans Serif"/>
                <a:cs typeface="Microsoft Sans Serif"/>
              </a:rPr>
              <a:t>назначения</a:t>
            </a:r>
            <a:endParaRPr sz="900" dirty="0">
              <a:latin typeface="Microsoft Sans Serif"/>
              <a:cs typeface="Microsoft Sans Serif"/>
            </a:endParaRPr>
          </a:p>
        </p:txBody>
      </p:sp>
      <p:sp>
        <p:nvSpPr>
          <p:cNvPr id="44" name="object 44"/>
          <p:cNvSpPr txBox="1"/>
          <p:nvPr/>
        </p:nvSpPr>
        <p:spPr>
          <a:xfrm>
            <a:off x="3279024" y="3617466"/>
            <a:ext cx="119761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007EAC"/>
                </a:solidFill>
                <a:latin typeface="Microsoft Sans Serif"/>
                <a:cs typeface="Microsoft Sans Serif"/>
              </a:rPr>
              <a:t>Форма</a:t>
            </a:r>
            <a:r>
              <a:rPr sz="900" spc="-5" dirty="0">
                <a:solidFill>
                  <a:srgbClr val="007EAC"/>
                </a:solidFill>
                <a:latin typeface="Times New Roman"/>
                <a:cs typeface="Times New Roman"/>
              </a:rPr>
              <a:t> </a:t>
            </a:r>
            <a:r>
              <a:rPr sz="900" spc="-10" dirty="0">
                <a:solidFill>
                  <a:srgbClr val="007EAC"/>
                </a:solidFill>
                <a:latin typeface="Microsoft Sans Serif"/>
                <a:cs typeface="Microsoft Sans Serif"/>
              </a:rPr>
              <a:t>собственности</a:t>
            </a:r>
            <a:endParaRPr sz="900">
              <a:latin typeface="Microsoft Sans Serif"/>
              <a:cs typeface="Microsoft Sans Serif"/>
            </a:endParaRPr>
          </a:p>
        </p:txBody>
      </p:sp>
      <p:sp>
        <p:nvSpPr>
          <p:cNvPr id="45" name="object 45"/>
          <p:cNvSpPr txBox="1"/>
          <p:nvPr/>
        </p:nvSpPr>
        <p:spPr>
          <a:xfrm>
            <a:off x="5418370" y="3437491"/>
            <a:ext cx="3394175" cy="302647"/>
          </a:xfrm>
          <a:prstGeom prst="rect">
            <a:avLst/>
          </a:prstGeom>
        </p:spPr>
        <p:txBody>
          <a:bodyPr vert="horz" wrap="square" lIns="0" tIns="12700" rIns="0" bIns="0" rtlCol="0">
            <a:spAutoFit/>
          </a:bodyPr>
          <a:lstStyle/>
          <a:p>
            <a:pPr marL="12700">
              <a:lnSpc>
                <a:spcPct val="100000"/>
              </a:lnSpc>
              <a:spcBef>
                <a:spcPts val="100"/>
              </a:spcBef>
            </a:pPr>
            <a:endParaRPr lang="ru-RU" sz="900" dirty="0"/>
          </a:p>
          <a:p>
            <a:pPr marL="12700">
              <a:lnSpc>
                <a:spcPct val="100000"/>
              </a:lnSpc>
              <a:spcBef>
                <a:spcPts val="100"/>
              </a:spcBef>
            </a:pPr>
            <a:r>
              <a:rPr lang="ru-RU" sz="900" dirty="0" smtClean="0"/>
              <a:t>муниципальная</a:t>
            </a:r>
            <a:endParaRPr sz="900" dirty="0">
              <a:latin typeface="Microsoft Sans Serif"/>
              <a:cs typeface="Microsoft Sans Serif"/>
            </a:endParaRPr>
          </a:p>
        </p:txBody>
      </p:sp>
      <p:sp>
        <p:nvSpPr>
          <p:cNvPr id="46" name="object 46"/>
          <p:cNvSpPr txBox="1"/>
          <p:nvPr/>
        </p:nvSpPr>
        <p:spPr>
          <a:xfrm>
            <a:off x="3279024" y="3846066"/>
            <a:ext cx="1514475" cy="299720"/>
          </a:xfrm>
          <a:prstGeom prst="rect">
            <a:avLst/>
          </a:prstGeom>
        </p:spPr>
        <p:txBody>
          <a:bodyPr vert="horz" wrap="square" lIns="0" tIns="12700" rIns="0" bIns="0" rtlCol="0">
            <a:spAutoFit/>
          </a:bodyPr>
          <a:lstStyle/>
          <a:p>
            <a:pPr marL="12700" marR="5080">
              <a:lnSpc>
                <a:spcPct val="100000"/>
              </a:lnSpc>
              <a:spcBef>
                <a:spcPts val="100"/>
              </a:spcBef>
            </a:pPr>
            <a:r>
              <a:rPr sz="900" dirty="0">
                <a:solidFill>
                  <a:srgbClr val="007EAC"/>
                </a:solidFill>
                <a:latin typeface="Microsoft Sans Serif"/>
                <a:cs typeface="Microsoft Sans Serif"/>
              </a:rPr>
              <a:t>Приоритетное</a:t>
            </a:r>
            <a:r>
              <a:rPr sz="900" spc="-30" dirty="0">
                <a:solidFill>
                  <a:srgbClr val="007EAC"/>
                </a:solidFill>
                <a:latin typeface="Times New Roman"/>
                <a:cs typeface="Times New Roman"/>
              </a:rPr>
              <a:t> </a:t>
            </a:r>
            <a:r>
              <a:rPr sz="900" spc="-10" dirty="0">
                <a:solidFill>
                  <a:srgbClr val="007EAC"/>
                </a:solidFill>
                <a:latin typeface="Microsoft Sans Serif"/>
                <a:cs typeface="Microsoft Sans Serif"/>
              </a:rPr>
              <a:t>направление</a:t>
            </a:r>
            <a:r>
              <a:rPr sz="900" spc="-10" dirty="0">
                <a:solidFill>
                  <a:srgbClr val="007EAC"/>
                </a:solidFill>
                <a:latin typeface="Times New Roman"/>
                <a:cs typeface="Times New Roman"/>
              </a:rPr>
              <a:t> </a:t>
            </a:r>
            <a:r>
              <a:rPr sz="900" spc="-10" dirty="0">
                <a:solidFill>
                  <a:srgbClr val="007EAC"/>
                </a:solidFill>
                <a:latin typeface="Microsoft Sans Serif"/>
                <a:cs typeface="Microsoft Sans Serif"/>
              </a:rPr>
              <a:t>использования</a:t>
            </a:r>
            <a:endParaRPr sz="900">
              <a:latin typeface="Microsoft Sans Serif"/>
              <a:cs typeface="Microsoft Sans Serif"/>
            </a:endParaRPr>
          </a:p>
        </p:txBody>
      </p:sp>
      <p:sp>
        <p:nvSpPr>
          <p:cNvPr id="47" name="object 47"/>
          <p:cNvSpPr txBox="1"/>
          <p:nvPr/>
        </p:nvSpPr>
        <p:spPr>
          <a:xfrm>
            <a:off x="5391933" y="3915690"/>
            <a:ext cx="3557121" cy="151323"/>
          </a:xfrm>
          <a:prstGeom prst="rect">
            <a:avLst/>
          </a:prstGeom>
        </p:spPr>
        <p:txBody>
          <a:bodyPr vert="horz" wrap="square" lIns="0" tIns="12700" rIns="0" bIns="0" rtlCol="0">
            <a:spAutoFit/>
          </a:bodyPr>
          <a:lstStyle/>
          <a:p>
            <a:pPr marL="12700">
              <a:lnSpc>
                <a:spcPct val="100000"/>
              </a:lnSpc>
              <a:spcBef>
                <a:spcPts val="100"/>
              </a:spcBef>
            </a:pPr>
            <a:r>
              <a:rPr lang="ru-RU" sz="900" spc="-10" dirty="0" smtClean="0">
                <a:latin typeface="Microsoft Sans Serif"/>
                <a:cs typeface="Microsoft Sans Serif"/>
              </a:rPr>
              <a:t>растениеводство</a:t>
            </a:r>
            <a:r>
              <a:rPr lang="ru-RU" sz="900" spc="-10" dirty="0">
                <a:latin typeface="Microsoft Sans Serif"/>
                <a:cs typeface="Microsoft Sans Serif"/>
              </a:rPr>
              <a:t>, овощеводство, картофелеводство  </a:t>
            </a:r>
            <a:endParaRPr sz="900" dirty="0">
              <a:latin typeface="Microsoft Sans Serif"/>
              <a:cs typeface="Microsoft Sans Serif"/>
            </a:endParaRPr>
          </a:p>
        </p:txBody>
      </p:sp>
      <p:grpSp>
        <p:nvGrpSpPr>
          <p:cNvPr id="48" name="object 48"/>
          <p:cNvGrpSpPr/>
          <p:nvPr/>
        </p:nvGrpSpPr>
        <p:grpSpPr>
          <a:xfrm>
            <a:off x="1729618" y="4180332"/>
            <a:ext cx="6746875" cy="856615"/>
            <a:chOff x="1729618" y="4180332"/>
            <a:chExt cx="6746875" cy="856615"/>
          </a:xfrm>
        </p:grpSpPr>
        <p:sp>
          <p:nvSpPr>
            <p:cNvPr id="49" name="object 49"/>
            <p:cNvSpPr/>
            <p:nvPr/>
          </p:nvSpPr>
          <p:spPr>
            <a:xfrm>
              <a:off x="1735714" y="4186428"/>
              <a:ext cx="1341120" cy="850900"/>
            </a:xfrm>
            <a:custGeom>
              <a:avLst/>
              <a:gdLst/>
              <a:ahLst/>
              <a:cxnLst/>
              <a:rect l="l" t="t" r="r" b="b"/>
              <a:pathLst>
                <a:path w="1341120" h="850900">
                  <a:moveTo>
                    <a:pt x="0" y="0"/>
                  </a:moveTo>
                  <a:lnTo>
                    <a:pt x="0" y="850391"/>
                  </a:lnTo>
                  <a:lnTo>
                    <a:pt x="1341119" y="850391"/>
                  </a:lnTo>
                  <a:lnTo>
                    <a:pt x="1341119" y="0"/>
                  </a:lnTo>
                  <a:lnTo>
                    <a:pt x="0" y="0"/>
                  </a:lnTo>
                  <a:close/>
                </a:path>
              </a:pathLst>
            </a:custGeom>
            <a:solidFill>
              <a:srgbClr val="D1FFFF"/>
            </a:solidFill>
          </p:spPr>
          <p:txBody>
            <a:bodyPr wrap="square" lIns="0" tIns="0" rIns="0" bIns="0" rtlCol="0"/>
            <a:lstStyle/>
            <a:p>
              <a:endParaRPr/>
            </a:p>
          </p:txBody>
        </p:sp>
        <p:sp>
          <p:nvSpPr>
            <p:cNvPr id="50" name="object 50"/>
            <p:cNvSpPr/>
            <p:nvPr/>
          </p:nvSpPr>
          <p:spPr>
            <a:xfrm>
              <a:off x="1729613" y="4180331"/>
              <a:ext cx="6746875" cy="856615"/>
            </a:xfrm>
            <a:custGeom>
              <a:avLst/>
              <a:gdLst/>
              <a:ahLst/>
              <a:cxnLst/>
              <a:rect l="l" t="t" r="r" b="b"/>
              <a:pathLst>
                <a:path w="6746875" h="856614">
                  <a:moveTo>
                    <a:pt x="6746748" y="0"/>
                  </a:moveTo>
                  <a:lnTo>
                    <a:pt x="6734556" y="0"/>
                  </a:lnTo>
                  <a:lnTo>
                    <a:pt x="6734556" y="12192"/>
                  </a:lnTo>
                  <a:lnTo>
                    <a:pt x="6734556" y="502920"/>
                  </a:lnTo>
                  <a:lnTo>
                    <a:pt x="2711196" y="502920"/>
                  </a:lnTo>
                  <a:lnTo>
                    <a:pt x="2711196" y="12192"/>
                  </a:lnTo>
                  <a:lnTo>
                    <a:pt x="6734556" y="12192"/>
                  </a:lnTo>
                  <a:lnTo>
                    <a:pt x="6734556" y="0"/>
                  </a:lnTo>
                  <a:lnTo>
                    <a:pt x="2697480" y="0"/>
                  </a:lnTo>
                  <a:lnTo>
                    <a:pt x="2697480" y="12192"/>
                  </a:lnTo>
                  <a:lnTo>
                    <a:pt x="2697480" y="502920"/>
                  </a:lnTo>
                  <a:lnTo>
                    <a:pt x="1353312" y="502920"/>
                  </a:lnTo>
                  <a:lnTo>
                    <a:pt x="1353312" y="12192"/>
                  </a:lnTo>
                  <a:lnTo>
                    <a:pt x="2697480" y="12192"/>
                  </a:lnTo>
                  <a:lnTo>
                    <a:pt x="2697480" y="0"/>
                  </a:lnTo>
                  <a:lnTo>
                    <a:pt x="0" y="0"/>
                  </a:lnTo>
                  <a:lnTo>
                    <a:pt x="0" y="12192"/>
                  </a:lnTo>
                  <a:lnTo>
                    <a:pt x="0" y="856500"/>
                  </a:lnTo>
                  <a:lnTo>
                    <a:pt x="12192" y="856500"/>
                  </a:lnTo>
                  <a:lnTo>
                    <a:pt x="12192" y="12192"/>
                  </a:lnTo>
                  <a:lnTo>
                    <a:pt x="1341120" y="12192"/>
                  </a:lnTo>
                  <a:lnTo>
                    <a:pt x="1341120" y="502920"/>
                  </a:lnTo>
                  <a:lnTo>
                    <a:pt x="1341120" y="515112"/>
                  </a:lnTo>
                  <a:lnTo>
                    <a:pt x="1341120" y="856500"/>
                  </a:lnTo>
                  <a:lnTo>
                    <a:pt x="1353312" y="856500"/>
                  </a:lnTo>
                  <a:lnTo>
                    <a:pt x="1353312" y="515112"/>
                  </a:lnTo>
                  <a:lnTo>
                    <a:pt x="2697480" y="515112"/>
                  </a:lnTo>
                  <a:lnTo>
                    <a:pt x="2697480" y="856500"/>
                  </a:lnTo>
                  <a:lnTo>
                    <a:pt x="2711196" y="856500"/>
                  </a:lnTo>
                  <a:lnTo>
                    <a:pt x="2711196" y="515112"/>
                  </a:lnTo>
                  <a:lnTo>
                    <a:pt x="6734556" y="515112"/>
                  </a:lnTo>
                  <a:lnTo>
                    <a:pt x="6734556" y="856500"/>
                  </a:lnTo>
                  <a:lnTo>
                    <a:pt x="6746748" y="856500"/>
                  </a:lnTo>
                  <a:lnTo>
                    <a:pt x="6746748" y="515112"/>
                  </a:lnTo>
                  <a:lnTo>
                    <a:pt x="6746748" y="502920"/>
                  </a:lnTo>
                  <a:lnTo>
                    <a:pt x="6746748" y="12192"/>
                  </a:lnTo>
                  <a:lnTo>
                    <a:pt x="6746748" y="12"/>
                  </a:lnTo>
                  <a:close/>
                </a:path>
              </a:pathLst>
            </a:custGeom>
            <a:solidFill>
              <a:srgbClr val="4371C4"/>
            </a:solidFill>
          </p:spPr>
          <p:txBody>
            <a:bodyPr wrap="square" lIns="0" tIns="0" rIns="0" bIns="0" rtlCol="0"/>
            <a:lstStyle/>
            <a:p>
              <a:endParaRPr/>
            </a:p>
          </p:txBody>
        </p:sp>
      </p:grpSp>
      <p:sp>
        <p:nvSpPr>
          <p:cNvPr id="51" name="object 51"/>
          <p:cNvSpPr txBox="1"/>
          <p:nvPr/>
        </p:nvSpPr>
        <p:spPr>
          <a:xfrm>
            <a:off x="3154056" y="4352034"/>
            <a:ext cx="104965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Электроснабжение</a:t>
            </a:r>
            <a:endParaRPr sz="900">
              <a:latin typeface="Microsoft Sans Serif"/>
              <a:cs typeface="Microsoft Sans Serif"/>
            </a:endParaRPr>
          </a:p>
        </p:txBody>
      </p:sp>
      <p:sp>
        <p:nvSpPr>
          <p:cNvPr id="52" name="object 52"/>
          <p:cNvSpPr txBox="1"/>
          <p:nvPr/>
        </p:nvSpPr>
        <p:spPr>
          <a:xfrm>
            <a:off x="4511939" y="4214874"/>
            <a:ext cx="3760470" cy="151323"/>
          </a:xfrm>
          <a:prstGeom prst="rect">
            <a:avLst/>
          </a:prstGeom>
        </p:spPr>
        <p:txBody>
          <a:bodyPr vert="horz" wrap="square" lIns="0" tIns="12700" rIns="0" bIns="0" rtlCol="0">
            <a:spAutoFit/>
          </a:bodyPr>
          <a:lstStyle/>
          <a:p>
            <a:pPr marL="12700" marR="5080">
              <a:lnSpc>
                <a:spcPct val="100000"/>
              </a:lnSpc>
              <a:spcBef>
                <a:spcPts val="100"/>
              </a:spcBef>
            </a:pPr>
            <a:r>
              <a:rPr lang="ru-RU" sz="900" dirty="0"/>
              <a:t> </a:t>
            </a:r>
            <a:r>
              <a:rPr lang="ru-RU" sz="900" dirty="0" smtClean="0"/>
              <a:t>Отсутствует</a:t>
            </a:r>
            <a:endParaRPr sz="900" dirty="0">
              <a:latin typeface="Microsoft Sans Serif"/>
              <a:cs typeface="Microsoft Sans Serif"/>
            </a:endParaRPr>
          </a:p>
        </p:txBody>
      </p:sp>
      <p:sp>
        <p:nvSpPr>
          <p:cNvPr id="53" name="object 53"/>
          <p:cNvSpPr txBox="1"/>
          <p:nvPr/>
        </p:nvSpPr>
        <p:spPr>
          <a:xfrm>
            <a:off x="3154056" y="4923533"/>
            <a:ext cx="1217938" cy="151323"/>
          </a:xfrm>
          <a:prstGeom prst="rect">
            <a:avLst/>
          </a:prstGeom>
        </p:spPr>
        <p:txBody>
          <a:bodyPr vert="horz" wrap="square" lIns="0" tIns="12700" rIns="0" bIns="0" rtlCol="0">
            <a:spAutoFit/>
          </a:bodyPr>
          <a:lstStyle/>
          <a:p>
            <a:pPr marL="12700">
              <a:lnSpc>
                <a:spcPct val="100000"/>
              </a:lnSpc>
              <a:spcBef>
                <a:spcPts val="100"/>
              </a:spcBef>
            </a:pPr>
            <a:r>
              <a:rPr lang="ru-RU" sz="900" spc="-10" dirty="0">
                <a:solidFill>
                  <a:srgbClr val="007EAC"/>
                </a:solidFill>
                <a:latin typeface="Microsoft Sans Serif"/>
                <a:cs typeface="Microsoft Sans Serif"/>
              </a:rPr>
              <a:t>Газоснабжение</a:t>
            </a:r>
          </a:p>
        </p:txBody>
      </p:sp>
      <p:grpSp>
        <p:nvGrpSpPr>
          <p:cNvPr id="56" name="object 56"/>
          <p:cNvGrpSpPr/>
          <p:nvPr/>
        </p:nvGrpSpPr>
        <p:grpSpPr>
          <a:xfrm>
            <a:off x="1708842" y="5037328"/>
            <a:ext cx="7416747" cy="2519171"/>
            <a:chOff x="1725041" y="5036820"/>
            <a:chExt cx="7400670" cy="2519171"/>
          </a:xfrm>
        </p:grpSpPr>
        <p:pic>
          <p:nvPicPr>
            <p:cNvPr id="57" name="object 57"/>
            <p:cNvPicPr/>
            <p:nvPr/>
          </p:nvPicPr>
          <p:blipFill>
            <a:blip r:embed="rId17" cstate="print"/>
            <a:stretch>
              <a:fillRect/>
            </a:stretch>
          </p:blipFill>
          <p:spPr>
            <a:xfrm>
              <a:off x="1725041" y="5036820"/>
              <a:ext cx="7400670" cy="2519171"/>
            </a:xfrm>
            <a:prstGeom prst="rect">
              <a:avLst/>
            </a:prstGeom>
          </p:spPr>
        </p:pic>
        <p:sp>
          <p:nvSpPr>
            <p:cNvPr id="58" name="object 58"/>
            <p:cNvSpPr/>
            <p:nvPr/>
          </p:nvSpPr>
          <p:spPr>
            <a:xfrm>
              <a:off x="1731142" y="6065520"/>
              <a:ext cx="1473835" cy="365760"/>
            </a:xfrm>
            <a:custGeom>
              <a:avLst/>
              <a:gdLst/>
              <a:ahLst/>
              <a:cxnLst/>
              <a:rect l="l" t="t" r="r" b="b"/>
              <a:pathLst>
                <a:path w="1473835" h="365760">
                  <a:moveTo>
                    <a:pt x="1473707" y="365759"/>
                  </a:moveTo>
                  <a:lnTo>
                    <a:pt x="1473707" y="0"/>
                  </a:lnTo>
                  <a:lnTo>
                    <a:pt x="0" y="0"/>
                  </a:lnTo>
                  <a:lnTo>
                    <a:pt x="0" y="365759"/>
                  </a:lnTo>
                  <a:lnTo>
                    <a:pt x="1473707" y="365759"/>
                  </a:lnTo>
                  <a:close/>
                </a:path>
              </a:pathLst>
            </a:custGeom>
            <a:solidFill>
              <a:srgbClr val="D1FFFF"/>
            </a:solidFill>
          </p:spPr>
          <p:txBody>
            <a:bodyPr wrap="square" lIns="0" tIns="0" rIns="0" bIns="0" rtlCol="0"/>
            <a:lstStyle/>
            <a:p>
              <a:endParaRPr/>
            </a:p>
          </p:txBody>
        </p:sp>
        <p:sp>
          <p:nvSpPr>
            <p:cNvPr id="59" name="object 59"/>
            <p:cNvSpPr/>
            <p:nvPr/>
          </p:nvSpPr>
          <p:spPr>
            <a:xfrm>
              <a:off x="1725041" y="6057900"/>
              <a:ext cx="6038215" cy="379730"/>
            </a:xfrm>
            <a:custGeom>
              <a:avLst/>
              <a:gdLst/>
              <a:ahLst/>
              <a:cxnLst/>
              <a:rect l="l" t="t" r="r" b="b"/>
              <a:pathLst>
                <a:path w="6038215" h="379729">
                  <a:moveTo>
                    <a:pt x="6038088" y="0"/>
                  </a:moveTo>
                  <a:lnTo>
                    <a:pt x="6025896" y="0"/>
                  </a:lnTo>
                  <a:lnTo>
                    <a:pt x="6025896" y="13716"/>
                  </a:lnTo>
                  <a:lnTo>
                    <a:pt x="6025896" y="365760"/>
                  </a:lnTo>
                  <a:lnTo>
                    <a:pt x="1485900" y="365760"/>
                  </a:lnTo>
                  <a:lnTo>
                    <a:pt x="1485900" y="13716"/>
                  </a:lnTo>
                  <a:lnTo>
                    <a:pt x="6025896" y="13716"/>
                  </a:lnTo>
                  <a:lnTo>
                    <a:pt x="6025896" y="0"/>
                  </a:lnTo>
                  <a:lnTo>
                    <a:pt x="1485900" y="0"/>
                  </a:lnTo>
                  <a:lnTo>
                    <a:pt x="1473708" y="0"/>
                  </a:lnTo>
                  <a:lnTo>
                    <a:pt x="1473708" y="13716"/>
                  </a:lnTo>
                  <a:lnTo>
                    <a:pt x="1473708" y="365760"/>
                  </a:lnTo>
                  <a:lnTo>
                    <a:pt x="12192" y="365760"/>
                  </a:lnTo>
                  <a:lnTo>
                    <a:pt x="12192" y="13716"/>
                  </a:lnTo>
                  <a:lnTo>
                    <a:pt x="1473708" y="13716"/>
                  </a:lnTo>
                  <a:lnTo>
                    <a:pt x="1473708" y="0"/>
                  </a:lnTo>
                  <a:lnTo>
                    <a:pt x="12192" y="0"/>
                  </a:lnTo>
                  <a:lnTo>
                    <a:pt x="0" y="0"/>
                  </a:lnTo>
                  <a:lnTo>
                    <a:pt x="0" y="13716"/>
                  </a:lnTo>
                  <a:lnTo>
                    <a:pt x="0" y="365760"/>
                  </a:lnTo>
                  <a:lnTo>
                    <a:pt x="0" y="379476"/>
                  </a:lnTo>
                  <a:lnTo>
                    <a:pt x="12192" y="379476"/>
                  </a:lnTo>
                  <a:lnTo>
                    <a:pt x="1473708" y="379476"/>
                  </a:lnTo>
                  <a:lnTo>
                    <a:pt x="1485900" y="379476"/>
                  </a:lnTo>
                  <a:lnTo>
                    <a:pt x="6025896" y="379476"/>
                  </a:lnTo>
                  <a:lnTo>
                    <a:pt x="6038088" y="379476"/>
                  </a:lnTo>
                  <a:lnTo>
                    <a:pt x="6038088" y="365760"/>
                  </a:lnTo>
                  <a:lnTo>
                    <a:pt x="6038088" y="13716"/>
                  </a:lnTo>
                  <a:lnTo>
                    <a:pt x="6038088" y="0"/>
                  </a:lnTo>
                  <a:close/>
                </a:path>
              </a:pathLst>
            </a:custGeom>
            <a:solidFill>
              <a:srgbClr val="4371C4"/>
            </a:solidFill>
          </p:spPr>
          <p:txBody>
            <a:bodyPr wrap="square" lIns="0" tIns="0" rIns="0" bIns="0" rtlCol="0"/>
            <a:lstStyle/>
            <a:p>
              <a:endParaRPr/>
            </a:p>
          </p:txBody>
        </p:sp>
      </p:grpSp>
      <p:sp>
        <p:nvSpPr>
          <p:cNvPr id="60" name="object 60"/>
          <p:cNvSpPr txBox="1"/>
          <p:nvPr/>
        </p:nvSpPr>
        <p:spPr>
          <a:xfrm>
            <a:off x="1934856" y="6154925"/>
            <a:ext cx="106743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007EAC"/>
                </a:solidFill>
                <a:latin typeface="Microsoft Sans Serif"/>
                <a:cs typeface="Microsoft Sans Serif"/>
              </a:rPr>
              <a:t>Подъездные</a:t>
            </a:r>
            <a:r>
              <a:rPr sz="1000" spc="20" dirty="0">
                <a:solidFill>
                  <a:srgbClr val="007EAC"/>
                </a:solidFill>
                <a:latin typeface="Times New Roman"/>
                <a:cs typeface="Times New Roman"/>
              </a:rPr>
              <a:t> </a:t>
            </a:r>
            <a:r>
              <a:rPr sz="1000" spc="-20" dirty="0">
                <a:solidFill>
                  <a:srgbClr val="007EAC"/>
                </a:solidFill>
                <a:latin typeface="Microsoft Sans Serif"/>
                <a:cs typeface="Microsoft Sans Serif"/>
              </a:rPr>
              <a:t>пути</a:t>
            </a:r>
            <a:endParaRPr sz="1000" dirty="0">
              <a:latin typeface="Microsoft Sans Serif"/>
              <a:cs typeface="Microsoft Sans Serif"/>
            </a:endParaRPr>
          </a:p>
        </p:txBody>
      </p:sp>
      <p:sp>
        <p:nvSpPr>
          <p:cNvPr id="65" name="object 65"/>
          <p:cNvSpPr txBox="1"/>
          <p:nvPr/>
        </p:nvSpPr>
        <p:spPr>
          <a:xfrm>
            <a:off x="5801047" y="6463935"/>
            <a:ext cx="2898140" cy="151323"/>
          </a:xfrm>
          <a:prstGeom prst="rect">
            <a:avLst/>
          </a:prstGeom>
        </p:spPr>
        <p:txBody>
          <a:bodyPr vert="horz" wrap="square" lIns="0" tIns="12700" rIns="0" bIns="0" rtlCol="0">
            <a:spAutoFit/>
          </a:bodyPr>
          <a:lstStyle/>
          <a:p>
            <a:pPr marL="12700" marR="191135">
              <a:lnSpc>
                <a:spcPct val="100000"/>
              </a:lnSpc>
              <a:spcBef>
                <a:spcPts val="100"/>
              </a:spcBef>
            </a:pPr>
            <a:r>
              <a:rPr lang="ru-RU" sz="900" dirty="0"/>
              <a:t>выкуп по рыночной стоимости</a:t>
            </a:r>
            <a:endParaRPr sz="900" dirty="0">
              <a:latin typeface="Microsoft Sans Serif"/>
              <a:cs typeface="Microsoft Sans Serif"/>
            </a:endParaRPr>
          </a:p>
        </p:txBody>
      </p:sp>
      <p:grpSp>
        <p:nvGrpSpPr>
          <p:cNvPr id="66" name="object 66"/>
          <p:cNvGrpSpPr/>
          <p:nvPr/>
        </p:nvGrpSpPr>
        <p:grpSpPr>
          <a:xfrm>
            <a:off x="1729617" y="5036820"/>
            <a:ext cx="6746875" cy="1030605"/>
            <a:chOff x="1729617" y="5036820"/>
            <a:chExt cx="6746875" cy="1030605"/>
          </a:xfrm>
        </p:grpSpPr>
        <p:sp>
          <p:nvSpPr>
            <p:cNvPr id="67" name="object 67"/>
            <p:cNvSpPr/>
            <p:nvPr/>
          </p:nvSpPr>
          <p:spPr>
            <a:xfrm>
              <a:off x="1735713" y="5036820"/>
              <a:ext cx="1341120" cy="1024255"/>
            </a:xfrm>
            <a:custGeom>
              <a:avLst/>
              <a:gdLst/>
              <a:ahLst/>
              <a:cxnLst/>
              <a:rect l="l" t="t" r="r" b="b"/>
              <a:pathLst>
                <a:path w="1341120" h="1024255">
                  <a:moveTo>
                    <a:pt x="1341119" y="1024127"/>
                  </a:moveTo>
                  <a:lnTo>
                    <a:pt x="1341119" y="0"/>
                  </a:lnTo>
                  <a:lnTo>
                    <a:pt x="0" y="0"/>
                  </a:lnTo>
                  <a:lnTo>
                    <a:pt x="0" y="1024127"/>
                  </a:lnTo>
                  <a:lnTo>
                    <a:pt x="1341119" y="1024127"/>
                  </a:lnTo>
                  <a:close/>
                </a:path>
              </a:pathLst>
            </a:custGeom>
            <a:solidFill>
              <a:srgbClr val="D1FFFF"/>
            </a:solidFill>
          </p:spPr>
          <p:txBody>
            <a:bodyPr wrap="square" lIns="0" tIns="0" rIns="0" bIns="0" rtlCol="0"/>
            <a:lstStyle/>
            <a:p>
              <a:endParaRPr/>
            </a:p>
          </p:txBody>
        </p:sp>
        <p:sp>
          <p:nvSpPr>
            <p:cNvPr id="68" name="object 68"/>
            <p:cNvSpPr/>
            <p:nvPr/>
          </p:nvSpPr>
          <p:spPr>
            <a:xfrm>
              <a:off x="1729613" y="5036832"/>
              <a:ext cx="6746875" cy="1030605"/>
            </a:xfrm>
            <a:custGeom>
              <a:avLst/>
              <a:gdLst/>
              <a:ahLst/>
              <a:cxnLst/>
              <a:rect l="l" t="t" r="r" b="b"/>
              <a:pathLst>
                <a:path w="6746875" h="1030604">
                  <a:moveTo>
                    <a:pt x="6746748" y="0"/>
                  </a:moveTo>
                  <a:lnTo>
                    <a:pt x="6734556" y="0"/>
                  </a:lnTo>
                  <a:lnTo>
                    <a:pt x="6734556" y="286499"/>
                  </a:lnTo>
                  <a:lnTo>
                    <a:pt x="6734556" y="298691"/>
                  </a:lnTo>
                  <a:lnTo>
                    <a:pt x="6734556" y="789419"/>
                  </a:lnTo>
                  <a:lnTo>
                    <a:pt x="6734556" y="801611"/>
                  </a:lnTo>
                  <a:lnTo>
                    <a:pt x="6734556" y="1018019"/>
                  </a:lnTo>
                  <a:lnTo>
                    <a:pt x="2711196" y="1018019"/>
                  </a:lnTo>
                  <a:lnTo>
                    <a:pt x="2711196" y="801611"/>
                  </a:lnTo>
                  <a:lnTo>
                    <a:pt x="6734556" y="801611"/>
                  </a:lnTo>
                  <a:lnTo>
                    <a:pt x="6734556" y="789419"/>
                  </a:lnTo>
                  <a:lnTo>
                    <a:pt x="2711196" y="789419"/>
                  </a:lnTo>
                  <a:lnTo>
                    <a:pt x="2711196" y="298691"/>
                  </a:lnTo>
                  <a:lnTo>
                    <a:pt x="6734556" y="298691"/>
                  </a:lnTo>
                  <a:lnTo>
                    <a:pt x="6734556" y="286499"/>
                  </a:lnTo>
                  <a:lnTo>
                    <a:pt x="2711196" y="286499"/>
                  </a:lnTo>
                  <a:lnTo>
                    <a:pt x="2711196" y="0"/>
                  </a:lnTo>
                  <a:lnTo>
                    <a:pt x="2697480" y="0"/>
                  </a:lnTo>
                  <a:lnTo>
                    <a:pt x="2697480" y="1018019"/>
                  </a:lnTo>
                  <a:lnTo>
                    <a:pt x="1353312" y="1018019"/>
                  </a:lnTo>
                  <a:lnTo>
                    <a:pt x="1353312" y="801611"/>
                  </a:lnTo>
                  <a:lnTo>
                    <a:pt x="2697480" y="801611"/>
                  </a:lnTo>
                  <a:lnTo>
                    <a:pt x="2697480" y="789419"/>
                  </a:lnTo>
                  <a:lnTo>
                    <a:pt x="1353312" y="789419"/>
                  </a:lnTo>
                  <a:lnTo>
                    <a:pt x="1353312" y="298691"/>
                  </a:lnTo>
                  <a:lnTo>
                    <a:pt x="2697480" y="298691"/>
                  </a:lnTo>
                  <a:lnTo>
                    <a:pt x="2697480" y="286499"/>
                  </a:lnTo>
                  <a:lnTo>
                    <a:pt x="1353312" y="286499"/>
                  </a:lnTo>
                  <a:lnTo>
                    <a:pt x="1353312" y="0"/>
                  </a:lnTo>
                  <a:lnTo>
                    <a:pt x="1341120" y="0"/>
                  </a:lnTo>
                  <a:lnTo>
                    <a:pt x="1341120" y="1018019"/>
                  </a:lnTo>
                  <a:lnTo>
                    <a:pt x="12192" y="1018019"/>
                  </a:lnTo>
                  <a:lnTo>
                    <a:pt x="12192" y="0"/>
                  </a:lnTo>
                  <a:lnTo>
                    <a:pt x="0" y="0"/>
                  </a:lnTo>
                  <a:lnTo>
                    <a:pt x="0" y="1018019"/>
                  </a:lnTo>
                  <a:lnTo>
                    <a:pt x="0" y="1030211"/>
                  </a:lnTo>
                  <a:lnTo>
                    <a:pt x="12192" y="1030224"/>
                  </a:lnTo>
                  <a:lnTo>
                    <a:pt x="1341120" y="1030211"/>
                  </a:lnTo>
                  <a:lnTo>
                    <a:pt x="1353312" y="1030224"/>
                  </a:lnTo>
                  <a:lnTo>
                    <a:pt x="2697480" y="1030211"/>
                  </a:lnTo>
                  <a:lnTo>
                    <a:pt x="2711196" y="1030224"/>
                  </a:lnTo>
                  <a:lnTo>
                    <a:pt x="6734556" y="1030211"/>
                  </a:lnTo>
                  <a:lnTo>
                    <a:pt x="6746748" y="1030224"/>
                  </a:lnTo>
                  <a:lnTo>
                    <a:pt x="6746748" y="1018019"/>
                  </a:lnTo>
                  <a:lnTo>
                    <a:pt x="6746748" y="801611"/>
                  </a:lnTo>
                  <a:lnTo>
                    <a:pt x="6746748" y="789419"/>
                  </a:lnTo>
                  <a:lnTo>
                    <a:pt x="6746748" y="298691"/>
                  </a:lnTo>
                  <a:lnTo>
                    <a:pt x="6746748" y="286499"/>
                  </a:lnTo>
                  <a:lnTo>
                    <a:pt x="6746748" y="0"/>
                  </a:lnTo>
                  <a:close/>
                </a:path>
              </a:pathLst>
            </a:custGeom>
            <a:solidFill>
              <a:srgbClr val="4371C4"/>
            </a:solidFill>
          </p:spPr>
          <p:txBody>
            <a:bodyPr wrap="square" lIns="0" tIns="0" rIns="0" bIns="0" rtlCol="0"/>
            <a:lstStyle/>
            <a:p>
              <a:endParaRPr/>
            </a:p>
          </p:txBody>
        </p:sp>
      </p:grpSp>
      <p:sp>
        <p:nvSpPr>
          <p:cNvPr id="69" name="object 69"/>
          <p:cNvSpPr txBox="1"/>
          <p:nvPr/>
        </p:nvSpPr>
        <p:spPr>
          <a:xfrm>
            <a:off x="1918092" y="4954013"/>
            <a:ext cx="976630" cy="330200"/>
          </a:xfrm>
          <a:prstGeom prst="rect">
            <a:avLst/>
          </a:prstGeom>
        </p:spPr>
        <p:txBody>
          <a:bodyPr vert="horz" wrap="square" lIns="0" tIns="12065" rIns="0" bIns="0" rtlCol="0">
            <a:spAutoFit/>
          </a:bodyPr>
          <a:lstStyle/>
          <a:p>
            <a:pPr marL="12700" marR="5080" indent="106680">
              <a:lnSpc>
                <a:spcPct val="100000"/>
              </a:lnSpc>
              <a:spcBef>
                <a:spcPts val="95"/>
              </a:spcBef>
            </a:pPr>
            <a:r>
              <a:rPr sz="1000" spc="-10" dirty="0">
                <a:solidFill>
                  <a:srgbClr val="007EAC"/>
                </a:solidFill>
                <a:latin typeface="Microsoft Sans Serif"/>
                <a:cs typeface="Microsoft Sans Serif"/>
              </a:rPr>
              <a:t>Инженерная</a:t>
            </a:r>
            <a:r>
              <a:rPr sz="1000" spc="-10" dirty="0">
                <a:solidFill>
                  <a:srgbClr val="007EAC"/>
                </a:solidFill>
                <a:latin typeface="Times New Roman"/>
                <a:cs typeface="Times New Roman"/>
              </a:rPr>
              <a:t> </a:t>
            </a:r>
            <a:r>
              <a:rPr sz="1000" spc="-20" dirty="0">
                <a:solidFill>
                  <a:srgbClr val="007EAC"/>
                </a:solidFill>
                <a:latin typeface="Microsoft Sans Serif"/>
                <a:cs typeface="Microsoft Sans Serif"/>
              </a:rPr>
              <a:t>инфраструктура</a:t>
            </a:r>
            <a:endParaRPr sz="1000">
              <a:latin typeface="Microsoft Sans Serif"/>
              <a:cs typeface="Microsoft Sans Serif"/>
            </a:endParaRPr>
          </a:p>
        </p:txBody>
      </p:sp>
      <p:sp>
        <p:nvSpPr>
          <p:cNvPr id="74" name="object 74"/>
          <p:cNvSpPr txBox="1">
            <a:spLocks noGrp="1"/>
          </p:cNvSpPr>
          <p:nvPr>
            <p:ph type="sldNum" sz="quarter" idx="7"/>
          </p:nvPr>
        </p:nvSpPr>
        <p:spPr>
          <a:xfrm>
            <a:off x="8718482" y="7271154"/>
            <a:ext cx="358266" cy="281304"/>
          </a:xfrm>
          <a:prstGeom prst="rect">
            <a:avLst/>
          </a:prstGeom>
        </p:spPr>
        <p:txBody>
          <a:bodyPr vert="horz" wrap="square" lIns="0" tIns="0" rIns="0" bIns="0" rtlCol="0">
            <a:spAutoFit/>
          </a:bodyPr>
          <a:lstStyle/>
          <a:p>
            <a:pPr marL="48260">
              <a:lnSpc>
                <a:spcPts val="2090"/>
              </a:lnSpc>
            </a:pPr>
            <a:fld id="{81D60167-4931-47E6-BA6A-407CBD079E47}" type="slidenum">
              <a:rPr spc="-25" smtClean="0"/>
              <a:pPr marL="48260">
                <a:lnSpc>
                  <a:spcPts val="2090"/>
                </a:lnSpc>
              </a:pPr>
              <a:t>12</a:t>
            </a:fld>
            <a:endParaRPr spc="-25" dirty="0"/>
          </a:p>
        </p:txBody>
      </p:sp>
      <p:sp>
        <p:nvSpPr>
          <p:cNvPr id="70" name="object 70"/>
          <p:cNvSpPr txBox="1"/>
          <p:nvPr/>
        </p:nvSpPr>
        <p:spPr>
          <a:xfrm>
            <a:off x="4511939" y="4717794"/>
            <a:ext cx="3824604" cy="151323"/>
          </a:xfrm>
          <a:prstGeom prst="rect">
            <a:avLst/>
          </a:prstGeom>
        </p:spPr>
        <p:txBody>
          <a:bodyPr vert="horz" wrap="square" lIns="0" tIns="12700" rIns="0" bIns="0" rtlCol="0">
            <a:spAutoFit/>
          </a:bodyPr>
          <a:lstStyle/>
          <a:p>
            <a:pPr marL="12700" marR="5080">
              <a:lnSpc>
                <a:spcPct val="100000"/>
              </a:lnSpc>
              <a:spcBef>
                <a:spcPts val="100"/>
              </a:spcBef>
            </a:pPr>
            <a:r>
              <a:rPr lang="ru-RU" sz="900" dirty="0" smtClean="0"/>
              <a:t>Отсутствует</a:t>
            </a:r>
            <a:endParaRPr lang="ru-RU" sz="900" dirty="0">
              <a:latin typeface="Microsoft Sans Serif"/>
              <a:cs typeface="Microsoft Sans Serif"/>
            </a:endParaRPr>
          </a:p>
        </p:txBody>
      </p:sp>
      <p:sp>
        <p:nvSpPr>
          <p:cNvPr id="71" name="object 71"/>
          <p:cNvSpPr txBox="1"/>
          <p:nvPr/>
        </p:nvSpPr>
        <p:spPr>
          <a:xfrm>
            <a:off x="3154056" y="5495033"/>
            <a:ext cx="8769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Водоснабжение</a:t>
            </a:r>
            <a:endParaRPr sz="900">
              <a:latin typeface="Microsoft Sans Serif"/>
              <a:cs typeface="Microsoft Sans Serif"/>
            </a:endParaRPr>
          </a:p>
        </p:txBody>
      </p:sp>
      <p:sp>
        <p:nvSpPr>
          <p:cNvPr id="72" name="object 72"/>
          <p:cNvSpPr txBox="1"/>
          <p:nvPr/>
        </p:nvSpPr>
        <p:spPr>
          <a:xfrm>
            <a:off x="4511939" y="5357873"/>
            <a:ext cx="3830954" cy="151323"/>
          </a:xfrm>
          <a:prstGeom prst="rect">
            <a:avLst/>
          </a:prstGeom>
        </p:spPr>
        <p:txBody>
          <a:bodyPr vert="horz" wrap="square" lIns="0" tIns="12700" rIns="0" bIns="0" rtlCol="0">
            <a:spAutoFit/>
          </a:bodyPr>
          <a:lstStyle/>
          <a:p>
            <a:pPr marL="12700" marR="5080">
              <a:lnSpc>
                <a:spcPct val="100000"/>
              </a:lnSpc>
              <a:spcBef>
                <a:spcPts val="100"/>
              </a:spcBef>
            </a:pPr>
            <a:r>
              <a:rPr lang="ru-RU" sz="900" dirty="0">
                <a:latin typeface="Microsoft Sans Serif"/>
                <a:cs typeface="Microsoft Sans Serif"/>
              </a:rPr>
              <a:t>Отсутствует</a:t>
            </a:r>
            <a:endParaRPr sz="900" dirty="0">
              <a:latin typeface="Microsoft Sans Serif"/>
              <a:cs typeface="Microsoft Sans Serif"/>
            </a:endParaRPr>
          </a:p>
        </p:txBody>
      </p:sp>
      <p:sp>
        <p:nvSpPr>
          <p:cNvPr id="73" name="object 73"/>
          <p:cNvSpPr txBox="1"/>
          <p:nvPr/>
        </p:nvSpPr>
        <p:spPr>
          <a:xfrm>
            <a:off x="3412500" y="5908900"/>
            <a:ext cx="4161790" cy="392415"/>
          </a:xfrm>
          <a:prstGeom prst="rect">
            <a:avLst/>
          </a:prstGeom>
        </p:spPr>
        <p:txBody>
          <a:bodyPr vert="horz" wrap="square" lIns="0" tIns="12700" rIns="0" bIns="0" rtlCol="0">
            <a:spAutoFit/>
          </a:bodyPr>
          <a:lstStyle/>
          <a:p>
            <a:pPr marL="12700">
              <a:lnSpc>
                <a:spcPct val="100000"/>
              </a:lnSpc>
              <a:spcBef>
                <a:spcPts val="100"/>
              </a:spcBef>
              <a:tabLst>
                <a:tab pos="1370330" algn="l"/>
              </a:tabLst>
            </a:pPr>
            <a:r>
              <a:rPr sz="900" spc="-10" dirty="0">
                <a:solidFill>
                  <a:srgbClr val="007EAC"/>
                </a:solidFill>
                <a:latin typeface="Microsoft Sans Serif"/>
                <a:cs typeface="Microsoft Sans Serif"/>
              </a:rPr>
              <a:t>Водоотведение</a:t>
            </a:r>
            <a:r>
              <a:rPr sz="900" dirty="0">
                <a:solidFill>
                  <a:srgbClr val="007EAC"/>
                </a:solidFill>
                <a:latin typeface="Times New Roman"/>
                <a:cs typeface="Times New Roman"/>
              </a:rPr>
              <a:t>	</a:t>
            </a:r>
            <a:r>
              <a:rPr lang="ru-RU" sz="900" dirty="0">
                <a:latin typeface="Microsoft Sans Serif"/>
                <a:cs typeface="Microsoft Sans Serif"/>
              </a:rPr>
              <a:t>Отсутствует </a:t>
            </a:r>
            <a:endParaRPr sz="900" dirty="0">
              <a:latin typeface="Microsoft Sans Serif"/>
              <a:cs typeface="Microsoft Sans Serif"/>
            </a:endParaRPr>
          </a:p>
          <a:p>
            <a:pPr marL="141605" marR="5080">
              <a:lnSpc>
                <a:spcPct val="100000"/>
              </a:lnSpc>
              <a:spcBef>
                <a:spcPts val="755"/>
              </a:spcBef>
            </a:pPr>
            <a:r>
              <a:rPr lang="ru-RU" sz="900" dirty="0">
                <a:latin typeface="Microsoft Sans Serif"/>
                <a:cs typeface="Microsoft Sans Serif"/>
              </a:rPr>
              <a:t>Насыпная дорога от д. </a:t>
            </a:r>
            <a:r>
              <a:rPr lang="ru-RU" sz="900" dirty="0" err="1">
                <a:latin typeface="Microsoft Sans Serif"/>
                <a:cs typeface="Microsoft Sans Serif"/>
              </a:rPr>
              <a:t>Иванисово</a:t>
            </a:r>
            <a:r>
              <a:rPr lang="ru-RU" sz="900" dirty="0">
                <a:latin typeface="Microsoft Sans Serif"/>
                <a:cs typeface="Microsoft Sans Serif"/>
              </a:rPr>
              <a:t> </a:t>
            </a:r>
            <a:r>
              <a:rPr lang="ru-RU" sz="900" dirty="0" err="1">
                <a:latin typeface="Microsoft Sans Serif"/>
                <a:cs typeface="Microsoft Sans Serif"/>
              </a:rPr>
              <a:t>Вадинского</a:t>
            </a:r>
            <a:r>
              <a:rPr lang="ru-RU" sz="900" dirty="0">
                <a:latin typeface="Microsoft Sans Serif"/>
                <a:cs typeface="Microsoft Sans Serif"/>
              </a:rPr>
              <a:t> сельского поселения</a:t>
            </a:r>
            <a:endParaRPr sz="900" dirty="0">
              <a:latin typeface="Microsoft Sans Serif"/>
              <a:cs typeface="Microsoft Sans Serif"/>
            </a:endParaRPr>
          </a:p>
        </p:txBody>
      </p:sp>
      <p:pic>
        <p:nvPicPr>
          <p:cNvPr id="7" name="Рисунок 6">
            <a:extLst>
              <a:ext uri="{FF2B5EF4-FFF2-40B4-BE49-F238E27FC236}">
                <a16:creationId xmlns:a16="http://schemas.microsoft.com/office/drawing/2014/main" id="{46767D8A-95A8-B4E4-C241-7AAA464D4B9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8842" y="6678674"/>
            <a:ext cx="3485458" cy="885152"/>
          </a:xfrm>
          <a:prstGeom prst="rect">
            <a:avLst/>
          </a:prstGeom>
        </p:spPr>
      </p:pic>
      <p:grpSp>
        <p:nvGrpSpPr>
          <p:cNvPr id="61" name="object 61"/>
          <p:cNvGrpSpPr/>
          <p:nvPr/>
        </p:nvGrpSpPr>
        <p:grpSpPr>
          <a:xfrm>
            <a:off x="4279900" y="6429755"/>
            <a:ext cx="4617720" cy="515620"/>
            <a:chOff x="2462662" y="6429755"/>
            <a:chExt cx="4617720" cy="515620"/>
          </a:xfrm>
        </p:grpSpPr>
        <p:sp>
          <p:nvSpPr>
            <p:cNvPr id="62" name="object 62"/>
            <p:cNvSpPr/>
            <p:nvPr/>
          </p:nvSpPr>
          <p:spPr>
            <a:xfrm>
              <a:off x="2468758" y="6435851"/>
              <a:ext cx="1359535" cy="502920"/>
            </a:xfrm>
            <a:custGeom>
              <a:avLst/>
              <a:gdLst/>
              <a:ahLst/>
              <a:cxnLst/>
              <a:rect l="l" t="t" r="r" b="b"/>
              <a:pathLst>
                <a:path w="1359535" h="502920">
                  <a:moveTo>
                    <a:pt x="1359407" y="502919"/>
                  </a:moveTo>
                  <a:lnTo>
                    <a:pt x="1359407" y="0"/>
                  </a:lnTo>
                  <a:lnTo>
                    <a:pt x="0" y="0"/>
                  </a:lnTo>
                  <a:lnTo>
                    <a:pt x="0" y="502919"/>
                  </a:lnTo>
                  <a:lnTo>
                    <a:pt x="1359407" y="502919"/>
                  </a:lnTo>
                  <a:close/>
                </a:path>
              </a:pathLst>
            </a:custGeom>
            <a:solidFill>
              <a:srgbClr val="D1FFFF"/>
            </a:solidFill>
          </p:spPr>
          <p:txBody>
            <a:bodyPr wrap="square" lIns="0" tIns="0" rIns="0" bIns="0" rtlCol="0"/>
            <a:lstStyle/>
            <a:p>
              <a:pPr algn="ctr"/>
              <a:r>
                <a:rPr lang="ru-RU" sz="1100" spc="-10" dirty="0">
                  <a:solidFill>
                    <a:srgbClr val="007EAC"/>
                  </a:solidFill>
                  <a:latin typeface="Microsoft Sans Serif"/>
                  <a:cs typeface="Microsoft Sans Serif"/>
                </a:rPr>
                <a:t>Условия</a:t>
              </a:r>
              <a:r>
                <a:rPr lang="ru-RU" sz="1100" spc="-10" dirty="0">
                  <a:solidFill>
                    <a:srgbClr val="007EAC"/>
                  </a:solidFill>
                  <a:latin typeface="Times New Roman"/>
                  <a:cs typeface="Times New Roman"/>
                </a:rPr>
                <a:t> </a:t>
              </a:r>
              <a:r>
                <a:rPr lang="ru-RU" sz="1100" spc="-10" dirty="0">
                  <a:solidFill>
                    <a:srgbClr val="007EAC"/>
                  </a:solidFill>
                  <a:latin typeface="Microsoft Sans Serif"/>
                  <a:cs typeface="Microsoft Sans Serif"/>
                </a:rPr>
                <a:t>предоставления</a:t>
              </a:r>
              <a:endParaRPr sz="1100" dirty="0"/>
            </a:p>
          </p:txBody>
        </p:sp>
        <p:sp>
          <p:nvSpPr>
            <p:cNvPr id="63" name="object 63"/>
            <p:cNvSpPr/>
            <p:nvPr/>
          </p:nvSpPr>
          <p:spPr>
            <a:xfrm>
              <a:off x="2462657" y="6429756"/>
              <a:ext cx="4617720" cy="515620"/>
            </a:xfrm>
            <a:custGeom>
              <a:avLst/>
              <a:gdLst/>
              <a:ahLst/>
              <a:cxnLst/>
              <a:rect l="l" t="t" r="r" b="b"/>
              <a:pathLst>
                <a:path w="4617720" h="515620">
                  <a:moveTo>
                    <a:pt x="4617720" y="0"/>
                  </a:moveTo>
                  <a:lnTo>
                    <a:pt x="4604004" y="0"/>
                  </a:lnTo>
                  <a:lnTo>
                    <a:pt x="4604004" y="12192"/>
                  </a:lnTo>
                  <a:lnTo>
                    <a:pt x="4604004" y="502920"/>
                  </a:lnTo>
                  <a:lnTo>
                    <a:pt x="1371600" y="502920"/>
                  </a:lnTo>
                  <a:lnTo>
                    <a:pt x="1371600" y="12192"/>
                  </a:lnTo>
                  <a:lnTo>
                    <a:pt x="4604004" y="12192"/>
                  </a:lnTo>
                  <a:lnTo>
                    <a:pt x="4604004" y="0"/>
                  </a:lnTo>
                  <a:lnTo>
                    <a:pt x="1371600" y="0"/>
                  </a:lnTo>
                  <a:lnTo>
                    <a:pt x="1359408" y="0"/>
                  </a:lnTo>
                  <a:lnTo>
                    <a:pt x="1359408" y="12192"/>
                  </a:lnTo>
                  <a:lnTo>
                    <a:pt x="1359408" y="502920"/>
                  </a:lnTo>
                  <a:lnTo>
                    <a:pt x="12192" y="502920"/>
                  </a:lnTo>
                  <a:lnTo>
                    <a:pt x="12192" y="12192"/>
                  </a:lnTo>
                  <a:lnTo>
                    <a:pt x="1359408" y="12192"/>
                  </a:lnTo>
                  <a:lnTo>
                    <a:pt x="1359408" y="0"/>
                  </a:lnTo>
                  <a:lnTo>
                    <a:pt x="12192" y="0"/>
                  </a:lnTo>
                  <a:lnTo>
                    <a:pt x="0" y="0"/>
                  </a:lnTo>
                  <a:lnTo>
                    <a:pt x="0" y="12192"/>
                  </a:lnTo>
                  <a:lnTo>
                    <a:pt x="0" y="502920"/>
                  </a:lnTo>
                  <a:lnTo>
                    <a:pt x="0" y="515112"/>
                  </a:lnTo>
                  <a:lnTo>
                    <a:pt x="12192" y="515112"/>
                  </a:lnTo>
                  <a:lnTo>
                    <a:pt x="1359408" y="515112"/>
                  </a:lnTo>
                  <a:lnTo>
                    <a:pt x="1371600" y="515112"/>
                  </a:lnTo>
                  <a:lnTo>
                    <a:pt x="4604004" y="515112"/>
                  </a:lnTo>
                  <a:lnTo>
                    <a:pt x="4617720" y="515112"/>
                  </a:lnTo>
                  <a:lnTo>
                    <a:pt x="4617720" y="502920"/>
                  </a:lnTo>
                  <a:lnTo>
                    <a:pt x="4617720" y="12192"/>
                  </a:lnTo>
                  <a:lnTo>
                    <a:pt x="4617720" y="0"/>
                  </a:lnTo>
                  <a:close/>
                </a:path>
              </a:pathLst>
            </a:custGeom>
            <a:solidFill>
              <a:srgbClr val="4371C4"/>
            </a:solidFill>
          </p:spPr>
          <p:txBody>
            <a:bodyPr wrap="square" lIns="0" tIns="0" rIns="0" bIns="0" rtlCol="0"/>
            <a:lstStyle/>
            <a:p>
              <a:endParaRPr/>
            </a:p>
          </p:txBody>
        </p:sp>
      </p:grpSp>
      <p:pic>
        <p:nvPicPr>
          <p:cNvPr id="76" name="Рисунок 75"/>
          <p:cNvPicPr/>
          <p:nvPr/>
        </p:nvPicPr>
        <p:blipFill rotWithShape="1">
          <a:blip r:embed="rId19"/>
          <a:srcRect l="33901" t="42764" b="4990"/>
          <a:stretch/>
        </p:blipFill>
        <p:spPr bwMode="auto">
          <a:xfrm>
            <a:off x="5939413" y="1042894"/>
            <a:ext cx="2958202" cy="2035836"/>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43764" rIns="0" bIns="0" rtlCol="0">
            <a:spAutoFit/>
          </a:bodyPr>
          <a:lstStyle/>
          <a:p>
            <a:pPr marL="484505">
              <a:lnSpc>
                <a:spcPct val="100000"/>
              </a:lnSpc>
              <a:spcBef>
                <a:spcPts val="100"/>
              </a:spcBef>
            </a:pPr>
            <a:r>
              <a:rPr dirty="0"/>
              <a:t>Инвестиционные</a:t>
            </a:r>
            <a:r>
              <a:rPr spc="-145" dirty="0">
                <a:latin typeface="Times New Roman"/>
                <a:cs typeface="Times New Roman"/>
              </a:rPr>
              <a:t> </a:t>
            </a:r>
            <a:r>
              <a:rPr spc="-10" dirty="0"/>
              <a:t>площадки</a:t>
            </a:r>
          </a:p>
        </p:txBody>
      </p:sp>
      <p:grpSp>
        <p:nvGrpSpPr>
          <p:cNvPr id="4" name="object 4"/>
          <p:cNvGrpSpPr/>
          <p:nvPr/>
        </p:nvGrpSpPr>
        <p:grpSpPr>
          <a:xfrm>
            <a:off x="1729617" y="1001267"/>
            <a:ext cx="7396480" cy="4036060"/>
            <a:chOff x="1729617" y="1001267"/>
            <a:chExt cx="7396480" cy="4036060"/>
          </a:xfrm>
        </p:grpSpPr>
        <p:sp>
          <p:nvSpPr>
            <p:cNvPr id="5" name="object 5"/>
            <p:cNvSpPr/>
            <p:nvPr/>
          </p:nvSpPr>
          <p:spPr>
            <a:xfrm>
              <a:off x="1735713" y="1007363"/>
              <a:ext cx="4182110" cy="553720"/>
            </a:xfrm>
            <a:custGeom>
              <a:avLst/>
              <a:gdLst/>
              <a:ahLst/>
              <a:cxnLst/>
              <a:rect l="l" t="t" r="r" b="b"/>
              <a:pathLst>
                <a:path w="4182110" h="553719">
                  <a:moveTo>
                    <a:pt x="4181855" y="553211"/>
                  </a:moveTo>
                  <a:lnTo>
                    <a:pt x="4181855" y="0"/>
                  </a:lnTo>
                  <a:lnTo>
                    <a:pt x="0" y="0"/>
                  </a:lnTo>
                  <a:lnTo>
                    <a:pt x="0" y="553211"/>
                  </a:lnTo>
                  <a:lnTo>
                    <a:pt x="4181855" y="553211"/>
                  </a:lnTo>
                  <a:close/>
                </a:path>
              </a:pathLst>
            </a:custGeom>
            <a:solidFill>
              <a:srgbClr val="D1FFFF"/>
            </a:solidFill>
          </p:spPr>
          <p:txBody>
            <a:bodyPr wrap="square" lIns="0" tIns="0" rIns="0" bIns="0" rtlCol="0"/>
            <a:lstStyle/>
            <a:p>
              <a:endParaRPr/>
            </a:p>
          </p:txBody>
        </p:sp>
        <p:sp>
          <p:nvSpPr>
            <p:cNvPr id="6" name="object 6"/>
            <p:cNvSpPr/>
            <p:nvPr/>
          </p:nvSpPr>
          <p:spPr>
            <a:xfrm>
              <a:off x="1729613" y="1001267"/>
              <a:ext cx="7237730" cy="1517015"/>
            </a:xfrm>
            <a:custGeom>
              <a:avLst/>
              <a:gdLst/>
              <a:ahLst/>
              <a:cxnLst/>
              <a:rect l="l" t="t" r="r" b="b"/>
              <a:pathLst>
                <a:path w="7237730" h="1517014">
                  <a:moveTo>
                    <a:pt x="7237476" y="0"/>
                  </a:moveTo>
                  <a:lnTo>
                    <a:pt x="4181856" y="0"/>
                  </a:lnTo>
                  <a:lnTo>
                    <a:pt x="4181856" y="12192"/>
                  </a:lnTo>
                  <a:lnTo>
                    <a:pt x="4181856" y="553212"/>
                  </a:lnTo>
                  <a:lnTo>
                    <a:pt x="12192" y="553212"/>
                  </a:lnTo>
                  <a:lnTo>
                    <a:pt x="12192" y="12192"/>
                  </a:lnTo>
                  <a:lnTo>
                    <a:pt x="4181856" y="12192"/>
                  </a:lnTo>
                  <a:lnTo>
                    <a:pt x="4181856" y="0"/>
                  </a:lnTo>
                  <a:lnTo>
                    <a:pt x="0" y="0"/>
                  </a:lnTo>
                  <a:lnTo>
                    <a:pt x="0" y="12192"/>
                  </a:lnTo>
                  <a:lnTo>
                    <a:pt x="0" y="553212"/>
                  </a:lnTo>
                  <a:lnTo>
                    <a:pt x="0" y="565404"/>
                  </a:lnTo>
                  <a:lnTo>
                    <a:pt x="0" y="1516392"/>
                  </a:lnTo>
                  <a:lnTo>
                    <a:pt x="12192" y="1516392"/>
                  </a:lnTo>
                  <a:lnTo>
                    <a:pt x="12192" y="565404"/>
                  </a:lnTo>
                  <a:lnTo>
                    <a:pt x="4181856" y="565404"/>
                  </a:lnTo>
                  <a:lnTo>
                    <a:pt x="4181856" y="1516392"/>
                  </a:lnTo>
                  <a:lnTo>
                    <a:pt x="4195572" y="1516392"/>
                  </a:lnTo>
                  <a:lnTo>
                    <a:pt x="4195572" y="565404"/>
                  </a:lnTo>
                  <a:lnTo>
                    <a:pt x="4195572" y="553212"/>
                  </a:lnTo>
                  <a:lnTo>
                    <a:pt x="4195572" y="12192"/>
                  </a:lnTo>
                  <a:lnTo>
                    <a:pt x="7223760" y="12192"/>
                  </a:lnTo>
                  <a:lnTo>
                    <a:pt x="7223760" y="1516392"/>
                  </a:lnTo>
                  <a:lnTo>
                    <a:pt x="7237476" y="1516392"/>
                  </a:lnTo>
                  <a:lnTo>
                    <a:pt x="7237476" y="12192"/>
                  </a:lnTo>
                  <a:lnTo>
                    <a:pt x="7237476" y="12"/>
                  </a:lnTo>
                  <a:close/>
                </a:path>
              </a:pathLst>
            </a:custGeom>
            <a:solidFill>
              <a:srgbClr val="4371C4"/>
            </a:solidFill>
          </p:spPr>
          <p:txBody>
            <a:bodyPr wrap="square" lIns="0" tIns="0" rIns="0" bIns="0" rtlCol="0"/>
            <a:lstStyle/>
            <a:p>
              <a:endParaRPr/>
            </a:p>
          </p:txBody>
        </p:sp>
        <p:pic>
          <p:nvPicPr>
            <p:cNvPr id="7" name="object 7"/>
            <p:cNvPicPr/>
            <p:nvPr/>
          </p:nvPicPr>
          <p:blipFill>
            <a:blip r:embed="rId3" cstate="print"/>
            <a:stretch>
              <a:fillRect/>
            </a:stretch>
          </p:blipFill>
          <p:spPr>
            <a:xfrm>
              <a:off x="5977005" y="1037843"/>
              <a:ext cx="2924555" cy="1479803"/>
            </a:xfrm>
            <a:prstGeom prst="rect">
              <a:avLst/>
            </a:prstGeom>
          </p:spPr>
        </p:pic>
        <p:pic>
          <p:nvPicPr>
            <p:cNvPr id="8" name="object 8"/>
            <p:cNvPicPr/>
            <p:nvPr/>
          </p:nvPicPr>
          <p:blipFill>
            <a:blip r:embed="rId4" cstate="print"/>
            <a:stretch>
              <a:fillRect/>
            </a:stretch>
          </p:blipFill>
          <p:spPr>
            <a:xfrm>
              <a:off x="9075750" y="4937378"/>
              <a:ext cx="49839" cy="99440"/>
            </a:xfrm>
            <a:prstGeom prst="rect">
              <a:avLst/>
            </a:prstGeom>
          </p:spPr>
        </p:pic>
        <p:sp>
          <p:nvSpPr>
            <p:cNvPr id="9" name="object 9"/>
            <p:cNvSpPr/>
            <p:nvPr/>
          </p:nvSpPr>
          <p:spPr>
            <a:xfrm>
              <a:off x="1729613" y="2517660"/>
              <a:ext cx="7237730" cy="619125"/>
            </a:xfrm>
            <a:custGeom>
              <a:avLst/>
              <a:gdLst/>
              <a:ahLst/>
              <a:cxnLst/>
              <a:rect l="l" t="t" r="r" b="b"/>
              <a:pathLst>
                <a:path w="7237730" h="619125">
                  <a:moveTo>
                    <a:pt x="7237476" y="0"/>
                  </a:moveTo>
                  <a:lnTo>
                    <a:pt x="7223760" y="0"/>
                  </a:lnTo>
                  <a:lnTo>
                    <a:pt x="7223760" y="606539"/>
                  </a:lnTo>
                  <a:lnTo>
                    <a:pt x="4195572" y="606539"/>
                  </a:lnTo>
                  <a:lnTo>
                    <a:pt x="4195572" y="0"/>
                  </a:lnTo>
                  <a:lnTo>
                    <a:pt x="4181856" y="0"/>
                  </a:lnTo>
                  <a:lnTo>
                    <a:pt x="4181856" y="606539"/>
                  </a:lnTo>
                  <a:lnTo>
                    <a:pt x="12192" y="606539"/>
                  </a:lnTo>
                  <a:lnTo>
                    <a:pt x="12192" y="0"/>
                  </a:lnTo>
                  <a:lnTo>
                    <a:pt x="0" y="0"/>
                  </a:lnTo>
                  <a:lnTo>
                    <a:pt x="0" y="606539"/>
                  </a:lnTo>
                  <a:lnTo>
                    <a:pt x="0" y="618731"/>
                  </a:lnTo>
                  <a:lnTo>
                    <a:pt x="12192" y="618744"/>
                  </a:lnTo>
                  <a:lnTo>
                    <a:pt x="4181856" y="618731"/>
                  </a:lnTo>
                  <a:lnTo>
                    <a:pt x="4195572" y="618744"/>
                  </a:lnTo>
                  <a:lnTo>
                    <a:pt x="7223760" y="618731"/>
                  </a:lnTo>
                  <a:lnTo>
                    <a:pt x="7237476" y="618744"/>
                  </a:lnTo>
                  <a:lnTo>
                    <a:pt x="7237476" y="606539"/>
                  </a:lnTo>
                  <a:lnTo>
                    <a:pt x="7237476" y="0"/>
                  </a:lnTo>
                  <a:close/>
                </a:path>
              </a:pathLst>
            </a:custGeom>
            <a:solidFill>
              <a:srgbClr val="4371C4"/>
            </a:solidFill>
          </p:spPr>
          <p:txBody>
            <a:bodyPr wrap="square" lIns="0" tIns="0" rIns="0" bIns="0" rtlCol="0"/>
            <a:lstStyle/>
            <a:p>
              <a:endParaRPr/>
            </a:p>
          </p:txBody>
        </p:sp>
      </p:grpSp>
      <p:sp>
        <p:nvSpPr>
          <p:cNvPr id="10" name="object 10"/>
          <p:cNvSpPr txBox="1"/>
          <p:nvPr/>
        </p:nvSpPr>
        <p:spPr>
          <a:xfrm>
            <a:off x="2468002" y="109890"/>
            <a:ext cx="1072959"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1" name="object 11"/>
          <p:cNvGrpSpPr/>
          <p:nvPr/>
        </p:nvGrpSpPr>
        <p:grpSpPr>
          <a:xfrm>
            <a:off x="1711330" y="178307"/>
            <a:ext cx="589915" cy="668020"/>
            <a:chOff x="1711330" y="178307"/>
            <a:chExt cx="589915" cy="668020"/>
          </a:xfrm>
        </p:grpSpPr>
        <p:pic>
          <p:nvPicPr>
            <p:cNvPr id="12" name="object 12"/>
            <p:cNvPicPr/>
            <p:nvPr/>
          </p:nvPicPr>
          <p:blipFill>
            <a:blip r:embed="rId5" cstate="print"/>
            <a:stretch>
              <a:fillRect/>
            </a:stretch>
          </p:blipFill>
          <p:spPr>
            <a:xfrm>
              <a:off x="1894210" y="178307"/>
              <a:ext cx="219456" cy="59436"/>
            </a:xfrm>
            <a:prstGeom prst="rect">
              <a:avLst/>
            </a:prstGeom>
          </p:spPr>
        </p:pic>
        <p:sp>
          <p:nvSpPr>
            <p:cNvPr id="13" name="object 13"/>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4" name="object 14"/>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1866778" y="233172"/>
              <a:ext cx="283463" cy="146304"/>
            </a:xfrm>
            <a:prstGeom prst="rect">
              <a:avLst/>
            </a:prstGeom>
          </p:spPr>
        </p:pic>
        <p:sp>
          <p:nvSpPr>
            <p:cNvPr id="16" name="object 16"/>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7" name="object 17"/>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8" name="object 18"/>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9" name="object 19"/>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0" name="object 20"/>
            <p:cNvPicPr/>
            <p:nvPr/>
          </p:nvPicPr>
          <p:blipFill>
            <a:blip r:embed="rId7" cstate="print"/>
            <a:stretch>
              <a:fillRect/>
            </a:stretch>
          </p:blipFill>
          <p:spPr>
            <a:xfrm>
              <a:off x="1761622" y="379476"/>
              <a:ext cx="502920" cy="73152"/>
            </a:xfrm>
            <a:prstGeom prst="rect">
              <a:avLst/>
            </a:prstGeom>
          </p:spPr>
        </p:pic>
        <p:sp>
          <p:nvSpPr>
            <p:cNvPr id="21" name="object 21"/>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2" name="object 22"/>
            <p:cNvPicPr/>
            <p:nvPr/>
          </p:nvPicPr>
          <p:blipFill>
            <a:blip r:embed="rId8" cstate="print"/>
            <a:stretch>
              <a:fillRect/>
            </a:stretch>
          </p:blipFill>
          <p:spPr>
            <a:xfrm>
              <a:off x="1711330" y="452628"/>
              <a:ext cx="589788" cy="329184"/>
            </a:xfrm>
            <a:prstGeom prst="rect">
              <a:avLst/>
            </a:prstGeom>
          </p:spPr>
        </p:pic>
        <p:pic>
          <p:nvPicPr>
            <p:cNvPr id="23" name="object 23"/>
            <p:cNvPicPr/>
            <p:nvPr/>
          </p:nvPicPr>
          <p:blipFill>
            <a:blip r:embed="rId9" cstate="print"/>
            <a:stretch>
              <a:fillRect/>
            </a:stretch>
          </p:blipFill>
          <p:spPr>
            <a:xfrm>
              <a:off x="1738762" y="777239"/>
              <a:ext cx="557784" cy="36576"/>
            </a:xfrm>
            <a:prstGeom prst="rect">
              <a:avLst/>
            </a:prstGeom>
          </p:spPr>
        </p:pic>
        <p:sp>
          <p:nvSpPr>
            <p:cNvPr id="24" name="object 24"/>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5" name="object 25"/>
            <p:cNvPicPr/>
            <p:nvPr/>
          </p:nvPicPr>
          <p:blipFill>
            <a:blip r:embed="rId10" cstate="print"/>
            <a:stretch>
              <a:fillRect/>
            </a:stretch>
          </p:blipFill>
          <p:spPr>
            <a:xfrm>
              <a:off x="2090806" y="809244"/>
              <a:ext cx="187451" cy="9144"/>
            </a:xfrm>
            <a:prstGeom prst="rect">
              <a:avLst/>
            </a:prstGeom>
          </p:spPr>
        </p:pic>
        <p:sp>
          <p:nvSpPr>
            <p:cNvPr id="26" name="object 26"/>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7" name="object 27"/>
            <p:cNvPicPr/>
            <p:nvPr/>
          </p:nvPicPr>
          <p:blipFill>
            <a:blip r:embed="rId11" cstate="print"/>
            <a:stretch>
              <a:fillRect/>
            </a:stretch>
          </p:blipFill>
          <p:spPr>
            <a:xfrm>
              <a:off x="1779910" y="809244"/>
              <a:ext cx="274319" cy="22860"/>
            </a:xfrm>
            <a:prstGeom prst="rect">
              <a:avLst/>
            </a:prstGeom>
          </p:spPr>
        </p:pic>
        <p:pic>
          <p:nvPicPr>
            <p:cNvPr id="28" name="object 28"/>
            <p:cNvPicPr/>
            <p:nvPr/>
          </p:nvPicPr>
          <p:blipFill>
            <a:blip r:embed="rId12" cstate="print"/>
            <a:stretch>
              <a:fillRect/>
            </a:stretch>
          </p:blipFill>
          <p:spPr>
            <a:xfrm>
              <a:off x="1971934" y="818388"/>
              <a:ext cx="292608" cy="13716"/>
            </a:xfrm>
            <a:prstGeom prst="rect">
              <a:avLst/>
            </a:prstGeom>
          </p:spPr>
        </p:pic>
        <p:pic>
          <p:nvPicPr>
            <p:cNvPr id="29" name="object 29"/>
            <p:cNvPicPr/>
            <p:nvPr/>
          </p:nvPicPr>
          <p:blipFill>
            <a:blip r:embed="rId13" cstate="print"/>
            <a:stretch>
              <a:fillRect/>
            </a:stretch>
          </p:blipFill>
          <p:spPr>
            <a:xfrm>
              <a:off x="1802770" y="832103"/>
              <a:ext cx="13716" cy="4572"/>
            </a:xfrm>
            <a:prstGeom prst="rect">
              <a:avLst/>
            </a:prstGeom>
          </p:spPr>
        </p:pic>
        <p:pic>
          <p:nvPicPr>
            <p:cNvPr id="30" name="object 30"/>
            <p:cNvPicPr/>
            <p:nvPr/>
          </p:nvPicPr>
          <p:blipFill>
            <a:blip r:embed="rId14" cstate="print"/>
            <a:stretch>
              <a:fillRect/>
            </a:stretch>
          </p:blipFill>
          <p:spPr>
            <a:xfrm>
              <a:off x="1912498" y="827531"/>
              <a:ext cx="73152" cy="9144"/>
            </a:xfrm>
            <a:prstGeom prst="rect">
              <a:avLst/>
            </a:prstGeom>
          </p:spPr>
        </p:pic>
        <p:pic>
          <p:nvPicPr>
            <p:cNvPr id="31" name="object 31"/>
            <p:cNvPicPr/>
            <p:nvPr/>
          </p:nvPicPr>
          <p:blipFill>
            <a:blip r:embed="rId15" cstate="print"/>
            <a:stretch>
              <a:fillRect/>
            </a:stretch>
          </p:blipFill>
          <p:spPr>
            <a:xfrm>
              <a:off x="2122810" y="827531"/>
              <a:ext cx="86868" cy="13716"/>
            </a:xfrm>
            <a:prstGeom prst="rect">
              <a:avLst/>
            </a:prstGeom>
          </p:spPr>
        </p:pic>
        <p:pic>
          <p:nvPicPr>
            <p:cNvPr id="32" name="object 32"/>
            <p:cNvPicPr/>
            <p:nvPr/>
          </p:nvPicPr>
          <p:blipFill>
            <a:blip r:embed="rId16" cstate="print"/>
            <a:stretch>
              <a:fillRect/>
            </a:stretch>
          </p:blipFill>
          <p:spPr>
            <a:xfrm>
              <a:off x="2045086" y="827531"/>
              <a:ext cx="64008" cy="9144"/>
            </a:xfrm>
            <a:prstGeom prst="rect">
              <a:avLst/>
            </a:prstGeom>
          </p:spPr>
        </p:pic>
        <p:pic>
          <p:nvPicPr>
            <p:cNvPr id="33" name="object 33"/>
            <p:cNvPicPr/>
            <p:nvPr/>
          </p:nvPicPr>
          <p:blipFill>
            <a:blip r:embed="rId17" cstate="print"/>
            <a:stretch>
              <a:fillRect/>
            </a:stretch>
          </p:blipFill>
          <p:spPr>
            <a:xfrm>
              <a:off x="1825630" y="832103"/>
              <a:ext cx="77723" cy="9144"/>
            </a:xfrm>
            <a:prstGeom prst="rect">
              <a:avLst/>
            </a:prstGeom>
          </p:spPr>
        </p:pic>
        <p:sp>
          <p:nvSpPr>
            <p:cNvPr id="34" name="object 34"/>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5" name="object 35"/>
          <p:cNvSpPr txBox="1"/>
          <p:nvPr/>
        </p:nvSpPr>
        <p:spPr>
          <a:xfrm>
            <a:off x="1994292" y="1032763"/>
            <a:ext cx="3075305" cy="1792605"/>
          </a:xfrm>
          <a:prstGeom prst="rect">
            <a:avLst/>
          </a:prstGeom>
        </p:spPr>
        <p:txBody>
          <a:bodyPr vert="horz" wrap="square" lIns="0" tIns="12700" rIns="0" bIns="0" rtlCol="0">
            <a:spAutoFit/>
          </a:bodyPr>
          <a:lstStyle/>
          <a:p>
            <a:pPr marL="589915" algn="ctr">
              <a:lnSpc>
                <a:spcPct val="100000"/>
              </a:lnSpc>
              <a:spcBef>
                <a:spcPts val="100"/>
              </a:spcBef>
            </a:pPr>
            <a:r>
              <a:rPr sz="1400" dirty="0">
                <a:solidFill>
                  <a:srgbClr val="007EAC"/>
                </a:solidFill>
                <a:latin typeface="Microsoft Sans Serif"/>
                <a:cs typeface="Microsoft Sans Serif"/>
              </a:rPr>
              <a:t>Инвестиционная</a:t>
            </a:r>
            <a:r>
              <a:rPr sz="1400" spc="-80" dirty="0">
                <a:solidFill>
                  <a:srgbClr val="007EAC"/>
                </a:solidFill>
                <a:latin typeface="Times New Roman"/>
                <a:cs typeface="Times New Roman"/>
              </a:rPr>
              <a:t> </a:t>
            </a:r>
            <a:r>
              <a:rPr sz="1400" spc="-10" dirty="0">
                <a:solidFill>
                  <a:srgbClr val="007EAC"/>
                </a:solidFill>
                <a:latin typeface="Microsoft Sans Serif"/>
                <a:cs typeface="Microsoft Sans Serif"/>
              </a:rPr>
              <a:t>площадка</a:t>
            </a:r>
            <a:endParaRPr sz="1400" dirty="0">
              <a:latin typeface="Microsoft Sans Serif"/>
              <a:cs typeface="Microsoft Sans Serif"/>
            </a:endParaRPr>
          </a:p>
          <a:p>
            <a:pPr marL="589915" algn="ctr">
              <a:lnSpc>
                <a:spcPct val="100000"/>
              </a:lnSpc>
            </a:pPr>
            <a:r>
              <a:rPr sz="1400" spc="95" dirty="0">
                <a:solidFill>
                  <a:srgbClr val="007EAC"/>
                </a:solidFill>
                <a:latin typeface="Microsoft Sans Serif"/>
                <a:cs typeface="Microsoft Sans Serif"/>
              </a:rPr>
              <a:t>№</a:t>
            </a:r>
            <a:r>
              <a:rPr sz="1400" spc="65" dirty="0">
                <a:solidFill>
                  <a:srgbClr val="007EAC"/>
                </a:solidFill>
                <a:latin typeface="Times New Roman"/>
                <a:cs typeface="Times New Roman"/>
              </a:rPr>
              <a:t> </a:t>
            </a:r>
            <a:r>
              <a:rPr sz="1400" spc="-10" dirty="0">
                <a:solidFill>
                  <a:srgbClr val="007EAC"/>
                </a:solidFill>
                <a:latin typeface="Microsoft Sans Serif"/>
                <a:cs typeface="Microsoft Sans Serif"/>
              </a:rPr>
              <a:t>67-17-</a:t>
            </a:r>
            <a:r>
              <a:rPr sz="1400" spc="-25" dirty="0">
                <a:solidFill>
                  <a:srgbClr val="007EAC"/>
                </a:solidFill>
                <a:latin typeface="Microsoft Sans Serif"/>
                <a:cs typeface="Microsoft Sans Serif"/>
              </a:rPr>
              <a:t>10</a:t>
            </a:r>
            <a:endParaRPr sz="1400" dirty="0">
              <a:latin typeface="Microsoft Sans Serif"/>
              <a:cs typeface="Microsoft Sans Serif"/>
            </a:endParaRPr>
          </a:p>
          <a:p>
            <a:pPr marL="587375" algn="ctr">
              <a:lnSpc>
                <a:spcPct val="100000"/>
              </a:lnSpc>
              <a:spcBef>
                <a:spcPts val="1000"/>
              </a:spcBef>
            </a:pPr>
            <a:r>
              <a:rPr sz="1400" spc="-10" dirty="0">
                <a:solidFill>
                  <a:srgbClr val="007EAC"/>
                </a:solidFill>
                <a:latin typeface="Microsoft Sans Serif"/>
                <a:cs typeface="Microsoft Sans Serif"/>
              </a:rPr>
              <a:t>Местоположение:</a:t>
            </a:r>
            <a:endParaRPr sz="1400" dirty="0">
              <a:latin typeface="Microsoft Sans Serif"/>
              <a:cs typeface="Microsoft Sans Serif"/>
            </a:endParaRPr>
          </a:p>
          <a:p>
            <a:pPr marL="12700" marR="5080">
              <a:lnSpc>
                <a:spcPct val="100000"/>
              </a:lnSpc>
              <a:spcBef>
                <a:spcPts val="1270"/>
              </a:spcBef>
            </a:pPr>
            <a:r>
              <a:rPr sz="1100" spc="-10" dirty="0" err="1">
                <a:latin typeface="Microsoft Sans Serif"/>
                <a:cs typeface="Microsoft Sans Serif"/>
              </a:rPr>
              <a:t>Сафоновский</a:t>
            </a:r>
            <a:r>
              <a:rPr sz="1100" spc="-15" dirty="0">
                <a:latin typeface="Times New Roman"/>
                <a:cs typeface="Times New Roman"/>
              </a:rPr>
              <a:t> </a:t>
            </a:r>
            <a:r>
              <a:rPr lang="ru-RU" sz="1100" dirty="0" smtClean="0">
                <a:latin typeface="Microsoft Sans Serif"/>
                <a:cs typeface="Microsoft Sans Serif"/>
              </a:rPr>
              <a:t>округ</a:t>
            </a:r>
            <a:r>
              <a:rPr sz="1100" dirty="0" smtClean="0">
                <a:latin typeface="Microsoft Sans Serif"/>
                <a:cs typeface="Microsoft Sans Serif"/>
              </a:rPr>
              <a:t>,</a:t>
            </a:r>
            <a:r>
              <a:rPr sz="1100" spc="10" dirty="0" smtClean="0">
                <a:latin typeface="Times New Roman"/>
                <a:cs typeface="Times New Roman"/>
              </a:rPr>
              <a:t> </a:t>
            </a:r>
            <a:r>
              <a:rPr sz="1100" dirty="0">
                <a:latin typeface="Microsoft Sans Serif"/>
                <a:cs typeface="Microsoft Sans Serif"/>
              </a:rPr>
              <a:t>восточнее</a:t>
            </a:r>
            <a:r>
              <a:rPr sz="1100" spc="-10" dirty="0">
                <a:latin typeface="Times New Roman"/>
                <a:cs typeface="Times New Roman"/>
              </a:rPr>
              <a:t> </a:t>
            </a:r>
            <a:r>
              <a:rPr sz="1100" dirty="0">
                <a:latin typeface="Microsoft Sans Serif"/>
                <a:cs typeface="Microsoft Sans Serif"/>
              </a:rPr>
              <a:t>д.</a:t>
            </a:r>
            <a:r>
              <a:rPr sz="1100" spc="-10" dirty="0">
                <a:latin typeface="Times New Roman"/>
                <a:cs typeface="Times New Roman"/>
              </a:rPr>
              <a:t> </a:t>
            </a:r>
            <a:r>
              <a:rPr sz="1100" dirty="0">
                <a:latin typeface="Microsoft Sans Serif"/>
                <a:cs typeface="Microsoft Sans Serif"/>
              </a:rPr>
              <a:t>Плещеево</a:t>
            </a:r>
            <a:r>
              <a:rPr sz="1100" spc="-25" dirty="0">
                <a:latin typeface="Times New Roman"/>
                <a:cs typeface="Times New Roman"/>
              </a:rPr>
              <a:t> </a:t>
            </a:r>
            <a:r>
              <a:rPr sz="1100" spc="-50" dirty="0">
                <a:latin typeface="Microsoft Sans Serif"/>
                <a:cs typeface="Microsoft Sans Serif"/>
              </a:rPr>
              <a:t>в</a:t>
            </a:r>
            <a:r>
              <a:rPr sz="1100" spc="-50" dirty="0">
                <a:latin typeface="Times New Roman"/>
                <a:cs typeface="Times New Roman"/>
              </a:rPr>
              <a:t> </a:t>
            </a:r>
            <a:r>
              <a:rPr sz="1100" spc="-10" dirty="0">
                <a:latin typeface="Microsoft Sans Serif"/>
                <a:cs typeface="Microsoft Sans Serif"/>
              </a:rPr>
              <a:t>непосредственной</a:t>
            </a:r>
            <a:r>
              <a:rPr sz="1100" spc="-15" dirty="0">
                <a:latin typeface="Times New Roman"/>
                <a:cs typeface="Times New Roman"/>
              </a:rPr>
              <a:t> </a:t>
            </a:r>
            <a:r>
              <a:rPr sz="1100" dirty="0">
                <a:latin typeface="Microsoft Sans Serif"/>
                <a:cs typeface="Microsoft Sans Serif"/>
              </a:rPr>
              <a:t>близости</a:t>
            </a:r>
            <a:r>
              <a:rPr sz="1100" spc="-30" dirty="0">
                <a:latin typeface="Times New Roman"/>
                <a:cs typeface="Times New Roman"/>
              </a:rPr>
              <a:t> </a:t>
            </a:r>
            <a:r>
              <a:rPr sz="1100" dirty="0">
                <a:latin typeface="Microsoft Sans Serif"/>
                <a:cs typeface="Microsoft Sans Serif"/>
              </a:rPr>
              <a:t>к</a:t>
            </a:r>
            <a:r>
              <a:rPr sz="1100" spc="15" dirty="0">
                <a:latin typeface="Times New Roman"/>
                <a:cs typeface="Times New Roman"/>
              </a:rPr>
              <a:t> </a:t>
            </a:r>
            <a:r>
              <a:rPr sz="1100" dirty="0">
                <a:latin typeface="Microsoft Sans Serif"/>
                <a:cs typeface="Microsoft Sans Serif"/>
              </a:rPr>
              <a:t>г.</a:t>
            </a:r>
            <a:r>
              <a:rPr sz="1100" spc="-5" dirty="0">
                <a:latin typeface="Times New Roman"/>
                <a:cs typeface="Times New Roman"/>
              </a:rPr>
              <a:t> </a:t>
            </a:r>
            <a:r>
              <a:rPr sz="1100" spc="-10" dirty="0">
                <a:latin typeface="Microsoft Sans Serif"/>
                <a:cs typeface="Microsoft Sans Serif"/>
              </a:rPr>
              <a:t>Сафоново;</a:t>
            </a:r>
            <a:endParaRPr sz="1100" dirty="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5" dirty="0">
                <a:latin typeface="Times New Roman"/>
                <a:cs typeface="Times New Roman"/>
              </a:rPr>
              <a:t> </a:t>
            </a:r>
            <a:r>
              <a:rPr sz="1100" spc="-10" dirty="0">
                <a:latin typeface="Microsoft Sans Serif"/>
                <a:cs typeface="Microsoft Sans Serif"/>
              </a:rPr>
              <a:t>Москвы:</a:t>
            </a:r>
            <a:r>
              <a:rPr sz="1100" spc="15" dirty="0">
                <a:latin typeface="Times New Roman"/>
                <a:cs typeface="Times New Roman"/>
              </a:rPr>
              <a:t> </a:t>
            </a:r>
            <a:r>
              <a:rPr sz="1100" dirty="0">
                <a:latin typeface="Microsoft Sans Serif"/>
                <a:cs typeface="Microsoft Sans Serif"/>
              </a:rPr>
              <a:t>310</a:t>
            </a:r>
            <a:r>
              <a:rPr sz="1100" spc="15" dirty="0">
                <a:latin typeface="Times New Roman"/>
                <a:cs typeface="Times New Roman"/>
              </a:rPr>
              <a:t> </a:t>
            </a:r>
            <a:r>
              <a:rPr sz="1100" spc="-25" dirty="0">
                <a:latin typeface="Microsoft Sans Serif"/>
                <a:cs typeface="Microsoft Sans Serif"/>
              </a:rPr>
              <a:t>км;</a:t>
            </a:r>
            <a:endParaRPr sz="1100" dirty="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spc="5" dirty="0">
                <a:latin typeface="Times New Roman"/>
                <a:cs typeface="Times New Roman"/>
              </a:rPr>
              <a:t> </a:t>
            </a:r>
            <a:r>
              <a:rPr sz="1100" dirty="0">
                <a:latin typeface="Microsoft Sans Serif"/>
                <a:cs typeface="Microsoft Sans Serif"/>
              </a:rPr>
              <a:t>до</a:t>
            </a:r>
            <a:r>
              <a:rPr sz="1100" spc="-5" dirty="0">
                <a:latin typeface="Times New Roman"/>
                <a:cs typeface="Times New Roman"/>
              </a:rPr>
              <a:t> </a:t>
            </a:r>
            <a:r>
              <a:rPr sz="1100" dirty="0">
                <a:latin typeface="Microsoft Sans Serif"/>
                <a:cs typeface="Microsoft Sans Serif"/>
              </a:rPr>
              <a:t>г.</a:t>
            </a:r>
            <a:r>
              <a:rPr sz="1100" spc="-10" dirty="0">
                <a:latin typeface="Times New Roman"/>
                <a:cs typeface="Times New Roman"/>
              </a:rPr>
              <a:t> </a:t>
            </a:r>
            <a:r>
              <a:rPr sz="1100" spc="-10" dirty="0">
                <a:latin typeface="Microsoft Sans Serif"/>
                <a:cs typeface="Microsoft Sans Serif"/>
              </a:rPr>
              <a:t>Смоленска:</a:t>
            </a:r>
            <a:r>
              <a:rPr sz="1100" spc="15" dirty="0">
                <a:latin typeface="Times New Roman"/>
                <a:cs typeface="Times New Roman"/>
              </a:rPr>
              <a:t> </a:t>
            </a:r>
            <a:r>
              <a:rPr sz="1100" dirty="0">
                <a:latin typeface="Microsoft Sans Serif"/>
                <a:cs typeface="Microsoft Sans Serif"/>
              </a:rPr>
              <a:t>93</a:t>
            </a:r>
            <a:r>
              <a:rPr sz="1100" spc="5" dirty="0">
                <a:latin typeface="Times New Roman"/>
                <a:cs typeface="Times New Roman"/>
              </a:rPr>
              <a:t> </a:t>
            </a:r>
            <a:r>
              <a:rPr sz="1100" spc="-25" dirty="0">
                <a:latin typeface="Microsoft Sans Serif"/>
                <a:cs typeface="Microsoft Sans Serif"/>
              </a:rPr>
              <a:t>км;</a:t>
            </a:r>
            <a:endParaRPr sz="1100" dirty="0">
              <a:latin typeface="Microsoft Sans Serif"/>
              <a:cs typeface="Microsoft Sans Serif"/>
            </a:endParaRPr>
          </a:p>
          <a:p>
            <a:pPr marL="94615" indent="-81915">
              <a:lnSpc>
                <a:spcPct val="100000"/>
              </a:lnSpc>
              <a:buChar char="-"/>
              <a:tabLst>
                <a:tab pos="94615" algn="l"/>
              </a:tabLst>
            </a:pPr>
            <a:r>
              <a:rPr sz="1100" dirty="0">
                <a:latin typeface="Microsoft Sans Serif"/>
                <a:cs typeface="Microsoft Sans Serif"/>
              </a:rPr>
              <a:t>расстояние</a:t>
            </a:r>
            <a:r>
              <a:rPr sz="1100" dirty="0">
                <a:latin typeface="Times New Roman"/>
                <a:cs typeface="Times New Roman"/>
              </a:rPr>
              <a:t> </a:t>
            </a:r>
            <a:r>
              <a:rPr sz="1100" dirty="0">
                <a:latin typeface="Microsoft Sans Serif"/>
                <a:cs typeface="Microsoft Sans Serif"/>
              </a:rPr>
              <a:t>до</a:t>
            </a:r>
            <a:r>
              <a:rPr sz="1100" spc="-10" dirty="0">
                <a:latin typeface="Times New Roman"/>
                <a:cs typeface="Times New Roman"/>
              </a:rPr>
              <a:t> </a:t>
            </a:r>
            <a:r>
              <a:rPr sz="1100" dirty="0">
                <a:latin typeface="Microsoft Sans Serif"/>
                <a:cs typeface="Microsoft Sans Serif"/>
              </a:rPr>
              <a:t>г.</a:t>
            </a:r>
            <a:r>
              <a:rPr sz="1100" spc="-15" dirty="0">
                <a:latin typeface="Times New Roman"/>
                <a:cs typeface="Times New Roman"/>
              </a:rPr>
              <a:t> </a:t>
            </a:r>
            <a:r>
              <a:rPr sz="1100" dirty="0">
                <a:latin typeface="Microsoft Sans Serif"/>
                <a:cs typeface="Microsoft Sans Serif"/>
              </a:rPr>
              <a:t>Сафоново:</a:t>
            </a:r>
            <a:r>
              <a:rPr sz="1100" dirty="0">
                <a:latin typeface="Times New Roman"/>
                <a:cs typeface="Times New Roman"/>
              </a:rPr>
              <a:t> </a:t>
            </a:r>
            <a:r>
              <a:rPr sz="1100" dirty="0">
                <a:latin typeface="Microsoft Sans Serif"/>
                <a:cs typeface="Microsoft Sans Serif"/>
              </a:rPr>
              <a:t>9,4</a:t>
            </a:r>
            <a:r>
              <a:rPr sz="1100" spc="-10" dirty="0">
                <a:latin typeface="Times New Roman"/>
                <a:cs typeface="Times New Roman"/>
              </a:rPr>
              <a:t> </a:t>
            </a:r>
            <a:r>
              <a:rPr sz="1100" spc="-25" dirty="0">
                <a:latin typeface="Microsoft Sans Serif"/>
                <a:cs typeface="Microsoft Sans Serif"/>
              </a:rPr>
              <a:t>км.</a:t>
            </a:r>
            <a:endParaRPr sz="1100" dirty="0">
              <a:latin typeface="Microsoft Sans Serif"/>
              <a:cs typeface="Microsoft Sans Serif"/>
            </a:endParaRPr>
          </a:p>
        </p:txBody>
      </p:sp>
      <p:grpSp>
        <p:nvGrpSpPr>
          <p:cNvPr id="36" name="object 36"/>
          <p:cNvGrpSpPr/>
          <p:nvPr/>
        </p:nvGrpSpPr>
        <p:grpSpPr>
          <a:xfrm>
            <a:off x="1729618" y="3124200"/>
            <a:ext cx="7237730" cy="1064260"/>
            <a:chOff x="1729618" y="3124200"/>
            <a:chExt cx="7237730" cy="1064260"/>
          </a:xfrm>
        </p:grpSpPr>
        <p:sp>
          <p:nvSpPr>
            <p:cNvPr id="37" name="object 37"/>
            <p:cNvSpPr/>
            <p:nvPr/>
          </p:nvSpPr>
          <p:spPr>
            <a:xfrm>
              <a:off x="1735714" y="3130295"/>
              <a:ext cx="1464945" cy="1051560"/>
            </a:xfrm>
            <a:custGeom>
              <a:avLst/>
              <a:gdLst/>
              <a:ahLst/>
              <a:cxnLst/>
              <a:rect l="l" t="t" r="r" b="b"/>
              <a:pathLst>
                <a:path w="1464945" h="1051560">
                  <a:moveTo>
                    <a:pt x="1464563" y="1051559"/>
                  </a:moveTo>
                  <a:lnTo>
                    <a:pt x="1464563" y="0"/>
                  </a:lnTo>
                  <a:lnTo>
                    <a:pt x="0" y="0"/>
                  </a:lnTo>
                  <a:lnTo>
                    <a:pt x="0" y="1051559"/>
                  </a:lnTo>
                  <a:lnTo>
                    <a:pt x="1464563" y="1051559"/>
                  </a:lnTo>
                  <a:close/>
                </a:path>
              </a:pathLst>
            </a:custGeom>
            <a:solidFill>
              <a:srgbClr val="D1FFFF"/>
            </a:solidFill>
          </p:spPr>
          <p:txBody>
            <a:bodyPr wrap="square" lIns="0" tIns="0" rIns="0" bIns="0" rtlCol="0"/>
            <a:lstStyle/>
            <a:p>
              <a:endParaRPr/>
            </a:p>
          </p:txBody>
        </p:sp>
        <p:sp>
          <p:nvSpPr>
            <p:cNvPr id="38" name="object 38"/>
            <p:cNvSpPr/>
            <p:nvPr/>
          </p:nvSpPr>
          <p:spPr>
            <a:xfrm>
              <a:off x="1729613" y="3124199"/>
              <a:ext cx="7237730" cy="1064260"/>
            </a:xfrm>
            <a:custGeom>
              <a:avLst/>
              <a:gdLst/>
              <a:ahLst/>
              <a:cxnLst/>
              <a:rect l="l" t="t" r="r" b="b"/>
              <a:pathLst>
                <a:path w="7237730" h="1064260">
                  <a:moveTo>
                    <a:pt x="7237476" y="0"/>
                  </a:moveTo>
                  <a:lnTo>
                    <a:pt x="7223760" y="0"/>
                  </a:lnTo>
                  <a:lnTo>
                    <a:pt x="7223760" y="12192"/>
                  </a:lnTo>
                  <a:lnTo>
                    <a:pt x="7223760" y="228600"/>
                  </a:lnTo>
                  <a:lnTo>
                    <a:pt x="7223760" y="1051560"/>
                  </a:lnTo>
                  <a:lnTo>
                    <a:pt x="3692652" y="1051560"/>
                  </a:lnTo>
                  <a:lnTo>
                    <a:pt x="3692652" y="697992"/>
                  </a:lnTo>
                  <a:lnTo>
                    <a:pt x="7223760" y="697992"/>
                  </a:lnTo>
                  <a:lnTo>
                    <a:pt x="7223760" y="685800"/>
                  </a:lnTo>
                  <a:lnTo>
                    <a:pt x="3692652" y="685800"/>
                  </a:lnTo>
                  <a:lnTo>
                    <a:pt x="3692652" y="469392"/>
                  </a:lnTo>
                  <a:lnTo>
                    <a:pt x="7223760" y="469392"/>
                  </a:lnTo>
                  <a:lnTo>
                    <a:pt x="7223760" y="457200"/>
                  </a:lnTo>
                  <a:lnTo>
                    <a:pt x="3692652" y="457200"/>
                  </a:lnTo>
                  <a:lnTo>
                    <a:pt x="3692652" y="240792"/>
                  </a:lnTo>
                  <a:lnTo>
                    <a:pt x="7223760" y="240792"/>
                  </a:lnTo>
                  <a:lnTo>
                    <a:pt x="7223760" y="228600"/>
                  </a:lnTo>
                  <a:lnTo>
                    <a:pt x="3692652" y="228600"/>
                  </a:lnTo>
                  <a:lnTo>
                    <a:pt x="3692652" y="12192"/>
                  </a:lnTo>
                  <a:lnTo>
                    <a:pt x="7223760" y="12192"/>
                  </a:lnTo>
                  <a:lnTo>
                    <a:pt x="7223760" y="0"/>
                  </a:lnTo>
                  <a:lnTo>
                    <a:pt x="3692652" y="0"/>
                  </a:lnTo>
                  <a:lnTo>
                    <a:pt x="3678936" y="0"/>
                  </a:lnTo>
                  <a:lnTo>
                    <a:pt x="3678936" y="12192"/>
                  </a:lnTo>
                  <a:lnTo>
                    <a:pt x="3678936" y="1051560"/>
                  </a:lnTo>
                  <a:lnTo>
                    <a:pt x="1478280" y="1051560"/>
                  </a:lnTo>
                  <a:lnTo>
                    <a:pt x="1478280" y="697992"/>
                  </a:lnTo>
                  <a:lnTo>
                    <a:pt x="3678936" y="697992"/>
                  </a:lnTo>
                  <a:lnTo>
                    <a:pt x="3678936" y="685800"/>
                  </a:lnTo>
                  <a:lnTo>
                    <a:pt x="1478280" y="685800"/>
                  </a:lnTo>
                  <a:lnTo>
                    <a:pt x="1478280" y="469392"/>
                  </a:lnTo>
                  <a:lnTo>
                    <a:pt x="3678936" y="469392"/>
                  </a:lnTo>
                  <a:lnTo>
                    <a:pt x="3678936" y="457200"/>
                  </a:lnTo>
                  <a:lnTo>
                    <a:pt x="1478280" y="457200"/>
                  </a:lnTo>
                  <a:lnTo>
                    <a:pt x="1478280" y="240792"/>
                  </a:lnTo>
                  <a:lnTo>
                    <a:pt x="3678936" y="240792"/>
                  </a:lnTo>
                  <a:lnTo>
                    <a:pt x="3678936" y="228600"/>
                  </a:lnTo>
                  <a:lnTo>
                    <a:pt x="1478280" y="228600"/>
                  </a:lnTo>
                  <a:lnTo>
                    <a:pt x="1478280" y="12192"/>
                  </a:lnTo>
                  <a:lnTo>
                    <a:pt x="3678936" y="12192"/>
                  </a:lnTo>
                  <a:lnTo>
                    <a:pt x="3678936" y="0"/>
                  </a:lnTo>
                  <a:lnTo>
                    <a:pt x="1478280" y="0"/>
                  </a:lnTo>
                  <a:lnTo>
                    <a:pt x="1464564" y="0"/>
                  </a:lnTo>
                  <a:lnTo>
                    <a:pt x="1464564" y="12192"/>
                  </a:lnTo>
                  <a:lnTo>
                    <a:pt x="1464564" y="1051560"/>
                  </a:lnTo>
                  <a:lnTo>
                    <a:pt x="12192" y="1051560"/>
                  </a:lnTo>
                  <a:lnTo>
                    <a:pt x="12192" y="12192"/>
                  </a:lnTo>
                  <a:lnTo>
                    <a:pt x="1464564" y="12192"/>
                  </a:lnTo>
                  <a:lnTo>
                    <a:pt x="1464564" y="0"/>
                  </a:lnTo>
                  <a:lnTo>
                    <a:pt x="12192" y="0"/>
                  </a:lnTo>
                  <a:lnTo>
                    <a:pt x="0" y="0"/>
                  </a:lnTo>
                  <a:lnTo>
                    <a:pt x="0" y="12192"/>
                  </a:lnTo>
                  <a:lnTo>
                    <a:pt x="0" y="1051560"/>
                  </a:lnTo>
                  <a:lnTo>
                    <a:pt x="0" y="1063752"/>
                  </a:lnTo>
                  <a:lnTo>
                    <a:pt x="12192" y="1063752"/>
                  </a:lnTo>
                  <a:lnTo>
                    <a:pt x="7237476" y="1063752"/>
                  </a:lnTo>
                  <a:lnTo>
                    <a:pt x="7237476" y="1051560"/>
                  </a:lnTo>
                  <a:lnTo>
                    <a:pt x="7237476" y="12192"/>
                  </a:lnTo>
                  <a:lnTo>
                    <a:pt x="7237476" y="0"/>
                  </a:lnTo>
                  <a:close/>
                </a:path>
              </a:pathLst>
            </a:custGeom>
            <a:solidFill>
              <a:srgbClr val="4371C4"/>
            </a:solidFill>
          </p:spPr>
          <p:txBody>
            <a:bodyPr wrap="square" lIns="0" tIns="0" rIns="0" bIns="0" rtlCol="0"/>
            <a:lstStyle/>
            <a:p>
              <a:endParaRPr/>
            </a:p>
          </p:txBody>
        </p:sp>
      </p:grpSp>
      <p:sp>
        <p:nvSpPr>
          <p:cNvPr id="39" name="object 39"/>
          <p:cNvSpPr txBox="1"/>
          <p:nvPr/>
        </p:nvSpPr>
        <p:spPr>
          <a:xfrm>
            <a:off x="1887612" y="3455922"/>
            <a:ext cx="1160780" cy="391160"/>
          </a:xfrm>
          <a:prstGeom prst="rect">
            <a:avLst/>
          </a:prstGeom>
        </p:spPr>
        <p:txBody>
          <a:bodyPr vert="horz" wrap="square" lIns="0" tIns="12700" rIns="0" bIns="0" rtlCol="0">
            <a:spAutoFit/>
          </a:bodyPr>
          <a:lstStyle/>
          <a:p>
            <a:pPr marL="309245" marR="5080" indent="-297180">
              <a:lnSpc>
                <a:spcPct val="100000"/>
              </a:lnSpc>
              <a:spcBef>
                <a:spcPts val="100"/>
              </a:spcBef>
            </a:pPr>
            <a:r>
              <a:rPr sz="1200" spc="-10" dirty="0">
                <a:solidFill>
                  <a:srgbClr val="007EAC"/>
                </a:solidFill>
                <a:latin typeface="Microsoft Sans Serif"/>
                <a:cs typeface="Microsoft Sans Serif"/>
              </a:rPr>
              <a:t>Характеристика</a:t>
            </a:r>
            <a:r>
              <a:rPr sz="1200" spc="-10" dirty="0">
                <a:solidFill>
                  <a:srgbClr val="007EAC"/>
                </a:solidFill>
                <a:latin typeface="Times New Roman"/>
                <a:cs typeface="Times New Roman"/>
              </a:rPr>
              <a:t> </a:t>
            </a:r>
            <a:r>
              <a:rPr sz="1200" spc="-10" dirty="0">
                <a:solidFill>
                  <a:srgbClr val="007EAC"/>
                </a:solidFill>
                <a:latin typeface="Microsoft Sans Serif"/>
                <a:cs typeface="Microsoft Sans Serif"/>
              </a:rPr>
              <a:t>участка</a:t>
            </a:r>
            <a:endParaRPr sz="1200">
              <a:latin typeface="Microsoft Sans Serif"/>
              <a:cs typeface="Microsoft Sans Serif"/>
            </a:endParaRPr>
          </a:p>
        </p:txBody>
      </p:sp>
      <p:sp>
        <p:nvSpPr>
          <p:cNvPr id="40" name="object 40"/>
          <p:cNvSpPr txBox="1"/>
          <p:nvPr/>
        </p:nvSpPr>
        <p:spPr>
          <a:xfrm>
            <a:off x="3279024" y="3160266"/>
            <a:ext cx="52387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Площадь</a:t>
            </a:r>
            <a:endParaRPr sz="900">
              <a:latin typeface="Microsoft Sans Serif"/>
              <a:cs typeface="Microsoft Sans Serif"/>
            </a:endParaRPr>
          </a:p>
        </p:txBody>
      </p:sp>
      <p:sp>
        <p:nvSpPr>
          <p:cNvPr id="41" name="object 41"/>
          <p:cNvSpPr txBox="1"/>
          <p:nvPr/>
        </p:nvSpPr>
        <p:spPr>
          <a:xfrm>
            <a:off x="5493395" y="3160266"/>
            <a:ext cx="38354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51,5</a:t>
            </a:r>
            <a:r>
              <a:rPr sz="900" spc="5" dirty="0">
                <a:latin typeface="Times New Roman"/>
                <a:cs typeface="Times New Roman"/>
              </a:rPr>
              <a:t> </a:t>
            </a:r>
            <a:r>
              <a:rPr sz="900" spc="-25" dirty="0">
                <a:latin typeface="Microsoft Sans Serif"/>
                <a:cs typeface="Microsoft Sans Serif"/>
              </a:rPr>
              <a:t>га</a:t>
            </a:r>
            <a:endParaRPr sz="900">
              <a:latin typeface="Microsoft Sans Serif"/>
              <a:cs typeface="Microsoft Sans Serif"/>
            </a:endParaRPr>
          </a:p>
        </p:txBody>
      </p:sp>
      <p:sp>
        <p:nvSpPr>
          <p:cNvPr id="42" name="object 42"/>
          <p:cNvSpPr txBox="1"/>
          <p:nvPr/>
        </p:nvSpPr>
        <p:spPr>
          <a:xfrm>
            <a:off x="3279024" y="3388866"/>
            <a:ext cx="92138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Категория</a:t>
            </a:r>
            <a:r>
              <a:rPr sz="900" spc="-40" dirty="0">
                <a:solidFill>
                  <a:srgbClr val="007EAC"/>
                </a:solidFill>
                <a:latin typeface="Times New Roman"/>
                <a:cs typeface="Times New Roman"/>
              </a:rPr>
              <a:t> </a:t>
            </a:r>
            <a:r>
              <a:rPr sz="900" spc="-10" dirty="0">
                <a:solidFill>
                  <a:srgbClr val="007EAC"/>
                </a:solidFill>
                <a:latin typeface="Microsoft Sans Serif"/>
                <a:cs typeface="Microsoft Sans Serif"/>
              </a:rPr>
              <a:t>земли</a:t>
            </a:r>
            <a:endParaRPr sz="900">
              <a:latin typeface="Microsoft Sans Serif"/>
              <a:cs typeface="Microsoft Sans Serif"/>
            </a:endParaRPr>
          </a:p>
        </p:txBody>
      </p:sp>
      <p:sp>
        <p:nvSpPr>
          <p:cNvPr id="43" name="object 43"/>
          <p:cNvSpPr txBox="1"/>
          <p:nvPr/>
        </p:nvSpPr>
        <p:spPr>
          <a:xfrm>
            <a:off x="5493395" y="3388866"/>
            <a:ext cx="227584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земли</a:t>
            </a:r>
            <a:r>
              <a:rPr sz="900" spc="-10" dirty="0">
                <a:latin typeface="Times New Roman"/>
                <a:cs typeface="Times New Roman"/>
              </a:rPr>
              <a:t> </a:t>
            </a:r>
            <a:r>
              <a:rPr sz="900" spc="-10" dirty="0">
                <a:latin typeface="Microsoft Sans Serif"/>
                <a:cs typeface="Microsoft Sans Serif"/>
              </a:rPr>
              <a:t>сельскохозяйственного</a:t>
            </a:r>
            <a:r>
              <a:rPr sz="900" spc="20" dirty="0">
                <a:latin typeface="Times New Roman"/>
                <a:cs typeface="Times New Roman"/>
              </a:rPr>
              <a:t> </a:t>
            </a:r>
            <a:r>
              <a:rPr sz="900" spc="-10" dirty="0">
                <a:latin typeface="Microsoft Sans Serif"/>
                <a:cs typeface="Microsoft Sans Serif"/>
              </a:rPr>
              <a:t>назначения</a:t>
            </a:r>
            <a:endParaRPr sz="900">
              <a:latin typeface="Microsoft Sans Serif"/>
              <a:cs typeface="Microsoft Sans Serif"/>
            </a:endParaRPr>
          </a:p>
        </p:txBody>
      </p:sp>
      <p:sp>
        <p:nvSpPr>
          <p:cNvPr id="44" name="object 44"/>
          <p:cNvSpPr txBox="1"/>
          <p:nvPr/>
        </p:nvSpPr>
        <p:spPr>
          <a:xfrm>
            <a:off x="3279024" y="3617466"/>
            <a:ext cx="1197610"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007EAC"/>
                </a:solidFill>
                <a:latin typeface="Microsoft Sans Serif"/>
                <a:cs typeface="Microsoft Sans Serif"/>
              </a:rPr>
              <a:t>Форма</a:t>
            </a:r>
            <a:r>
              <a:rPr sz="900" spc="-5" dirty="0">
                <a:solidFill>
                  <a:srgbClr val="007EAC"/>
                </a:solidFill>
                <a:latin typeface="Times New Roman"/>
                <a:cs typeface="Times New Roman"/>
              </a:rPr>
              <a:t> </a:t>
            </a:r>
            <a:r>
              <a:rPr sz="900" spc="-10" dirty="0">
                <a:solidFill>
                  <a:srgbClr val="007EAC"/>
                </a:solidFill>
                <a:latin typeface="Microsoft Sans Serif"/>
                <a:cs typeface="Microsoft Sans Serif"/>
              </a:rPr>
              <a:t>собственности</a:t>
            </a:r>
            <a:endParaRPr sz="900">
              <a:latin typeface="Microsoft Sans Serif"/>
              <a:cs typeface="Microsoft Sans Serif"/>
            </a:endParaRPr>
          </a:p>
        </p:txBody>
      </p:sp>
      <p:sp>
        <p:nvSpPr>
          <p:cNvPr id="45" name="object 45"/>
          <p:cNvSpPr txBox="1"/>
          <p:nvPr/>
        </p:nvSpPr>
        <p:spPr>
          <a:xfrm>
            <a:off x="5493395" y="3617466"/>
            <a:ext cx="92583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государственная</a:t>
            </a:r>
            <a:endParaRPr sz="900">
              <a:latin typeface="Microsoft Sans Serif"/>
              <a:cs typeface="Microsoft Sans Serif"/>
            </a:endParaRPr>
          </a:p>
        </p:txBody>
      </p:sp>
      <p:sp>
        <p:nvSpPr>
          <p:cNvPr id="46" name="object 46"/>
          <p:cNvSpPr txBox="1"/>
          <p:nvPr/>
        </p:nvSpPr>
        <p:spPr>
          <a:xfrm>
            <a:off x="3279024" y="3846066"/>
            <a:ext cx="1514475" cy="299720"/>
          </a:xfrm>
          <a:prstGeom prst="rect">
            <a:avLst/>
          </a:prstGeom>
        </p:spPr>
        <p:txBody>
          <a:bodyPr vert="horz" wrap="square" lIns="0" tIns="12700" rIns="0" bIns="0" rtlCol="0">
            <a:spAutoFit/>
          </a:bodyPr>
          <a:lstStyle/>
          <a:p>
            <a:pPr marL="12700" marR="5080">
              <a:lnSpc>
                <a:spcPct val="100000"/>
              </a:lnSpc>
              <a:spcBef>
                <a:spcPts val="100"/>
              </a:spcBef>
            </a:pPr>
            <a:r>
              <a:rPr sz="900" dirty="0">
                <a:solidFill>
                  <a:srgbClr val="007EAC"/>
                </a:solidFill>
                <a:latin typeface="Microsoft Sans Serif"/>
                <a:cs typeface="Microsoft Sans Serif"/>
              </a:rPr>
              <a:t>Приоритетное</a:t>
            </a:r>
            <a:r>
              <a:rPr sz="900" spc="-30" dirty="0">
                <a:solidFill>
                  <a:srgbClr val="007EAC"/>
                </a:solidFill>
                <a:latin typeface="Times New Roman"/>
                <a:cs typeface="Times New Roman"/>
              </a:rPr>
              <a:t> </a:t>
            </a:r>
            <a:r>
              <a:rPr sz="900" spc="-10" dirty="0">
                <a:solidFill>
                  <a:srgbClr val="007EAC"/>
                </a:solidFill>
                <a:latin typeface="Microsoft Sans Serif"/>
                <a:cs typeface="Microsoft Sans Serif"/>
              </a:rPr>
              <a:t>направление</a:t>
            </a:r>
            <a:r>
              <a:rPr sz="900" spc="-10" dirty="0">
                <a:solidFill>
                  <a:srgbClr val="007EAC"/>
                </a:solidFill>
                <a:latin typeface="Times New Roman"/>
                <a:cs typeface="Times New Roman"/>
              </a:rPr>
              <a:t> </a:t>
            </a:r>
            <a:r>
              <a:rPr sz="900" spc="-10" dirty="0">
                <a:solidFill>
                  <a:srgbClr val="007EAC"/>
                </a:solidFill>
                <a:latin typeface="Microsoft Sans Serif"/>
                <a:cs typeface="Microsoft Sans Serif"/>
              </a:rPr>
              <a:t>использования</a:t>
            </a:r>
            <a:endParaRPr sz="900">
              <a:latin typeface="Microsoft Sans Serif"/>
              <a:cs typeface="Microsoft Sans Serif"/>
            </a:endParaRPr>
          </a:p>
        </p:txBody>
      </p:sp>
      <p:sp>
        <p:nvSpPr>
          <p:cNvPr id="47" name="object 47"/>
          <p:cNvSpPr txBox="1"/>
          <p:nvPr/>
        </p:nvSpPr>
        <p:spPr>
          <a:xfrm>
            <a:off x="5493395" y="3914646"/>
            <a:ext cx="1990089"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сельскохозяйственная</a:t>
            </a:r>
            <a:r>
              <a:rPr sz="900" spc="50" dirty="0">
                <a:latin typeface="Times New Roman"/>
                <a:cs typeface="Times New Roman"/>
              </a:rPr>
              <a:t> </a:t>
            </a:r>
            <a:r>
              <a:rPr sz="900" spc="-10" dirty="0">
                <a:latin typeface="Microsoft Sans Serif"/>
                <a:cs typeface="Microsoft Sans Serif"/>
              </a:rPr>
              <a:t>деятельность</a:t>
            </a:r>
            <a:endParaRPr sz="900">
              <a:latin typeface="Microsoft Sans Serif"/>
              <a:cs typeface="Microsoft Sans Serif"/>
            </a:endParaRPr>
          </a:p>
        </p:txBody>
      </p:sp>
      <p:grpSp>
        <p:nvGrpSpPr>
          <p:cNvPr id="48" name="object 48"/>
          <p:cNvGrpSpPr/>
          <p:nvPr/>
        </p:nvGrpSpPr>
        <p:grpSpPr>
          <a:xfrm>
            <a:off x="1729618" y="4180332"/>
            <a:ext cx="6858000" cy="856615"/>
            <a:chOff x="1729618" y="4180332"/>
            <a:chExt cx="6858000" cy="856615"/>
          </a:xfrm>
        </p:grpSpPr>
        <p:sp>
          <p:nvSpPr>
            <p:cNvPr id="49" name="object 49"/>
            <p:cNvSpPr/>
            <p:nvPr/>
          </p:nvSpPr>
          <p:spPr>
            <a:xfrm>
              <a:off x="1735714" y="4186428"/>
              <a:ext cx="1362710" cy="850900"/>
            </a:xfrm>
            <a:custGeom>
              <a:avLst/>
              <a:gdLst/>
              <a:ahLst/>
              <a:cxnLst/>
              <a:rect l="l" t="t" r="r" b="b"/>
              <a:pathLst>
                <a:path w="1362710" h="850900">
                  <a:moveTo>
                    <a:pt x="0" y="0"/>
                  </a:moveTo>
                  <a:lnTo>
                    <a:pt x="0" y="850391"/>
                  </a:lnTo>
                  <a:lnTo>
                    <a:pt x="1362455" y="850391"/>
                  </a:lnTo>
                  <a:lnTo>
                    <a:pt x="1362455" y="0"/>
                  </a:lnTo>
                  <a:lnTo>
                    <a:pt x="0" y="0"/>
                  </a:lnTo>
                  <a:close/>
                </a:path>
              </a:pathLst>
            </a:custGeom>
            <a:solidFill>
              <a:srgbClr val="D1FFFF"/>
            </a:solidFill>
          </p:spPr>
          <p:txBody>
            <a:bodyPr wrap="square" lIns="0" tIns="0" rIns="0" bIns="0" rtlCol="0"/>
            <a:lstStyle/>
            <a:p>
              <a:endParaRPr/>
            </a:p>
          </p:txBody>
        </p:sp>
        <p:sp>
          <p:nvSpPr>
            <p:cNvPr id="50" name="object 50"/>
            <p:cNvSpPr/>
            <p:nvPr/>
          </p:nvSpPr>
          <p:spPr>
            <a:xfrm>
              <a:off x="1729613" y="4180331"/>
              <a:ext cx="6858000" cy="856615"/>
            </a:xfrm>
            <a:custGeom>
              <a:avLst/>
              <a:gdLst/>
              <a:ahLst/>
              <a:cxnLst/>
              <a:rect l="l" t="t" r="r" b="b"/>
              <a:pathLst>
                <a:path w="6858000" h="856614">
                  <a:moveTo>
                    <a:pt x="6858000" y="0"/>
                  </a:moveTo>
                  <a:lnTo>
                    <a:pt x="6844284" y="0"/>
                  </a:lnTo>
                  <a:lnTo>
                    <a:pt x="6844284" y="12192"/>
                  </a:lnTo>
                  <a:lnTo>
                    <a:pt x="6844284" y="502920"/>
                  </a:lnTo>
                  <a:lnTo>
                    <a:pt x="2677668" y="502920"/>
                  </a:lnTo>
                  <a:lnTo>
                    <a:pt x="2677668" y="12192"/>
                  </a:lnTo>
                  <a:lnTo>
                    <a:pt x="6844284" y="12192"/>
                  </a:lnTo>
                  <a:lnTo>
                    <a:pt x="6844284" y="0"/>
                  </a:lnTo>
                  <a:lnTo>
                    <a:pt x="2665476" y="0"/>
                  </a:lnTo>
                  <a:lnTo>
                    <a:pt x="2665476" y="12192"/>
                  </a:lnTo>
                  <a:lnTo>
                    <a:pt x="2665476" y="502920"/>
                  </a:lnTo>
                  <a:lnTo>
                    <a:pt x="1374648" y="502920"/>
                  </a:lnTo>
                  <a:lnTo>
                    <a:pt x="1374648" y="12192"/>
                  </a:lnTo>
                  <a:lnTo>
                    <a:pt x="2665476" y="12192"/>
                  </a:lnTo>
                  <a:lnTo>
                    <a:pt x="2665476" y="0"/>
                  </a:lnTo>
                  <a:lnTo>
                    <a:pt x="0" y="0"/>
                  </a:lnTo>
                  <a:lnTo>
                    <a:pt x="0" y="12192"/>
                  </a:lnTo>
                  <a:lnTo>
                    <a:pt x="0" y="856500"/>
                  </a:lnTo>
                  <a:lnTo>
                    <a:pt x="12192" y="856500"/>
                  </a:lnTo>
                  <a:lnTo>
                    <a:pt x="12192" y="12192"/>
                  </a:lnTo>
                  <a:lnTo>
                    <a:pt x="1362456" y="12192"/>
                  </a:lnTo>
                  <a:lnTo>
                    <a:pt x="1362456" y="502920"/>
                  </a:lnTo>
                  <a:lnTo>
                    <a:pt x="1362456" y="515112"/>
                  </a:lnTo>
                  <a:lnTo>
                    <a:pt x="1362456" y="856500"/>
                  </a:lnTo>
                  <a:lnTo>
                    <a:pt x="1374648" y="856500"/>
                  </a:lnTo>
                  <a:lnTo>
                    <a:pt x="1374648" y="515112"/>
                  </a:lnTo>
                  <a:lnTo>
                    <a:pt x="2665476" y="515112"/>
                  </a:lnTo>
                  <a:lnTo>
                    <a:pt x="2665476" y="856500"/>
                  </a:lnTo>
                  <a:lnTo>
                    <a:pt x="2677668" y="856500"/>
                  </a:lnTo>
                  <a:lnTo>
                    <a:pt x="2677668" y="515112"/>
                  </a:lnTo>
                  <a:lnTo>
                    <a:pt x="6844284" y="515112"/>
                  </a:lnTo>
                  <a:lnTo>
                    <a:pt x="6844284" y="856500"/>
                  </a:lnTo>
                  <a:lnTo>
                    <a:pt x="6858000" y="856500"/>
                  </a:lnTo>
                  <a:lnTo>
                    <a:pt x="6858000" y="515112"/>
                  </a:lnTo>
                  <a:lnTo>
                    <a:pt x="6858000" y="502920"/>
                  </a:lnTo>
                  <a:lnTo>
                    <a:pt x="6858000" y="12192"/>
                  </a:lnTo>
                  <a:lnTo>
                    <a:pt x="6858000" y="12"/>
                  </a:lnTo>
                  <a:close/>
                </a:path>
              </a:pathLst>
            </a:custGeom>
            <a:solidFill>
              <a:srgbClr val="4371C4"/>
            </a:solidFill>
          </p:spPr>
          <p:txBody>
            <a:bodyPr wrap="square" lIns="0" tIns="0" rIns="0" bIns="0" rtlCol="0"/>
            <a:lstStyle/>
            <a:p>
              <a:endParaRPr/>
            </a:p>
          </p:txBody>
        </p:sp>
      </p:grpSp>
      <p:sp>
        <p:nvSpPr>
          <p:cNvPr id="51" name="object 51"/>
          <p:cNvSpPr txBox="1"/>
          <p:nvPr/>
        </p:nvSpPr>
        <p:spPr>
          <a:xfrm>
            <a:off x="3176916" y="4352034"/>
            <a:ext cx="104965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Электроснабжение</a:t>
            </a:r>
            <a:endParaRPr sz="900">
              <a:latin typeface="Microsoft Sans Serif"/>
              <a:cs typeface="Microsoft Sans Serif"/>
            </a:endParaRPr>
          </a:p>
        </p:txBody>
      </p:sp>
      <p:sp>
        <p:nvSpPr>
          <p:cNvPr id="52" name="object 52"/>
          <p:cNvSpPr txBox="1"/>
          <p:nvPr/>
        </p:nvSpPr>
        <p:spPr>
          <a:xfrm>
            <a:off x="4478411" y="4214874"/>
            <a:ext cx="3853815" cy="436880"/>
          </a:xfrm>
          <a:prstGeom prst="rect">
            <a:avLst/>
          </a:prstGeom>
        </p:spPr>
        <p:txBody>
          <a:bodyPr vert="horz" wrap="square" lIns="0" tIns="12700" rIns="0" bIns="0" rtlCol="0">
            <a:spAutoFit/>
          </a:bodyPr>
          <a:lstStyle/>
          <a:p>
            <a:pPr marL="12700" marR="5080">
              <a:lnSpc>
                <a:spcPct val="100000"/>
              </a:lnSpc>
              <a:spcBef>
                <a:spcPts val="100"/>
              </a:spcBef>
            </a:pPr>
            <a:r>
              <a:rPr sz="900" dirty="0">
                <a:latin typeface="Microsoft Sans Serif"/>
                <a:cs typeface="Microsoft Sans Serif"/>
              </a:rPr>
              <a:t>ближайший</a:t>
            </a:r>
            <a:r>
              <a:rPr sz="900" spc="-35" dirty="0">
                <a:latin typeface="Times New Roman"/>
                <a:cs typeface="Times New Roman"/>
              </a:rPr>
              <a:t> </a:t>
            </a:r>
            <a:r>
              <a:rPr sz="900" dirty="0">
                <a:latin typeface="Microsoft Sans Serif"/>
                <a:cs typeface="Microsoft Sans Serif"/>
              </a:rPr>
              <a:t>центр</a:t>
            </a:r>
            <a:r>
              <a:rPr sz="900" spc="5" dirty="0">
                <a:latin typeface="Times New Roman"/>
                <a:cs typeface="Times New Roman"/>
              </a:rPr>
              <a:t> </a:t>
            </a:r>
            <a:r>
              <a:rPr sz="900" dirty="0">
                <a:latin typeface="Microsoft Sans Serif"/>
                <a:cs typeface="Microsoft Sans Serif"/>
              </a:rPr>
              <a:t>питания</a:t>
            </a:r>
            <a:r>
              <a:rPr sz="900" spc="-5" dirty="0">
                <a:latin typeface="Times New Roman"/>
                <a:cs typeface="Times New Roman"/>
              </a:rPr>
              <a:t> </a:t>
            </a:r>
            <a:r>
              <a:rPr sz="900" dirty="0">
                <a:latin typeface="Microsoft Sans Serif"/>
                <a:cs typeface="Microsoft Sans Serif"/>
              </a:rPr>
              <a:t>ПС</a:t>
            </a:r>
            <a:r>
              <a:rPr sz="900" spc="-5" dirty="0">
                <a:latin typeface="Times New Roman"/>
                <a:cs typeface="Times New Roman"/>
              </a:rPr>
              <a:t> </a:t>
            </a:r>
            <a:r>
              <a:rPr sz="900" dirty="0">
                <a:latin typeface="Microsoft Sans Serif"/>
                <a:cs typeface="Microsoft Sans Serif"/>
              </a:rPr>
              <a:t>Сафоново</a:t>
            </a:r>
            <a:r>
              <a:rPr sz="900" spc="-10" dirty="0">
                <a:latin typeface="Times New Roman"/>
                <a:cs typeface="Times New Roman"/>
              </a:rPr>
              <a:t> </a:t>
            </a:r>
            <a:r>
              <a:rPr sz="900" dirty="0">
                <a:latin typeface="Microsoft Sans Serif"/>
                <a:cs typeface="Microsoft Sans Serif"/>
              </a:rPr>
              <a:t>110/6</a:t>
            </a:r>
            <a:r>
              <a:rPr sz="900" spc="-20" dirty="0">
                <a:latin typeface="Times New Roman"/>
                <a:cs typeface="Times New Roman"/>
              </a:rPr>
              <a:t> </a:t>
            </a:r>
            <a:r>
              <a:rPr sz="900" dirty="0">
                <a:latin typeface="Microsoft Sans Serif"/>
                <a:cs typeface="Microsoft Sans Serif"/>
              </a:rPr>
              <a:t>на</a:t>
            </a:r>
            <a:r>
              <a:rPr sz="900" spc="5" dirty="0">
                <a:latin typeface="Times New Roman"/>
                <a:cs typeface="Times New Roman"/>
              </a:rPr>
              <a:t> </a:t>
            </a:r>
            <a:r>
              <a:rPr sz="900" dirty="0">
                <a:latin typeface="Microsoft Sans Serif"/>
                <a:cs typeface="Microsoft Sans Serif"/>
              </a:rPr>
              <a:t>расстоянии</a:t>
            </a:r>
            <a:r>
              <a:rPr sz="900" spc="-20" dirty="0">
                <a:latin typeface="Times New Roman"/>
                <a:cs typeface="Times New Roman"/>
              </a:rPr>
              <a:t> </a:t>
            </a:r>
            <a:r>
              <a:rPr sz="900" dirty="0">
                <a:latin typeface="Microsoft Sans Serif"/>
                <a:cs typeface="Microsoft Sans Serif"/>
              </a:rPr>
              <a:t>2,8</a:t>
            </a:r>
            <a:r>
              <a:rPr sz="900" spc="-10" dirty="0">
                <a:latin typeface="Times New Roman"/>
                <a:cs typeface="Times New Roman"/>
              </a:rPr>
              <a:t> </a:t>
            </a:r>
            <a:r>
              <a:rPr sz="900" dirty="0">
                <a:latin typeface="Microsoft Sans Serif"/>
                <a:cs typeface="Microsoft Sans Serif"/>
              </a:rPr>
              <a:t>км</a:t>
            </a:r>
            <a:r>
              <a:rPr sz="900" spc="5" dirty="0">
                <a:latin typeface="Times New Roman"/>
                <a:cs typeface="Times New Roman"/>
              </a:rPr>
              <a:t> </a:t>
            </a:r>
            <a:r>
              <a:rPr sz="900" spc="-25" dirty="0">
                <a:latin typeface="Microsoft Sans Serif"/>
                <a:cs typeface="Microsoft Sans Serif"/>
              </a:rPr>
              <a:t>по</a:t>
            </a:r>
            <a:r>
              <a:rPr sz="900" dirty="0">
                <a:latin typeface="Times New Roman"/>
                <a:cs typeface="Times New Roman"/>
              </a:rPr>
              <a:t> </a:t>
            </a:r>
            <a:r>
              <a:rPr sz="900" dirty="0">
                <a:latin typeface="Microsoft Sans Serif"/>
                <a:cs typeface="Microsoft Sans Serif"/>
              </a:rPr>
              <a:t>прямой</a:t>
            </a:r>
            <a:r>
              <a:rPr sz="900" spc="-30" dirty="0">
                <a:latin typeface="Times New Roman"/>
                <a:cs typeface="Times New Roman"/>
              </a:rPr>
              <a:t> </a:t>
            </a:r>
            <a:r>
              <a:rPr sz="900" dirty="0">
                <a:latin typeface="Microsoft Sans Serif"/>
                <a:cs typeface="Microsoft Sans Serif"/>
              </a:rPr>
              <a:t>до</a:t>
            </a:r>
            <a:r>
              <a:rPr sz="900" spc="-5" dirty="0">
                <a:latin typeface="Times New Roman"/>
                <a:cs typeface="Times New Roman"/>
              </a:rPr>
              <a:t> </a:t>
            </a:r>
            <a:r>
              <a:rPr sz="900" dirty="0">
                <a:latin typeface="Microsoft Sans Serif"/>
                <a:cs typeface="Microsoft Sans Serif"/>
              </a:rPr>
              <a:t>границы</a:t>
            </a:r>
            <a:r>
              <a:rPr sz="900" spc="5" dirty="0">
                <a:latin typeface="Times New Roman"/>
                <a:cs typeface="Times New Roman"/>
              </a:rPr>
              <a:t> </a:t>
            </a:r>
            <a:r>
              <a:rPr sz="900" spc="-10" dirty="0">
                <a:latin typeface="Microsoft Sans Serif"/>
                <a:cs typeface="Microsoft Sans Serif"/>
              </a:rPr>
              <a:t>земельного</a:t>
            </a:r>
            <a:r>
              <a:rPr sz="900" spc="5" dirty="0">
                <a:latin typeface="Times New Roman"/>
                <a:cs typeface="Times New Roman"/>
              </a:rPr>
              <a:t> </a:t>
            </a:r>
            <a:r>
              <a:rPr sz="900" spc="-10" dirty="0">
                <a:latin typeface="Microsoft Sans Serif"/>
                <a:cs typeface="Microsoft Sans Serif"/>
              </a:rPr>
              <a:t>участка.</a:t>
            </a:r>
            <a:r>
              <a:rPr sz="900" spc="5" dirty="0">
                <a:latin typeface="Times New Roman"/>
                <a:cs typeface="Times New Roman"/>
              </a:rPr>
              <a:t> </a:t>
            </a:r>
            <a:r>
              <a:rPr sz="900" dirty="0">
                <a:latin typeface="Microsoft Sans Serif"/>
                <a:cs typeface="Microsoft Sans Serif"/>
              </a:rPr>
              <a:t>Резерв</a:t>
            </a:r>
            <a:r>
              <a:rPr sz="900" spc="-5" dirty="0">
                <a:latin typeface="Times New Roman"/>
                <a:cs typeface="Times New Roman"/>
              </a:rPr>
              <a:t> </a:t>
            </a:r>
            <a:r>
              <a:rPr sz="900" dirty="0">
                <a:latin typeface="Microsoft Sans Serif"/>
                <a:cs typeface="Microsoft Sans Serif"/>
              </a:rPr>
              <a:t>мощности</a:t>
            </a:r>
            <a:r>
              <a:rPr sz="900" spc="-5" dirty="0">
                <a:latin typeface="Times New Roman"/>
                <a:cs typeface="Times New Roman"/>
              </a:rPr>
              <a:t> </a:t>
            </a:r>
            <a:r>
              <a:rPr sz="900" dirty="0">
                <a:latin typeface="Microsoft Sans Serif"/>
                <a:cs typeface="Microsoft Sans Serif"/>
              </a:rPr>
              <a:t>для</a:t>
            </a:r>
            <a:r>
              <a:rPr sz="900" spc="-5" dirty="0">
                <a:latin typeface="Times New Roman"/>
                <a:cs typeface="Times New Roman"/>
              </a:rPr>
              <a:t> </a:t>
            </a:r>
            <a:r>
              <a:rPr sz="900" spc="-20" dirty="0">
                <a:latin typeface="Microsoft Sans Serif"/>
                <a:cs typeface="Microsoft Sans Serif"/>
              </a:rPr>
              <a:t>тех.</a:t>
            </a:r>
            <a:r>
              <a:rPr sz="900" spc="-20" dirty="0">
                <a:latin typeface="Times New Roman"/>
                <a:cs typeface="Times New Roman"/>
              </a:rPr>
              <a:t> </a:t>
            </a:r>
            <a:r>
              <a:rPr sz="900" dirty="0">
                <a:latin typeface="Microsoft Sans Serif"/>
                <a:cs typeface="Microsoft Sans Serif"/>
              </a:rPr>
              <a:t>присоединения</a:t>
            </a:r>
            <a:r>
              <a:rPr sz="900" spc="-35" dirty="0">
                <a:latin typeface="Times New Roman"/>
                <a:cs typeface="Times New Roman"/>
              </a:rPr>
              <a:t> </a:t>
            </a:r>
            <a:r>
              <a:rPr sz="900" dirty="0">
                <a:latin typeface="Microsoft Sans Serif"/>
                <a:cs typeface="Microsoft Sans Serif"/>
              </a:rPr>
              <a:t>составляет</a:t>
            </a:r>
            <a:r>
              <a:rPr sz="900" spc="-15" dirty="0">
                <a:latin typeface="Times New Roman"/>
                <a:cs typeface="Times New Roman"/>
              </a:rPr>
              <a:t> </a:t>
            </a:r>
            <a:r>
              <a:rPr sz="900" dirty="0">
                <a:latin typeface="Microsoft Sans Serif"/>
                <a:cs typeface="Microsoft Sans Serif"/>
              </a:rPr>
              <a:t>3,68</a:t>
            </a:r>
            <a:r>
              <a:rPr sz="900" spc="5" dirty="0">
                <a:latin typeface="Times New Roman"/>
                <a:cs typeface="Times New Roman"/>
              </a:rPr>
              <a:t> </a:t>
            </a:r>
            <a:r>
              <a:rPr sz="900" spc="-25" dirty="0">
                <a:latin typeface="Microsoft Sans Serif"/>
                <a:cs typeface="Microsoft Sans Serif"/>
              </a:rPr>
              <a:t>МВА</a:t>
            </a:r>
            <a:endParaRPr sz="900">
              <a:latin typeface="Microsoft Sans Serif"/>
              <a:cs typeface="Microsoft Sans Serif"/>
            </a:endParaRPr>
          </a:p>
        </p:txBody>
      </p:sp>
      <p:sp>
        <p:nvSpPr>
          <p:cNvPr id="53" name="object 53"/>
          <p:cNvSpPr txBox="1"/>
          <p:nvPr/>
        </p:nvSpPr>
        <p:spPr>
          <a:xfrm>
            <a:off x="3176916" y="4923533"/>
            <a:ext cx="84836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Газоснабжение</a:t>
            </a:r>
            <a:endParaRPr sz="900">
              <a:latin typeface="Microsoft Sans Serif"/>
              <a:cs typeface="Microsoft Sans Serif"/>
            </a:endParaRPr>
          </a:p>
        </p:txBody>
      </p:sp>
      <p:pic>
        <p:nvPicPr>
          <p:cNvPr id="54" name="object 54"/>
          <p:cNvPicPr/>
          <p:nvPr/>
        </p:nvPicPr>
        <p:blipFill>
          <a:blip r:embed="rId18" cstate="print"/>
          <a:stretch>
            <a:fillRect/>
          </a:stretch>
        </p:blipFill>
        <p:spPr>
          <a:xfrm>
            <a:off x="5977006" y="2517647"/>
            <a:ext cx="2924555" cy="559308"/>
          </a:xfrm>
          <a:prstGeom prst="rect">
            <a:avLst/>
          </a:prstGeom>
        </p:spPr>
      </p:pic>
      <p:sp>
        <p:nvSpPr>
          <p:cNvPr id="55" name="object 55"/>
          <p:cNvSpPr txBox="1"/>
          <p:nvPr/>
        </p:nvSpPr>
        <p:spPr>
          <a:xfrm>
            <a:off x="8177158" y="2832606"/>
            <a:ext cx="638810"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Microsoft Sans Serif"/>
                <a:cs typeface="Microsoft Sans Serif"/>
              </a:rPr>
              <a:t>yandex.ru</a:t>
            </a:r>
            <a:endParaRPr sz="1100">
              <a:latin typeface="Microsoft Sans Serif"/>
              <a:cs typeface="Microsoft Sans Serif"/>
            </a:endParaRPr>
          </a:p>
        </p:txBody>
      </p:sp>
      <p:grpSp>
        <p:nvGrpSpPr>
          <p:cNvPr id="56" name="object 56"/>
          <p:cNvGrpSpPr/>
          <p:nvPr/>
        </p:nvGrpSpPr>
        <p:grpSpPr>
          <a:xfrm>
            <a:off x="1566550" y="5036820"/>
            <a:ext cx="7559675" cy="2519680"/>
            <a:chOff x="1566550" y="5036820"/>
            <a:chExt cx="7559675" cy="2519680"/>
          </a:xfrm>
        </p:grpSpPr>
        <p:pic>
          <p:nvPicPr>
            <p:cNvPr id="57" name="object 57"/>
            <p:cNvPicPr/>
            <p:nvPr/>
          </p:nvPicPr>
          <p:blipFill>
            <a:blip r:embed="rId19" cstate="print"/>
            <a:stretch>
              <a:fillRect/>
            </a:stretch>
          </p:blipFill>
          <p:spPr>
            <a:xfrm>
              <a:off x="1566550" y="5036820"/>
              <a:ext cx="7559161" cy="2519171"/>
            </a:xfrm>
            <a:prstGeom prst="rect">
              <a:avLst/>
            </a:prstGeom>
          </p:spPr>
        </p:pic>
        <p:sp>
          <p:nvSpPr>
            <p:cNvPr id="58" name="object 58"/>
            <p:cNvSpPr/>
            <p:nvPr/>
          </p:nvSpPr>
          <p:spPr>
            <a:xfrm>
              <a:off x="1731142" y="5923788"/>
              <a:ext cx="1795780" cy="243840"/>
            </a:xfrm>
            <a:custGeom>
              <a:avLst/>
              <a:gdLst/>
              <a:ahLst/>
              <a:cxnLst/>
              <a:rect l="l" t="t" r="r" b="b"/>
              <a:pathLst>
                <a:path w="1795779" h="243839">
                  <a:moveTo>
                    <a:pt x="1795271" y="243839"/>
                  </a:moveTo>
                  <a:lnTo>
                    <a:pt x="1795271" y="0"/>
                  </a:lnTo>
                  <a:lnTo>
                    <a:pt x="0" y="0"/>
                  </a:lnTo>
                  <a:lnTo>
                    <a:pt x="0" y="243839"/>
                  </a:lnTo>
                  <a:lnTo>
                    <a:pt x="1795271" y="243839"/>
                  </a:lnTo>
                  <a:close/>
                </a:path>
              </a:pathLst>
            </a:custGeom>
            <a:solidFill>
              <a:srgbClr val="D1FFFF"/>
            </a:solidFill>
          </p:spPr>
          <p:txBody>
            <a:bodyPr wrap="square" lIns="0" tIns="0" rIns="0" bIns="0" rtlCol="0"/>
            <a:lstStyle/>
            <a:p>
              <a:endParaRPr/>
            </a:p>
          </p:txBody>
        </p:sp>
        <p:sp>
          <p:nvSpPr>
            <p:cNvPr id="59" name="object 59"/>
            <p:cNvSpPr/>
            <p:nvPr/>
          </p:nvSpPr>
          <p:spPr>
            <a:xfrm>
              <a:off x="1725041" y="5917692"/>
              <a:ext cx="6259195" cy="256540"/>
            </a:xfrm>
            <a:custGeom>
              <a:avLst/>
              <a:gdLst/>
              <a:ahLst/>
              <a:cxnLst/>
              <a:rect l="l" t="t" r="r" b="b"/>
              <a:pathLst>
                <a:path w="6259195" h="256539">
                  <a:moveTo>
                    <a:pt x="6259068" y="0"/>
                  </a:moveTo>
                  <a:lnTo>
                    <a:pt x="6246876" y="0"/>
                  </a:lnTo>
                  <a:lnTo>
                    <a:pt x="6246876" y="12192"/>
                  </a:lnTo>
                  <a:lnTo>
                    <a:pt x="6246876" y="243840"/>
                  </a:lnTo>
                  <a:lnTo>
                    <a:pt x="1807464" y="243840"/>
                  </a:lnTo>
                  <a:lnTo>
                    <a:pt x="1807464" y="12192"/>
                  </a:lnTo>
                  <a:lnTo>
                    <a:pt x="6246876" y="12192"/>
                  </a:lnTo>
                  <a:lnTo>
                    <a:pt x="6246876" y="0"/>
                  </a:lnTo>
                  <a:lnTo>
                    <a:pt x="1807464" y="0"/>
                  </a:lnTo>
                  <a:lnTo>
                    <a:pt x="1795272" y="0"/>
                  </a:lnTo>
                  <a:lnTo>
                    <a:pt x="1795272" y="12192"/>
                  </a:lnTo>
                  <a:lnTo>
                    <a:pt x="1795272" y="243840"/>
                  </a:lnTo>
                  <a:lnTo>
                    <a:pt x="12192" y="243840"/>
                  </a:lnTo>
                  <a:lnTo>
                    <a:pt x="12192" y="12192"/>
                  </a:lnTo>
                  <a:lnTo>
                    <a:pt x="1795272" y="12192"/>
                  </a:lnTo>
                  <a:lnTo>
                    <a:pt x="1795272" y="0"/>
                  </a:lnTo>
                  <a:lnTo>
                    <a:pt x="12192" y="0"/>
                  </a:lnTo>
                  <a:lnTo>
                    <a:pt x="0" y="0"/>
                  </a:lnTo>
                  <a:lnTo>
                    <a:pt x="0" y="12192"/>
                  </a:lnTo>
                  <a:lnTo>
                    <a:pt x="0" y="243840"/>
                  </a:lnTo>
                  <a:lnTo>
                    <a:pt x="0" y="256032"/>
                  </a:lnTo>
                  <a:lnTo>
                    <a:pt x="12192" y="256032"/>
                  </a:lnTo>
                  <a:lnTo>
                    <a:pt x="6246876" y="256032"/>
                  </a:lnTo>
                  <a:lnTo>
                    <a:pt x="6259068" y="256032"/>
                  </a:lnTo>
                  <a:lnTo>
                    <a:pt x="6259068" y="243840"/>
                  </a:lnTo>
                  <a:lnTo>
                    <a:pt x="6259068" y="12192"/>
                  </a:lnTo>
                  <a:lnTo>
                    <a:pt x="6259068" y="0"/>
                  </a:lnTo>
                  <a:close/>
                </a:path>
              </a:pathLst>
            </a:custGeom>
            <a:solidFill>
              <a:srgbClr val="4371C4"/>
            </a:solidFill>
          </p:spPr>
          <p:txBody>
            <a:bodyPr wrap="square" lIns="0" tIns="0" rIns="0" bIns="0" rtlCol="0"/>
            <a:lstStyle/>
            <a:p>
              <a:endParaRPr/>
            </a:p>
          </p:txBody>
        </p:sp>
      </p:grpSp>
      <p:sp>
        <p:nvSpPr>
          <p:cNvPr id="60" name="object 60"/>
          <p:cNvSpPr txBox="1"/>
          <p:nvPr/>
        </p:nvSpPr>
        <p:spPr>
          <a:xfrm>
            <a:off x="2094876" y="5953757"/>
            <a:ext cx="1067435" cy="177800"/>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007EAC"/>
                </a:solidFill>
                <a:latin typeface="Microsoft Sans Serif"/>
                <a:cs typeface="Microsoft Sans Serif"/>
              </a:rPr>
              <a:t>Подъездные</a:t>
            </a:r>
            <a:r>
              <a:rPr sz="1000" spc="20" dirty="0">
                <a:solidFill>
                  <a:srgbClr val="007EAC"/>
                </a:solidFill>
                <a:latin typeface="Times New Roman"/>
                <a:cs typeface="Times New Roman"/>
              </a:rPr>
              <a:t> </a:t>
            </a:r>
            <a:r>
              <a:rPr sz="1000" spc="-20" dirty="0">
                <a:solidFill>
                  <a:srgbClr val="007EAC"/>
                </a:solidFill>
                <a:latin typeface="Microsoft Sans Serif"/>
                <a:cs typeface="Microsoft Sans Serif"/>
              </a:rPr>
              <a:t>пути</a:t>
            </a:r>
            <a:endParaRPr sz="1000">
              <a:latin typeface="Microsoft Sans Serif"/>
              <a:cs typeface="Microsoft Sans Serif"/>
            </a:endParaRPr>
          </a:p>
        </p:txBody>
      </p:sp>
      <p:grpSp>
        <p:nvGrpSpPr>
          <p:cNvPr id="61" name="object 61"/>
          <p:cNvGrpSpPr/>
          <p:nvPr/>
        </p:nvGrpSpPr>
        <p:grpSpPr>
          <a:xfrm>
            <a:off x="1725046" y="6158483"/>
            <a:ext cx="5943600" cy="256540"/>
            <a:chOff x="1725046" y="6158483"/>
            <a:chExt cx="5943600" cy="256540"/>
          </a:xfrm>
        </p:grpSpPr>
        <p:sp>
          <p:nvSpPr>
            <p:cNvPr id="62" name="object 62"/>
            <p:cNvSpPr/>
            <p:nvPr/>
          </p:nvSpPr>
          <p:spPr>
            <a:xfrm>
              <a:off x="1731142" y="6164579"/>
              <a:ext cx="2613660" cy="243840"/>
            </a:xfrm>
            <a:custGeom>
              <a:avLst/>
              <a:gdLst/>
              <a:ahLst/>
              <a:cxnLst/>
              <a:rect l="l" t="t" r="r" b="b"/>
              <a:pathLst>
                <a:path w="2613660" h="243839">
                  <a:moveTo>
                    <a:pt x="2613659" y="243839"/>
                  </a:moveTo>
                  <a:lnTo>
                    <a:pt x="2613659" y="0"/>
                  </a:lnTo>
                  <a:lnTo>
                    <a:pt x="0" y="0"/>
                  </a:lnTo>
                  <a:lnTo>
                    <a:pt x="0" y="243839"/>
                  </a:lnTo>
                  <a:lnTo>
                    <a:pt x="2613659" y="243839"/>
                  </a:lnTo>
                  <a:close/>
                </a:path>
              </a:pathLst>
            </a:custGeom>
            <a:solidFill>
              <a:srgbClr val="D1FFFF"/>
            </a:solidFill>
          </p:spPr>
          <p:txBody>
            <a:bodyPr wrap="square" lIns="0" tIns="0" rIns="0" bIns="0" rtlCol="0"/>
            <a:lstStyle/>
            <a:p>
              <a:endParaRPr/>
            </a:p>
          </p:txBody>
        </p:sp>
        <p:sp>
          <p:nvSpPr>
            <p:cNvPr id="63" name="object 63"/>
            <p:cNvSpPr/>
            <p:nvPr/>
          </p:nvSpPr>
          <p:spPr>
            <a:xfrm>
              <a:off x="4344802" y="6164579"/>
              <a:ext cx="3317875" cy="243840"/>
            </a:xfrm>
            <a:custGeom>
              <a:avLst/>
              <a:gdLst/>
              <a:ahLst/>
              <a:cxnLst/>
              <a:rect l="l" t="t" r="r" b="b"/>
              <a:pathLst>
                <a:path w="3317875" h="243839">
                  <a:moveTo>
                    <a:pt x="3317747" y="243839"/>
                  </a:moveTo>
                  <a:lnTo>
                    <a:pt x="3317747" y="0"/>
                  </a:lnTo>
                  <a:lnTo>
                    <a:pt x="0" y="0"/>
                  </a:lnTo>
                  <a:lnTo>
                    <a:pt x="0" y="243839"/>
                  </a:lnTo>
                  <a:lnTo>
                    <a:pt x="3317747" y="243839"/>
                  </a:lnTo>
                  <a:close/>
                </a:path>
              </a:pathLst>
            </a:custGeom>
            <a:solidFill>
              <a:srgbClr val="FFFFFF"/>
            </a:solidFill>
          </p:spPr>
          <p:txBody>
            <a:bodyPr wrap="square" lIns="0" tIns="0" rIns="0" bIns="0" rtlCol="0"/>
            <a:lstStyle/>
            <a:p>
              <a:endParaRPr/>
            </a:p>
          </p:txBody>
        </p:sp>
        <p:sp>
          <p:nvSpPr>
            <p:cNvPr id="64" name="object 64"/>
            <p:cNvSpPr/>
            <p:nvPr/>
          </p:nvSpPr>
          <p:spPr>
            <a:xfrm>
              <a:off x="1725041" y="6158483"/>
              <a:ext cx="5943600" cy="256540"/>
            </a:xfrm>
            <a:custGeom>
              <a:avLst/>
              <a:gdLst/>
              <a:ahLst/>
              <a:cxnLst/>
              <a:rect l="l" t="t" r="r" b="b"/>
              <a:pathLst>
                <a:path w="5943600" h="256539">
                  <a:moveTo>
                    <a:pt x="5943600" y="0"/>
                  </a:moveTo>
                  <a:lnTo>
                    <a:pt x="5931408" y="0"/>
                  </a:lnTo>
                  <a:lnTo>
                    <a:pt x="5931408" y="12192"/>
                  </a:lnTo>
                  <a:lnTo>
                    <a:pt x="5931408" y="243840"/>
                  </a:lnTo>
                  <a:lnTo>
                    <a:pt x="2625852" y="243840"/>
                  </a:lnTo>
                  <a:lnTo>
                    <a:pt x="2625852" y="12192"/>
                  </a:lnTo>
                  <a:lnTo>
                    <a:pt x="5931408" y="12192"/>
                  </a:lnTo>
                  <a:lnTo>
                    <a:pt x="5931408" y="0"/>
                  </a:lnTo>
                  <a:lnTo>
                    <a:pt x="2625852" y="0"/>
                  </a:lnTo>
                  <a:lnTo>
                    <a:pt x="2613660" y="0"/>
                  </a:lnTo>
                  <a:lnTo>
                    <a:pt x="2613660" y="12192"/>
                  </a:lnTo>
                  <a:lnTo>
                    <a:pt x="2613660" y="243840"/>
                  </a:lnTo>
                  <a:lnTo>
                    <a:pt x="12192" y="243840"/>
                  </a:lnTo>
                  <a:lnTo>
                    <a:pt x="12192" y="12192"/>
                  </a:lnTo>
                  <a:lnTo>
                    <a:pt x="2613660" y="12192"/>
                  </a:lnTo>
                  <a:lnTo>
                    <a:pt x="2613660" y="0"/>
                  </a:lnTo>
                  <a:lnTo>
                    <a:pt x="12192" y="0"/>
                  </a:lnTo>
                  <a:lnTo>
                    <a:pt x="0" y="0"/>
                  </a:lnTo>
                  <a:lnTo>
                    <a:pt x="0" y="12192"/>
                  </a:lnTo>
                  <a:lnTo>
                    <a:pt x="0" y="243840"/>
                  </a:lnTo>
                  <a:lnTo>
                    <a:pt x="0" y="256032"/>
                  </a:lnTo>
                  <a:lnTo>
                    <a:pt x="12192" y="256032"/>
                  </a:lnTo>
                  <a:lnTo>
                    <a:pt x="2613660" y="256032"/>
                  </a:lnTo>
                  <a:lnTo>
                    <a:pt x="2625852" y="256032"/>
                  </a:lnTo>
                  <a:lnTo>
                    <a:pt x="5931408" y="256032"/>
                  </a:lnTo>
                  <a:lnTo>
                    <a:pt x="5943600" y="256032"/>
                  </a:lnTo>
                  <a:lnTo>
                    <a:pt x="5943600" y="243840"/>
                  </a:lnTo>
                  <a:lnTo>
                    <a:pt x="5943600" y="12192"/>
                  </a:lnTo>
                  <a:lnTo>
                    <a:pt x="5943600" y="0"/>
                  </a:lnTo>
                  <a:close/>
                </a:path>
              </a:pathLst>
            </a:custGeom>
            <a:solidFill>
              <a:srgbClr val="4371C4"/>
            </a:solidFill>
          </p:spPr>
          <p:txBody>
            <a:bodyPr wrap="square" lIns="0" tIns="0" rIns="0" bIns="0" rtlCol="0"/>
            <a:lstStyle/>
            <a:p>
              <a:endParaRPr/>
            </a:p>
          </p:txBody>
        </p:sp>
      </p:grpSp>
      <p:sp>
        <p:nvSpPr>
          <p:cNvPr id="65" name="object 65"/>
          <p:cNvSpPr txBox="1"/>
          <p:nvPr/>
        </p:nvSpPr>
        <p:spPr>
          <a:xfrm>
            <a:off x="2277756" y="6193025"/>
            <a:ext cx="1518920" cy="177800"/>
          </a:xfrm>
          <a:prstGeom prst="rect">
            <a:avLst/>
          </a:prstGeom>
        </p:spPr>
        <p:txBody>
          <a:bodyPr vert="horz" wrap="square" lIns="0" tIns="12065" rIns="0" bIns="0" rtlCol="0">
            <a:spAutoFit/>
          </a:bodyPr>
          <a:lstStyle/>
          <a:p>
            <a:pPr marL="12700">
              <a:lnSpc>
                <a:spcPct val="100000"/>
              </a:lnSpc>
              <a:spcBef>
                <a:spcPts val="95"/>
              </a:spcBef>
            </a:pPr>
            <a:r>
              <a:rPr sz="1000" dirty="0">
                <a:solidFill>
                  <a:srgbClr val="007EAC"/>
                </a:solidFill>
                <a:latin typeface="Microsoft Sans Serif"/>
                <a:cs typeface="Microsoft Sans Serif"/>
              </a:rPr>
              <a:t>Условия</a:t>
            </a:r>
            <a:r>
              <a:rPr sz="1000" spc="-5" dirty="0">
                <a:solidFill>
                  <a:srgbClr val="007EAC"/>
                </a:solidFill>
                <a:latin typeface="Times New Roman"/>
                <a:cs typeface="Times New Roman"/>
              </a:rPr>
              <a:t> </a:t>
            </a:r>
            <a:r>
              <a:rPr sz="1000" spc="-10" dirty="0">
                <a:solidFill>
                  <a:srgbClr val="007EAC"/>
                </a:solidFill>
                <a:latin typeface="Microsoft Sans Serif"/>
                <a:cs typeface="Microsoft Sans Serif"/>
              </a:rPr>
              <a:t>предоставления</a:t>
            </a:r>
            <a:endParaRPr sz="1000">
              <a:latin typeface="Microsoft Sans Serif"/>
              <a:cs typeface="Microsoft Sans Serif"/>
            </a:endParaRPr>
          </a:p>
        </p:txBody>
      </p:sp>
      <p:sp>
        <p:nvSpPr>
          <p:cNvPr id="66" name="object 66"/>
          <p:cNvSpPr txBox="1"/>
          <p:nvPr/>
        </p:nvSpPr>
        <p:spPr>
          <a:xfrm>
            <a:off x="4422023" y="6200645"/>
            <a:ext cx="219837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долгосрочная</a:t>
            </a:r>
            <a:r>
              <a:rPr sz="900" spc="-20" dirty="0">
                <a:latin typeface="Times New Roman"/>
                <a:cs typeface="Times New Roman"/>
              </a:rPr>
              <a:t> </a:t>
            </a:r>
            <a:r>
              <a:rPr sz="900" dirty="0">
                <a:latin typeface="Microsoft Sans Serif"/>
                <a:cs typeface="Microsoft Sans Serif"/>
              </a:rPr>
              <a:t>аренда</a:t>
            </a:r>
            <a:r>
              <a:rPr sz="900" spc="5" dirty="0">
                <a:latin typeface="Times New Roman"/>
                <a:cs typeface="Times New Roman"/>
              </a:rPr>
              <a:t> </a:t>
            </a:r>
            <a:r>
              <a:rPr sz="900" spc="235" dirty="0">
                <a:latin typeface="Microsoft Sans Serif"/>
                <a:cs typeface="Microsoft Sans Serif"/>
              </a:rPr>
              <a:t>–</a:t>
            </a:r>
            <a:r>
              <a:rPr sz="900" spc="15" dirty="0">
                <a:latin typeface="Times New Roman"/>
                <a:cs typeface="Times New Roman"/>
              </a:rPr>
              <a:t> </a:t>
            </a:r>
            <a:r>
              <a:rPr sz="900" dirty="0">
                <a:latin typeface="Microsoft Sans Serif"/>
                <a:cs typeface="Microsoft Sans Serif"/>
              </a:rPr>
              <a:t>24</a:t>
            </a:r>
            <a:r>
              <a:rPr sz="900" spc="5" dirty="0">
                <a:latin typeface="Times New Roman"/>
                <a:cs typeface="Times New Roman"/>
              </a:rPr>
              <a:t> </a:t>
            </a:r>
            <a:r>
              <a:rPr sz="900" dirty="0">
                <a:latin typeface="Microsoft Sans Serif"/>
                <a:cs typeface="Microsoft Sans Serif"/>
              </a:rPr>
              <a:t>тыс.руб.</a:t>
            </a:r>
            <a:r>
              <a:rPr sz="900" dirty="0">
                <a:latin typeface="Times New Roman"/>
                <a:cs typeface="Times New Roman"/>
              </a:rPr>
              <a:t> </a:t>
            </a:r>
            <a:r>
              <a:rPr sz="900" dirty="0">
                <a:latin typeface="Microsoft Sans Serif"/>
                <a:cs typeface="Microsoft Sans Serif"/>
              </a:rPr>
              <a:t>в</a:t>
            </a:r>
            <a:r>
              <a:rPr sz="900" spc="15" dirty="0">
                <a:latin typeface="Times New Roman"/>
                <a:cs typeface="Times New Roman"/>
              </a:rPr>
              <a:t> </a:t>
            </a:r>
            <a:r>
              <a:rPr sz="900" spc="-25" dirty="0">
                <a:latin typeface="Microsoft Sans Serif"/>
                <a:cs typeface="Microsoft Sans Serif"/>
              </a:rPr>
              <a:t>год</a:t>
            </a:r>
            <a:endParaRPr sz="900">
              <a:latin typeface="Microsoft Sans Serif"/>
              <a:cs typeface="Microsoft Sans Serif"/>
            </a:endParaRPr>
          </a:p>
        </p:txBody>
      </p:sp>
      <p:grpSp>
        <p:nvGrpSpPr>
          <p:cNvPr id="67" name="object 67"/>
          <p:cNvGrpSpPr/>
          <p:nvPr/>
        </p:nvGrpSpPr>
        <p:grpSpPr>
          <a:xfrm>
            <a:off x="1729617" y="5036820"/>
            <a:ext cx="6858000" cy="893444"/>
            <a:chOff x="1729617" y="5036820"/>
            <a:chExt cx="6858000" cy="893444"/>
          </a:xfrm>
        </p:grpSpPr>
        <p:sp>
          <p:nvSpPr>
            <p:cNvPr id="68" name="object 68"/>
            <p:cNvSpPr/>
            <p:nvPr/>
          </p:nvSpPr>
          <p:spPr>
            <a:xfrm>
              <a:off x="1735713" y="5036820"/>
              <a:ext cx="1362710" cy="887094"/>
            </a:xfrm>
            <a:custGeom>
              <a:avLst/>
              <a:gdLst/>
              <a:ahLst/>
              <a:cxnLst/>
              <a:rect l="l" t="t" r="r" b="b"/>
              <a:pathLst>
                <a:path w="1362710" h="887094">
                  <a:moveTo>
                    <a:pt x="1362455" y="886967"/>
                  </a:moveTo>
                  <a:lnTo>
                    <a:pt x="1362455" y="0"/>
                  </a:lnTo>
                  <a:lnTo>
                    <a:pt x="0" y="0"/>
                  </a:lnTo>
                  <a:lnTo>
                    <a:pt x="0" y="886967"/>
                  </a:lnTo>
                  <a:lnTo>
                    <a:pt x="1362455" y="886967"/>
                  </a:lnTo>
                  <a:close/>
                </a:path>
              </a:pathLst>
            </a:custGeom>
            <a:solidFill>
              <a:srgbClr val="D1FFFF"/>
            </a:solidFill>
          </p:spPr>
          <p:txBody>
            <a:bodyPr wrap="square" lIns="0" tIns="0" rIns="0" bIns="0" rtlCol="0"/>
            <a:lstStyle/>
            <a:p>
              <a:endParaRPr/>
            </a:p>
          </p:txBody>
        </p:sp>
        <p:sp>
          <p:nvSpPr>
            <p:cNvPr id="69" name="object 69"/>
            <p:cNvSpPr/>
            <p:nvPr/>
          </p:nvSpPr>
          <p:spPr>
            <a:xfrm>
              <a:off x="1729613" y="5036832"/>
              <a:ext cx="6858000" cy="893444"/>
            </a:xfrm>
            <a:custGeom>
              <a:avLst/>
              <a:gdLst/>
              <a:ahLst/>
              <a:cxnLst/>
              <a:rect l="l" t="t" r="r" b="b"/>
              <a:pathLst>
                <a:path w="6858000" h="893445">
                  <a:moveTo>
                    <a:pt x="6858000" y="0"/>
                  </a:moveTo>
                  <a:lnTo>
                    <a:pt x="6844284" y="0"/>
                  </a:lnTo>
                  <a:lnTo>
                    <a:pt x="6844284" y="286499"/>
                  </a:lnTo>
                  <a:lnTo>
                    <a:pt x="6844284" y="298691"/>
                  </a:lnTo>
                  <a:lnTo>
                    <a:pt x="6844284" y="652259"/>
                  </a:lnTo>
                  <a:lnTo>
                    <a:pt x="6844284" y="664451"/>
                  </a:lnTo>
                  <a:lnTo>
                    <a:pt x="6844284" y="880859"/>
                  </a:lnTo>
                  <a:lnTo>
                    <a:pt x="2677668" y="880859"/>
                  </a:lnTo>
                  <a:lnTo>
                    <a:pt x="2677668" y="664451"/>
                  </a:lnTo>
                  <a:lnTo>
                    <a:pt x="6844284" y="664451"/>
                  </a:lnTo>
                  <a:lnTo>
                    <a:pt x="6844284" y="652259"/>
                  </a:lnTo>
                  <a:lnTo>
                    <a:pt x="2677668" y="652259"/>
                  </a:lnTo>
                  <a:lnTo>
                    <a:pt x="2677668" y="298691"/>
                  </a:lnTo>
                  <a:lnTo>
                    <a:pt x="6844284" y="298691"/>
                  </a:lnTo>
                  <a:lnTo>
                    <a:pt x="6844284" y="286499"/>
                  </a:lnTo>
                  <a:lnTo>
                    <a:pt x="2677668" y="286499"/>
                  </a:lnTo>
                  <a:lnTo>
                    <a:pt x="2677668" y="0"/>
                  </a:lnTo>
                  <a:lnTo>
                    <a:pt x="2665476" y="0"/>
                  </a:lnTo>
                  <a:lnTo>
                    <a:pt x="2665476" y="880859"/>
                  </a:lnTo>
                  <a:lnTo>
                    <a:pt x="1374648" y="880859"/>
                  </a:lnTo>
                  <a:lnTo>
                    <a:pt x="1374648" y="664451"/>
                  </a:lnTo>
                  <a:lnTo>
                    <a:pt x="2665476" y="664451"/>
                  </a:lnTo>
                  <a:lnTo>
                    <a:pt x="2665476" y="652259"/>
                  </a:lnTo>
                  <a:lnTo>
                    <a:pt x="1374648" y="652259"/>
                  </a:lnTo>
                  <a:lnTo>
                    <a:pt x="1374648" y="298691"/>
                  </a:lnTo>
                  <a:lnTo>
                    <a:pt x="2665476" y="298691"/>
                  </a:lnTo>
                  <a:lnTo>
                    <a:pt x="2665476" y="286499"/>
                  </a:lnTo>
                  <a:lnTo>
                    <a:pt x="1374648" y="286499"/>
                  </a:lnTo>
                  <a:lnTo>
                    <a:pt x="1374648" y="0"/>
                  </a:lnTo>
                  <a:lnTo>
                    <a:pt x="1362456" y="0"/>
                  </a:lnTo>
                  <a:lnTo>
                    <a:pt x="1362456" y="880859"/>
                  </a:lnTo>
                  <a:lnTo>
                    <a:pt x="12192" y="880859"/>
                  </a:lnTo>
                  <a:lnTo>
                    <a:pt x="12192" y="0"/>
                  </a:lnTo>
                  <a:lnTo>
                    <a:pt x="0" y="0"/>
                  </a:lnTo>
                  <a:lnTo>
                    <a:pt x="0" y="880859"/>
                  </a:lnTo>
                  <a:lnTo>
                    <a:pt x="0" y="893051"/>
                  </a:lnTo>
                  <a:lnTo>
                    <a:pt x="12192" y="893064"/>
                  </a:lnTo>
                  <a:lnTo>
                    <a:pt x="1362456" y="893051"/>
                  </a:lnTo>
                  <a:lnTo>
                    <a:pt x="1374648" y="893064"/>
                  </a:lnTo>
                  <a:lnTo>
                    <a:pt x="2665476" y="893051"/>
                  </a:lnTo>
                  <a:lnTo>
                    <a:pt x="2677668" y="893064"/>
                  </a:lnTo>
                  <a:lnTo>
                    <a:pt x="6844284" y="893051"/>
                  </a:lnTo>
                  <a:lnTo>
                    <a:pt x="6858000" y="893064"/>
                  </a:lnTo>
                  <a:lnTo>
                    <a:pt x="6858000" y="880859"/>
                  </a:lnTo>
                  <a:lnTo>
                    <a:pt x="6858000" y="664451"/>
                  </a:lnTo>
                  <a:lnTo>
                    <a:pt x="6858000" y="652259"/>
                  </a:lnTo>
                  <a:lnTo>
                    <a:pt x="6858000" y="298691"/>
                  </a:lnTo>
                  <a:lnTo>
                    <a:pt x="6858000" y="286499"/>
                  </a:lnTo>
                  <a:lnTo>
                    <a:pt x="6858000" y="0"/>
                  </a:lnTo>
                  <a:close/>
                </a:path>
              </a:pathLst>
            </a:custGeom>
            <a:solidFill>
              <a:srgbClr val="4371C4"/>
            </a:solidFill>
          </p:spPr>
          <p:txBody>
            <a:bodyPr wrap="square" lIns="0" tIns="0" rIns="0" bIns="0" rtlCol="0"/>
            <a:lstStyle/>
            <a:p>
              <a:endParaRPr/>
            </a:p>
          </p:txBody>
        </p:sp>
      </p:grpSp>
      <p:sp>
        <p:nvSpPr>
          <p:cNvPr id="70" name="object 70"/>
          <p:cNvSpPr txBox="1"/>
          <p:nvPr/>
        </p:nvSpPr>
        <p:spPr>
          <a:xfrm>
            <a:off x="1928760" y="4885433"/>
            <a:ext cx="976630" cy="330200"/>
          </a:xfrm>
          <a:prstGeom prst="rect">
            <a:avLst/>
          </a:prstGeom>
        </p:spPr>
        <p:txBody>
          <a:bodyPr vert="horz" wrap="square" lIns="0" tIns="12065" rIns="0" bIns="0" rtlCol="0">
            <a:spAutoFit/>
          </a:bodyPr>
          <a:lstStyle/>
          <a:p>
            <a:pPr marL="12700" marR="5080" indent="106680">
              <a:lnSpc>
                <a:spcPct val="100000"/>
              </a:lnSpc>
              <a:spcBef>
                <a:spcPts val="95"/>
              </a:spcBef>
            </a:pPr>
            <a:r>
              <a:rPr sz="1000" spc="-10" dirty="0">
                <a:solidFill>
                  <a:srgbClr val="007EAC"/>
                </a:solidFill>
                <a:latin typeface="Microsoft Sans Serif"/>
                <a:cs typeface="Microsoft Sans Serif"/>
              </a:rPr>
              <a:t>Инженерная</a:t>
            </a:r>
            <a:r>
              <a:rPr sz="1000" spc="-10" dirty="0">
                <a:solidFill>
                  <a:srgbClr val="007EAC"/>
                </a:solidFill>
                <a:latin typeface="Times New Roman"/>
                <a:cs typeface="Times New Roman"/>
              </a:rPr>
              <a:t> </a:t>
            </a:r>
            <a:r>
              <a:rPr sz="1000" spc="-20" dirty="0">
                <a:solidFill>
                  <a:srgbClr val="007EAC"/>
                </a:solidFill>
                <a:latin typeface="Microsoft Sans Serif"/>
                <a:cs typeface="Microsoft Sans Serif"/>
              </a:rPr>
              <a:t>инфраструктура</a:t>
            </a:r>
            <a:endParaRPr sz="1000">
              <a:latin typeface="Microsoft Sans Serif"/>
              <a:cs typeface="Microsoft Sans Serif"/>
            </a:endParaRPr>
          </a:p>
        </p:txBody>
      </p:sp>
      <p:sp>
        <p:nvSpPr>
          <p:cNvPr id="75" name="object 75"/>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13</a:t>
            </a:fld>
            <a:endParaRPr spc="-25" dirty="0"/>
          </a:p>
        </p:txBody>
      </p:sp>
      <p:sp>
        <p:nvSpPr>
          <p:cNvPr id="71" name="object 71"/>
          <p:cNvSpPr txBox="1"/>
          <p:nvPr/>
        </p:nvSpPr>
        <p:spPr>
          <a:xfrm>
            <a:off x="4478411" y="4717794"/>
            <a:ext cx="3987800" cy="574040"/>
          </a:xfrm>
          <a:prstGeom prst="rect">
            <a:avLst/>
          </a:prstGeom>
        </p:spPr>
        <p:txBody>
          <a:bodyPr vert="horz" wrap="square" lIns="0" tIns="12700" rIns="0" bIns="0" rtlCol="0">
            <a:spAutoFit/>
          </a:bodyPr>
          <a:lstStyle/>
          <a:p>
            <a:pPr marL="12700" marR="5080">
              <a:lnSpc>
                <a:spcPct val="100000"/>
              </a:lnSpc>
              <a:spcBef>
                <a:spcPts val="100"/>
              </a:spcBef>
            </a:pPr>
            <a:r>
              <a:rPr sz="900" spc="-10" dirty="0">
                <a:latin typeface="Microsoft Sans Serif"/>
                <a:cs typeface="Microsoft Sans Serif"/>
              </a:rPr>
              <a:t>точка</a:t>
            </a:r>
            <a:r>
              <a:rPr sz="900" spc="-10" dirty="0">
                <a:latin typeface="Times New Roman"/>
                <a:cs typeface="Times New Roman"/>
              </a:rPr>
              <a:t> </a:t>
            </a:r>
            <a:r>
              <a:rPr sz="900" spc="-10" dirty="0">
                <a:latin typeface="Microsoft Sans Serif"/>
                <a:cs typeface="Microsoft Sans Serif"/>
              </a:rPr>
              <a:t>подключения</a:t>
            </a:r>
            <a:r>
              <a:rPr sz="900" spc="10" dirty="0">
                <a:latin typeface="Times New Roman"/>
                <a:cs typeface="Times New Roman"/>
              </a:rPr>
              <a:t> </a:t>
            </a:r>
            <a:r>
              <a:rPr sz="900" dirty="0">
                <a:latin typeface="Microsoft Sans Serif"/>
                <a:cs typeface="Microsoft Sans Serif"/>
              </a:rPr>
              <a:t>на</a:t>
            </a:r>
            <a:r>
              <a:rPr sz="900" spc="10" dirty="0">
                <a:latin typeface="Times New Roman"/>
                <a:cs typeface="Times New Roman"/>
              </a:rPr>
              <a:t> </a:t>
            </a:r>
            <a:r>
              <a:rPr sz="900" dirty="0">
                <a:latin typeface="Microsoft Sans Serif"/>
                <a:cs typeface="Microsoft Sans Serif"/>
              </a:rPr>
              <a:t>расстоянии</a:t>
            </a:r>
            <a:r>
              <a:rPr sz="900" spc="-20" dirty="0">
                <a:latin typeface="Times New Roman"/>
                <a:cs typeface="Times New Roman"/>
              </a:rPr>
              <a:t> </a:t>
            </a:r>
            <a:r>
              <a:rPr sz="900" dirty="0">
                <a:latin typeface="Microsoft Sans Serif"/>
                <a:cs typeface="Microsoft Sans Serif"/>
              </a:rPr>
              <a:t>8,5</a:t>
            </a:r>
            <a:r>
              <a:rPr sz="900" spc="-5" dirty="0">
                <a:latin typeface="Times New Roman"/>
                <a:cs typeface="Times New Roman"/>
              </a:rPr>
              <a:t> </a:t>
            </a:r>
            <a:r>
              <a:rPr sz="900" dirty="0">
                <a:latin typeface="Microsoft Sans Serif"/>
                <a:cs typeface="Microsoft Sans Serif"/>
              </a:rPr>
              <a:t>км.</a:t>
            </a:r>
            <a:r>
              <a:rPr sz="900" dirty="0">
                <a:latin typeface="Times New Roman"/>
                <a:cs typeface="Times New Roman"/>
              </a:rPr>
              <a:t> </a:t>
            </a:r>
            <a:r>
              <a:rPr sz="900" dirty="0">
                <a:latin typeface="Microsoft Sans Serif"/>
                <a:cs typeface="Microsoft Sans Serif"/>
              </a:rPr>
              <a:t>Имеется</a:t>
            </a:r>
            <a:r>
              <a:rPr sz="900" spc="-5" dirty="0">
                <a:latin typeface="Times New Roman"/>
                <a:cs typeface="Times New Roman"/>
              </a:rPr>
              <a:t> </a:t>
            </a:r>
            <a:r>
              <a:rPr sz="900" spc="-10" dirty="0">
                <a:latin typeface="Microsoft Sans Serif"/>
                <a:cs typeface="Microsoft Sans Serif"/>
              </a:rPr>
              <a:t>техническая</a:t>
            </a:r>
            <a:r>
              <a:rPr sz="900" spc="-10" dirty="0">
                <a:latin typeface="Times New Roman"/>
                <a:cs typeface="Times New Roman"/>
              </a:rPr>
              <a:t> </a:t>
            </a:r>
            <a:r>
              <a:rPr sz="900" spc="-10" dirty="0">
                <a:latin typeface="Microsoft Sans Serif"/>
                <a:cs typeface="Microsoft Sans Serif"/>
              </a:rPr>
              <a:t>возможность</a:t>
            </a:r>
            <a:r>
              <a:rPr sz="900" spc="-10" dirty="0">
                <a:latin typeface="Times New Roman"/>
                <a:cs typeface="Times New Roman"/>
              </a:rPr>
              <a:t> </a:t>
            </a:r>
            <a:r>
              <a:rPr sz="900" spc="-10" dirty="0">
                <a:latin typeface="Microsoft Sans Serif"/>
                <a:cs typeface="Microsoft Sans Serif"/>
              </a:rPr>
              <a:t>газоснабжения</a:t>
            </a:r>
            <a:r>
              <a:rPr sz="900" spc="-5" dirty="0">
                <a:latin typeface="Times New Roman"/>
                <a:cs typeface="Times New Roman"/>
              </a:rPr>
              <a:t> </a:t>
            </a:r>
            <a:r>
              <a:rPr sz="900" dirty="0">
                <a:latin typeface="Microsoft Sans Serif"/>
                <a:cs typeface="Microsoft Sans Serif"/>
              </a:rPr>
              <a:t>с</a:t>
            </a:r>
            <a:r>
              <a:rPr sz="900" spc="5" dirty="0">
                <a:latin typeface="Times New Roman"/>
                <a:cs typeface="Times New Roman"/>
              </a:rPr>
              <a:t> </a:t>
            </a:r>
            <a:r>
              <a:rPr sz="900" dirty="0">
                <a:latin typeface="Microsoft Sans Serif"/>
                <a:cs typeface="Microsoft Sans Serif"/>
              </a:rPr>
              <a:t>потреблением</a:t>
            </a:r>
            <a:r>
              <a:rPr sz="900" spc="-15" dirty="0">
                <a:latin typeface="Times New Roman"/>
                <a:cs typeface="Times New Roman"/>
              </a:rPr>
              <a:t> </a:t>
            </a:r>
            <a:r>
              <a:rPr sz="900" dirty="0">
                <a:latin typeface="Microsoft Sans Serif"/>
                <a:cs typeface="Microsoft Sans Serif"/>
              </a:rPr>
              <a:t>газа</a:t>
            </a:r>
            <a:r>
              <a:rPr sz="900" spc="15" dirty="0">
                <a:latin typeface="Times New Roman"/>
                <a:cs typeface="Times New Roman"/>
              </a:rPr>
              <a:t> </a:t>
            </a:r>
            <a:r>
              <a:rPr sz="900" dirty="0">
                <a:latin typeface="Microsoft Sans Serif"/>
                <a:cs typeface="Microsoft Sans Serif"/>
              </a:rPr>
              <a:t>15000</a:t>
            </a:r>
            <a:r>
              <a:rPr sz="900" spc="-15" dirty="0">
                <a:latin typeface="Times New Roman"/>
                <a:cs typeface="Times New Roman"/>
              </a:rPr>
              <a:t> </a:t>
            </a:r>
            <a:r>
              <a:rPr sz="900" spc="-10" dirty="0">
                <a:latin typeface="Microsoft Sans Serif"/>
                <a:cs typeface="Microsoft Sans Serif"/>
              </a:rPr>
              <a:t>куб.м./час.</a:t>
            </a:r>
            <a:r>
              <a:rPr sz="900" spc="10" dirty="0">
                <a:latin typeface="Times New Roman"/>
                <a:cs typeface="Times New Roman"/>
              </a:rPr>
              <a:t> </a:t>
            </a:r>
            <a:r>
              <a:rPr sz="900" spc="-10" dirty="0">
                <a:latin typeface="Microsoft Sans Serif"/>
                <a:cs typeface="Microsoft Sans Serif"/>
              </a:rPr>
              <a:t>Сроки</a:t>
            </a:r>
            <a:r>
              <a:rPr sz="900" spc="-10" dirty="0">
                <a:latin typeface="Times New Roman"/>
                <a:cs typeface="Times New Roman"/>
              </a:rPr>
              <a:t> </a:t>
            </a:r>
            <a:r>
              <a:rPr sz="900" dirty="0">
                <a:latin typeface="Microsoft Sans Serif"/>
                <a:cs typeface="Microsoft Sans Serif"/>
              </a:rPr>
              <a:t>осуществления</a:t>
            </a:r>
            <a:r>
              <a:rPr sz="900" spc="-35" dirty="0">
                <a:latin typeface="Times New Roman"/>
                <a:cs typeface="Times New Roman"/>
              </a:rPr>
              <a:t> </a:t>
            </a:r>
            <a:r>
              <a:rPr sz="900" dirty="0">
                <a:latin typeface="Microsoft Sans Serif"/>
                <a:cs typeface="Microsoft Sans Serif"/>
              </a:rPr>
              <a:t>тех.</a:t>
            </a:r>
            <a:r>
              <a:rPr sz="900" spc="30" dirty="0">
                <a:latin typeface="Times New Roman"/>
                <a:cs typeface="Times New Roman"/>
              </a:rPr>
              <a:t> </a:t>
            </a:r>
            <a:r>
              <a:rPr sz="900" dirty="0">
                <a:latin typeface="Microsoft Sans Serif"/>
                <a:cs typeface="Microsoft Sans Serif"/>
              </a:rPr>
              <a:t>присоединения</a:t>
            </a:r>
            <a:r>
              <a:rPr sz="900" spc="-15" dirty="0">
                <a:latin typeface="Times New Roman"/>
                <a:cs typeface="Times New Roman"/>
              </a:rPr>
              <a:t> </a:t>
            </a:r>
            <a:r>
              <a:rPr sz="900" spc="235" dirty="0">
                <a:latin typeface="Microsoft Sans Serif"/>
                <a:cs typeface="Microsoft Sans Serif"/>
              </a:rPr>
              <a:t>–</a:t>
            </a:r>
            <a:r>
              <a:rPr sz="900" spc="10" dirty="0">
                <a:latin typeface="Times New Roman"/>
                <a:cs typeface="Times New Roman"/>
              </a:rPr>
              <a:t> </a:t>
            </a:r>
            <a:r>
              <a:rPr sz="900" dirty="0">
                <a:latin typeface="Microsoft Sans Serif"/>
                <a:cs typeface="Microsoft Sans Serif"/>
              </a:rPr>
              <a:t>18</a:t>
            </a:r>
            <a:r>
              <a:rPr sz="900" dirty="0">
                <a:latin typeface="Times New Roman"/>
                <a:cs typeface="Times New Roman"/>
              </a:rPr>
              <a:t> </a:t>
            </a:r>
            <a:r>
              <a:rPr sz="900" dirty="0">
                <a:latin typeface="Microsoft Sans Serif"/>
                <a:cs typeface="Microsoft Sans Serif"/>
              </a:rPr>
              <a:t>месяцев.</a:t>
            </a:r>
            <a:r>
              <a:rPr sz="900" spc="-25" dirty="0">
                <a:latin typeface="Times New Roman"/>
                <a:cs typeface="Times New Roman"/>
              </a:rPr>
              <a:t> </a:t>
            </a:r>
            <a:r>
              <a:rPr sz="900" spc="-10" dirty="0">
                <a:latin typeface="Microsoft Sans Serif"/>
                <a:cs typeface="Microsoft Sans Serif"/>
              </a:rPr>
              <a:t>Ориентировочная</a:t>
            </a:r>
            <a:r>
              <a:rPr sz="900" spc="-10" dirty="0">
                <a:latin typeface="Times New Roman"/>
                <a:cs typeface="Times New Roman"/>
              </a:rPr>
              <a:t> </a:t>
            </a:r>
            <a:r>
              <a:rPr sz="900" dirty="0">
                <a:latin typeface="Microsoft Sans Serif"/>
                <a:cs typeface="Microsoft Sans Serif"/>
              </a:rPr>
              <a:t>стоимость</a:t>
            </a:r>
            <a:r>
              <a:rPr sz="900" spc="-10" dirty="0">
                <a:latin typeface="Times New Roman"/>
                <a:cs typeface="Times New Roman"/>
              </a:rPr>
              <a:t> </a:t>
            </a:r>
            <a:r>
              <a:rPr sz="900" spc="235" dirty="0">
                <a:latin typeface="Microsoft Sans Serif"/>
                <a:cs typeface="Microsoft Sans Serif"/>
              </a:rPr>
              <a:t>–</a:t>
            </a:r>
            <a:r>
              <a:rPr sz="900" spc="15" dirty="0">
                <a:latin typeface="Times New Roman"/>
                <a:cs typeface="Times New Roman"/>
              </a:rPr>
              <a:t> </a:t>
            </a:r>
            <a:r>
              <a:rPr sz="900" dirty="0">
                <a:latin typeface="Microsoft Sans Serif"/>
                <a:cs typeface="Microsoft Sans Serif"/>
              </a:rPr>
              <a:t>12</a:t>
            </a:r>
            <a:r>
              <a:rPr sz="900" spc="5" dirty="0">
                <a:latin typeface="Times New Roman"/>
                <a:cs typeface="Times New Roman"/>
              </a:rPr>
              <a:t> </a:t>
            </a:r>
            <a:r>
              <a:rPr sz="900" spc="-10" dirty="0">
                <a:latin typeface="Microsoft Sans Serif"/>
                <a:cs typeface="Microsoft Sans Serif"/>
              </a:rPr>
              <a:t>млн.руб.</a:t>
            </a:r>
            <a:endParaRPr sz="900">
              <a:latin typeface="Microsoft Sans Serif"/>
              <a:cs typeface="Microsoft Sans Serif"/>
            </a:endParaRPr>
          </a:p>
        </p:txBody>
      </p:sp>
      <p:sp>
        <p:nvSpPr>
          <p:cNvPr id="72" name="object 72"/>
          <p:cNvSpPr txBox="1"/>
          <p:nvPr/>
        </p:nvSpPr>
        <p:spPr>
          <a:xfrm>
            <a:off x="3176916" y="5426454"/>
            <a:ext cx="876935"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007EAC"/>
                </a:solidFill>
                <a:latin typeface="Microsoft Sans Serif"/>
                <a:cs typeface="Microsoft Sans Serif"/>
              </a:rPr>
              <a:t>Водоснабжение</a:t>
            </a:r>
            <a:endParaRPr sz="900">
              <a:latin typeface="Microsoft Sans Serif"/>
              <a:cs typeface="Microsoft Sans Serif"/>
            </a:endParaRPr>
          </a:p>
        </p:txBody>
      </p:sp>
      <p:sp>
        <p:nvSpPr>
          <p:cNvPr id="73" name="object 73"/>
          <p:cNvSpPr txBox="1"/>
          <p:nvPr/>
        </p:nvSpPr>
        <p:spPr>
          <a:xfrm>
            <a:off x="4478411" y="5357873"/>
            <a:ext cx="4011929" cy="299720"/>
          </a:xfrm>
          <a:prstGeom prst="rect">
            <a:avLst/>
          </a:prstGeom>
        </p:spPr>
        <p:txBody>
          <a:bodyPr vert="horz" wrap="square" lIns="0" tIns="12700" rIns="0" bIns="0" rtlCol="0">
            <a:spAutoFit/>
          </a:bodyPr>
          <a:lstStyle/>
          <a:p>
            <a:pPr marL="12700" marR="5080">
              <a:lnSpc>
                <a:spcPct val="100000"/>
              </a:lnSpc>
              <a:spcBef>
                <a:spcPts val="100"/>
              </a:spcBef>
            </a:pPr>
            <a:r>
              <a:rPr sz="900" spc="-10" dirty="0">
                <a:latin typeface="Microsoft Sans Serif"/>
                <a:cs typeface="Microsoft Sans Serif"/>
              </a:rPr>
              <a:t>возможно</a:t>
            </a:r>
            <a:r>
              <a:rPr sz="900" spc="-10" dirty="0">
                <a:latin typeface="Times New Roman"/>
                <a:cs typeface="Times New Roman"/>
              </a:rPr>
              <a:t> </a:t>
            </a:r>
            <a:r>
              <a:rPr sz="900" dirty="0">
                <a:latin typeface="Microsoft Sans Serif"/>
                <a:cs typeface="Microsoft Sans Serif"/>
              </a:rPr>
              <a:t>устройство</a:t>
            </a:r>
            <a:r>
              <a:rPr sz="900" spc="-15" dirty="0">
                <a:latin typeface="Times New Roman"/>
                <a:cs typeface="Times New Roman"/>
              </a:rPr>
              <a:t> </a:t>
            </a:r>
            <a:r>
              <a:rPr sz="900" spc="-10" dirty="0">
                <a:latin typeface="Microsoft Sans Serif"/>
                <a:cs typeface="Microsoft Sans Serif"/>
              </a:rPr>
              <a:t>артезианской</a:t>
            </a:r>
            <a:r>
              <a:rPr sz="900" spc="-10" dirty="0">
                <a:latin typeface="Times New Roman"/>
                <a:cs typeface="Times New Roman"/>
              </a:rPr>
              <a:t> </a:t>
            </a:r>
            <a:r>
              <a:rPr sz="900" spc="-10" dirty="0">
                <a:latin typeface="Microsoft Sans Serif"/>
                <a:cs typeface="Microsoft Sans Serif"/>
              </a:rPr>
              <a:t>скважины.</a:t>
            </a:r>
            <a:r>
              <a:rPr sz="900" spc="-10" dirty="0">
                <a:latin typeface="Times New Roman"/>
                <a:cs typeface="Times New Roman"/>
              </a:rPr>
              <a:t> </a:t>
            </a:r>
            <a:r>
              <a:rPr sz="900" dirty="0">
                <a:latin typeface="Microsoft Sans Serif"/>
                <a:cs typeface="Microsoft Sans Serif"/>
              </a:rPr>
              <a:t>Стоимость</a:t>
            </a:r>
            <a:r>
              <a:rPr sz="900" spc="5" dirty="0">
                <a:latin typeface="Times New Roman"/>
                <a:cs typeface="Times New Roman"/>
              </a:rPr>
              <a:t> </a:t>
            </a:r>
            <a:r>
              <a:rPr sz="900" dirty="0">
                <a:latin typeface="Microsoft Sans Serif"/>
                <a:cs typeface="Microsoft Sans Serif"/>
              </a:rPr>
              <a:t>строительства</a:t>
            </a:r>
            <a:r>
              <a:rPr sz="900" spc="-20" dirty="0">
                <a:latin typeface="Times New Roman"/>
                <a:cs typeface="Times New Roman"/>
              </a:rPr>
              <a:t> </a:t>
            </a:r>
            <a:r>
              <a:rPr sz="900" spc="185" dirty="0">
                <a:latin typeface="Microsoft Sans Serif"/>
                <a:cs typeface="Microsoft Sans Serif"/>
              </a:rPr>
              <a:t>–</a:t>
            </a:r>
            <a:r>
              <a:rPr sz="900" spc="185" dirty="0">
                <a:latin typeface="Times New Roman"/>
                <a:cs typeface="Times New Roman"/>
              </a:rPr>
              <a:t> </a:t>
            </a:r>
            <a:r>
              <a:rPr sz="900" dirty="0">
                <a:latin typeface="Microsoft Sans Serif"/>
                <a:cs typeface="Microsoft Sans Serif"/>
              </a:rPr>
              <a:t>от</a:t>
            </a:r>
            <a:r>
              <a:rPr sz="900" spc="-10" dirty="0">
                <a:latin typeface="Times New Roman"/>
                <a:cs typeface="Times New Roman"/>
              </a:rPr>
              <a:t> </a:t>
            </a:r>
            <a:r>
              <a:rPr sz="900" dirty="0">
                <a:latin typeface="Microsoft Sans Serif"/>
                <a:cs typeface="Microsoft Sans Serif"/>
              </a:rPr>
              <a:t>2</a:t>
            </a:r>
            <a:r>
              <a:rPr sz="900" dirty="0">
                <a:latin typeface="Times New Roman"/>
                <a:cs typeface="Times New Roman"/>
              </a:rPr>
              <a:t> </a:t>
            </a:r>
            <a:r>
              <a:rPr sz="900" dirty="0">
                <a:latin typeface="Microsoft Sans Serif"/>
                <a:cs typeface="Microsoft Sans Serif"/>
              </a:rPr>
              <a:t>млн.руб.</a:t>
            </a:r>
            <a:r>
              <a:rPr sz="900" spc="5" dirty="0">
                <a:latin typeface="Times New Roman"/>
                <a:cs typeface="Times New Roman"/>
              </a:rPr>
              <a:t> </a:t>
            </a:r>
            <a:r>
              <a:rPr sz="900" dirty="0">
                <a:latin typeface="Microsoft Sans Serif"/>
                <a:cs typeface="Microsoft Sans Serif"/>
              </a:rPr>
              <a:t>Срок</a:t>
            </a:r>
            <a:r>
              <a:rPr sz="900" spc="10" dirty="0">
                <a:latin typeface="Times New Roman"/>
                <a:cs typeface="Times New Roman"/>
              </a:rPr>
              <a:t> </a:t>
            </a:r>
            <a:r>
              <a:rPr sz="900" dirty="0">
                <a:latin typeface="Microsoft Sans Serif"/>
                <a:cs typeface="Microsoft Sans Serif"/>
              </a:rPr>
              <a:t>исполнения</a:t>
            </a:r>
            <a:r>
              <a:rPr sz="900" spc="-10" dirty="0">
                <a:latin typeface="Times New Roman"/>
                <a:cs typeface="Times New Roman"/>
              </a:rPr>
              <a:t> </a:t>
            </a:r>
            <a:r>
              <a:rPr sz="900" dirty="0">
                <a:latin typeface="Microsoft Sans Serif"/>
                <a:cs typeface="Microsoft Sans Serif"/>
              </a:rPr>
              <a:t>-</a:t>
            </a:r>
            <a:r>
              <a:rPr sz="900" spc="5" dirty="0">
                <a:latin typeface="Times New Roman"/>
                <a:cs typeface="Times New Roman"/>
              </a:rPr>
              <a:t> </a:t>
            </a:r>
            <a:r>
              <a:rPr sz="900" dirty="0">
                <a:latin typeface="Microsoft Sans Serif"/>
                <a:cs typeface="Microsoft Sans Serif"/>
              </a:rPr>
              <a:t>6</a:t>
            </a:r>
            <a:r>
              <a:rPr sz="900" spc="15" dirty="0">
                <a:latin typeface="Times New Roman"/>
                <a:cs typeface="Times New Roman"/>
              </a:rPr>
              <a:t> </a:t>
            </a:r>
            <a:r>
              <a:rPr sz="900" spc="-10" dirty="0">
                <a:latin typeface="Microsoft Sans Serif"/>
                <a:cs typeface="Microsoft Sans Serif"/>
              </a:rPr>
              <a:t>месяцев</a:t>
            </a:r>
            <a:endParaRPr sz="900">
              <a:latin typeface="Microsoft Sans Serif"/>
              <a:cs typeface="Microsoft Sans Serif"/>
            </a:endParaRPr>
          </a:p>
        </p:txBody>
      </p:sp>
      <p:sp>
        <p:nvSpPr>
          <p:cNvPr id="74" name="object 74"/>
          <p:cNvSpPr txBox="1"/>
          <p:nvPr/>
        </p:nvSpPr>
        <p:spPr>
          <a:xfrm>
            <a:off x="3176916" y="5723633"/>
            <a:ext cx="4427855" cy="400685"/>
          </a:xfrm>
          <a:prstGeom prst="rect">
            <a:avLst/>
          </a:prstGeom>
        </p:spPr>
        <p:txBody>
          <a:bodyPr vert="horz" wrap="square" lIns="0" tIns="12700" rIns="0" bIns="0" rtlCol="0">
            <a:spAutoFit/>
          </a:bodyPr>
          <a:lstStyle/>
          <a:p>
            <a:pPr marL="12700">
              <a:lnSpc>
                <a:spcPct val="100000"/>
              </a:lnSpc>
              <a:spcBef>
                <a:spcPts val="100"/>
              </a:spcBef>
              <a:tabLst>
                <a:tab pos="1313815" algn="l"/>
              </a:tabLst>
            </a:pPr>
            <a:r>
              <a:rPr sz="900" spc="-10" dirty="0">
                <a:solidFill>
                  <a:srgbClr val="007EAC"/>
                </a:solidFill>
                <a:latin typeface="Microsoft Sans Serif"/>
                <a:cs typeface="Microsoft Sans Serif"/>
              </a:rPr>
              <a:t>Водоотведение</a:t>
            </a:r>
            <a:r>
              <a:rPr sz="900" dirty="0">
                <a:solidFill>
                  <a:srgbClr val="007EAC"/>
                </a:solidFill>
                <a:latin typeface="Times New Roman"/>
                <a:cs typeface="Times New Roman"/>
              </a:rPr>
              <a:t>	</a:t>
            </a:r>
            <a:r>
              <a:rPr sz="900" dirty="0">
                <a:latin typeface="Microsoft Sans Serif"/>
                <a:cs typeface="Microsoft Sans Serif"/>
              </a:rPr>
              <a:t>строительство</a:t>
            </a:r>
            <a:r>
              <a:rPr sz="900" spc="-35" dirty="0">
                <a:latin typeface="Times New Roman"/>
                <a:cs typeface="Times New Roman"/>
              </a:rPr>
              <a:t> </a:t>
            </a:r>
            <a:r>
              <a:rPr sz="900" dirty="0">
                <a:latin typeface="Microsoft Sans Serif"/>
                <a:cs typeface="Microsoft Sans Serif"/>
              </a:rPr>
              <a:t>собственных</a:t>
            </a:r>
            <a:r>
              <a:rPr sz="900" spc="-10" dirty="0">
                <a:latin typeface="Times New Roman"/>
                <a:cs typeface="Times New Roman"/>
              </a:rPr>
              <a:t> </a:t>
            </a:r>
            <a:r>
              <a:rPr sz="900" dirty="0">
                <a:latin typeface="Microsoft Sans Serif"/>
                <a:cs typeface="Microsoft Sans Serif"/>
              </a:rPr>
              <a:t>очистных</a:t>
            </a:r>
            <a:r>
              <a:rPr sz="900" dirty="0">
                <a:latin typeface="Times New Roman"/>
                <a:cs typeface="Times New Roman"/>
              </a:rPr>
              <a:t> </a:t>
            </a:r>
            <a:r>
              <a:rPr sz="900" spc="-10" dirty="0">
                <a:latin typeface="Microsoft Sans Serif"/>
                <a:cs typeface="Microsoft Sans Serif"/>
              </a:rPr>
              <a:t>сооружений</a:t>
            </a:r>
            <a:endParaRPr sz="900">
              <a:latin typeface="Microsoft Sans Serif"/>
              <a:cs typeface="Microsoft Sans Serif"/>
            </a:endParaRPr>
          </a:p>
          <a:p>
            <a:pPr marL="440690">
              <a:lnSpc>
                <a:spcPct val="100000"/>
              </a:lnSpc>
              <a:spcBef>
                <a:spcPts val="790"/>
              </a:spcBef>
            </a:pPr>
            <a:r>
              <a:rPr sz="900" dirty="0">
                <a:latin typeface="Microsoft Sans Serif"/>
                <a:cs typeface="Microsoft Sans Serif"/>
              </a:rPr>
              <a:t>автодорога</a:t>
            </a:r>
            <a:r>
              <a:rPr sz="900" spc="-35" dirty="0">
                <a:latin typeface="Times New Roman"/>
                <a:cs typeface="Times New Roman"/>
              </a:rPr>
              <a:t> </a:t>
            </a:r>
            <a:r>
              <a:rPr sz="900" dirty="0">
                <a:latin typeface="Microsoft Sans Serif"/>
                <a:cs typeface="Microsoft Sans Serif"/>
              </a:rPr>
              <a:t>федерального</a:t>
            </a:r>
            <a:r>
              <a:rPr sz="900" spc="-15" dirty="0">
                <a:latin typeface="Times New Roman"/>
                <a:cs typeface="Times New Roman"/>
              </a:rPr>
              <a:t> </a:t>
            </a:r>
            <a:r>
              <a:rPr sz="900" dirty="0">
                <a:latin typeface="Microsoft Sans Serif"/>
                <a:cs typeface="Microsoft Sans Serif"/>
              </a:rPr>
              <a:t>значения</a:t>
            </a:r>
            <a:r>
              <a:rPr sz="900" spc="15" dirty="0">
                <a:latin typeface="Times New Roman"/>
                <a:cs typeface="Times New Roman"/>
              </a:rPr>
              <a:t> </a:t>
            </a:r>
            <a:r>
              <a:rPr sz="900" spc="-25" dirty="0">
                <a:latin typeface="Microsoft Sans Serif"/>
                <a:cs typeface="Microsoft Sans Serif"/>
              </a:rPr>
              <a:t>М-</a:t>
            </a:r>
            <a:r>
              <a:rPr sz="900" dirty="0">
                <a:latin typeface="Microsoft Sans Serif"/>
                <a:cs typeface="Microsoft Sans Serif"/>
              </a:rPr>
              <a:t>1</a:t>
            </a:r>
            <a:r>
              <a:rPr sz="900" spc="15" dirty="0">
                <a:latin typeface="Times New Roman"/>
                <a:cs typeface="Times New Roman"/>
              </a:rPr>
              <a:t> </a:t>
            </a:r>
            <a:r>
              <a:rPr sz="900" dirty="0">
                <a:latin typeface="Microsoft Sans Serif"/>
                <a:cs typeface="Microsoft Sans Serif"/>
              </a:rPr>
              <a:t>«Беларусь»</a:t>
            </a:r>
            <a:r>
              <a:rPr sz="900" spc="-20" dirty="0">
                <a:latin typeface="Times New Roman"/>
                <a:cs typeface="Times New Roman"/>
              </a:rPr>
              <a:t> </a:t>
            </a:r>
            <a:r>
              <a:rPr sz="900" dirty="0">
                <a:latin typeface="Microsoft Sans Serif"/>
                <a:cs typeface="Microsoft Sans Serif"/>
              </a:rPr>
              <a:t>на</a:t>
            </a:r>
            <a:r>
              <a:rPr sz="900" spc="5" dirty="0">
                <a:latin typeface="Times New Roman"/>
                <a:cs typeface="Times New Roman"/>
              </a:rPr>
              <a:t> </a:t>
            </a:r>
            <a:r>
              <a:rPr sz="900" dirty="0">
                <a:latin typeface="Microsoft Sans Serif"/>
                <a:cs typeface="Microsoft Sans Serif"/>
              </a:rPr>
              <a:t>расстоянии</a:t>
            </a:r>
            <a:r>
              <a:rPr sz="900" spc="-20" dirty="0">
                <a:latin typeface="Times New Roman"/>
                <a:cs typeface="Times New Roman"/>
              </a:rPr>
              <a:t> </a:t>
            </a:r>
            <a:r>
              <a:rPr sz="900" dirty="0">
                <a:latin typeface="Microsoft Sans Serif"/>
                <a:cs typeface="Microsoft Sans Serif"/>
              </a:rPr>
              <a:t>1,5</a:t>
            </a:r>
            <a:r>
              <a:rPr sz="900" spc="-10" dirty="0">
                <a:latin typeface="Times New Roman"/>
                <a:cs typeface="Times New Roman"/>
              </a:rPr>
              <a:t> </a:t>
            </a:r>
            <a:r>
              <a:rPr sz="900" spc="-25" dirty="0">
                <a:latin typeface="Microsoft Sans Serif"/>
                <a:cs typeface="Microsoft Sans Serif"/>
              </a:rPr>
              <a:t>км</a:t>
            </a:r>
            <a:endParaRPr sz="900">
              <a:latin typeface="Microsoft Sans Serif"/>
              <a:cs typeface="Microsoft Sans Serif"/>
            </a:endParaRPr>
          </a:p>
        </p:txBody>
      </p:sp>
      <p:pic>
        <p:nvPicPr>
          <p:cNvPr id="76" name="Рисунок 7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66550" y="6597651"/>
            <a:ext cx="2941950" cy="92786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314187" cy="768095"/>
          </a:xfrm>
          <a:prstGeom prst="rect">
            <a:avLst/>
          </a:prstGeom>
        </p:spPr>
      </p:pic>
      <p:sp>
        <p:nvSpPr>
          <p:cNvPr id="3" name="object 3"/>
          <p:cNvSpPr txBox="1"/>
          <p:nvPr/>
        </p:nvSpPr>
        <p:spPr>
          <a:xfrm>
            <a:off x="4277243" y="342391"/>
            <a:ext cx="420052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Microsoft Sans Serif"/>
                <a:cs typeface="Microsoft Sans Serif"/>
              </a:rPr>
              <a:t>Малое</a:t>
            </a:r>
            <a:r>
              <a:rPr sz="2400" spc="45" dirty="0">
                <a:solidFill>
                  <a:srgbClr val="FFFFFF"/>
                </a:solidFill>
                <a:latin typeface="Times New Roman"/>
                <a:cs typeface="Times New Roman"/>
              </a:rPr>
              <a:t> </a:t>
            </a:r>
            <a:r>
              <a:rPr sz="2400" spc="-20" dirty="0">
                <a:solidFill>
                  <a:srgbClr val="FFFFFF"/>
                </a:solidFill>
                <a:latin typeface="Microsoft Sans Serif"/>
                <a:cs typeface="Microsoft Sans Serif"/>
              </a:rPr>
              <a:t>предпринимательство</a:t>
            </a:r>
            <a:endParaRPr sz="2400">
              <a:latin typeface="Microsoft Sans Serif"/>
              <a:cs typeface="Microsoft Sans Serif"/>
            </a:endParaRPr>
          </a:p>
        </p:txBody>
      </p:sp>
      <p:pic>
        <p:nvPicPr>
          <p:cNvPr id="4" name="object 4"/>
          <p:cNvPicPr/>
          <p:nvPr/>
        </p:nvPicPr>
        <p:blipFill>
          <a:blip r:embed="rId3" cstate="print"/>
          <a:stretch>
            <a:fillRect/>
          </a:stretch>
        </p:blipFill>
        <p:spPr>
          <a:xfrm>
            <a:off x="1862206" y="1115567"/>
            <a:ext cx="2471927" cy="882396"/>
          </a:xfrm>
          <a:prstGeom prst="rect">
            <a:avLst/>
          </a:prstGeom>
        </p:spPr>
      </p:pic>
      <p:grpSp>
        <p:nvGrpSpPr>
          <p:cNvPr id="5" name="object 5"/>
          <p:cNvGrpSpPr/>
          <p:nvPr/>
        </p:nvGrpSpPr>
        <p:grpSpPr>
          <a:xfrm>
            <a:off x="2150242" y="2133536"/>
            <a:ext cx="5758180" cy="384175"/>
            <a:chOff x="2150242" y="2133536"/>
            <a:chExt cx="5758180" cy="384175"/>
          </a:xfrm>
        </p:grpSpPr>
        <p:sp>
          <p:nvSpPr>
            <p:cNvPr id="6" name="object 6"/>
            <p:cNvSpPr/>
            <p:nvPr/>
          </p:nvSpPr>
          <p:spPr>
            <a:xfrm>
              <a:off x="3396874" y="2135123"/>
              <a:ext cx="192405" cy="9525"/>
            </a:xfrm>
            <a:custGeom>
              <a:avLst/>
              <a:gdLst/>
              <a:ahLst/>
              <a:cxnLst/>
              <a:rect l="l" t="t" r="r" b="b"/>
              <a:pathLst>
                <a:path w="192404" h="9525">
                  <a:moveTo>
                    <a:pt x="36575" y="0"/>
                  </a:moveTo>
                  <a:lnTo>
                    <a:pt x="155447" y="0"/>
                  </a:lnTo>
                </a:path>
                <a:path w="192404" h="9525">
                  <a:moveTo>
                    <a:pt x="0" y="6096"/>
                  </a:moveTo>
                  <a:lnTo>
                    <a:pt x="192023" y="6096"/>
                  </a:lnTo>
                </a:path>
                <a:path w="192404" h="9525">
                  <a:moveTo>
                    <a:pt x="0" y="9143"/>
                  </a:moveTo>
                  <a:lnTo>
                    <a:pt x="192023" y="9143"/>
                  </a:lnTo>
                </a:path>
              </a:pathLst>
            </a:custGeom>
            <a:ln w="3175">
              <a:solidFill>
                <a:srgbClr val="72CF52"/>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137794" y="2136647"/>
              <a:ext cx="710183" cy="192023"/>
            </a:xfrm>
            <a:prstGeom prst="rect">
              <a:avLst/>
            </a:prstGeom>
          </p:spPr>
        </p:pic>
        <p:sp>
          <p:nvSpPr>
            <p:cNvPr id="8" name="object 8"/>
            <p:cNvSpPr/>
            <p:nvPr/>
          </p:nvSpPr>
          <p:spPr>
            <a:xfrm>
              <a:off x="3238378" y="2217419"/>
              <a:ext cx="637540" cy="161925"/>
            </a:xfrm>
            <a:custGeom>
              <a:avLst/>
              <a:gdLst/>
              <a:ahLst/>
              <a:cxnLst/>
              <a:rect l="l" t="t" r="r" b="b"/>
              <a:pathLst>
                <a:path w="637539" h="161925">
                  <a:moveTo>
                    <a:pt x="0" y="0"/>
                  </a:moveTo>
                  <a:lnTo>
                    <a:pt x="15240" y="0"/>
                  </a:lnTo>
                </a:path>
                <a:path w="637539" h="161925">
                  <a:moveTo>
                    <a:pt x="573023" y="109727"/>
                  </a:moveTo>
                  <a:lnTo>
                    <a:pt x="609600" y="109727"/>
                  </a:lnTo>
                </a:path>
                <a:path w="637539" h="161925">
                  <a:moveTo>
                    <a:pt x="576071" y="115824"/>
                  </a:moveTo>
                  <a:lnTo>
                    <a:pt x="612648" y="115824"/>
                  </a:lnTo>
                </a:path>
                <a:path w="637539" h="161925">
                  <a:moveTo>
                    <a:pt x="585216" y="134112"/>
                  </a:moveTo>
                  <a:lnTo>
                    <a:pt x="624839" y="134112"/>
                  </a:lnTo>
                </a:path>
                <a:path w="637539" h="161925">
                  <a:moveTo>
                    <a:pt x="591312" y="146303"/>
                  </a:moveTo>
                  <a:lnTo>
                    <a:pt x="630935" y="146303"/>
                  </a:lnTo>
                </a:path>
                <a:path w="637539" h="161925">
                  <a:moveTo>
                    <a:pt x="591312" y="149351"/>
                  </a:moveTo>
                  <a:lnTo>
                    <a:pt x="630935" y="149351"/>
                  </a:lnTo>
                </a:path>
                <a:path w="637539" h="161925">
                  <a:moveTo>
                    <a:pt x="597407" y="155447"/>
                  </a:moveTo>
                  <a:lnTo>
                    <a:pt x="633984" y="155447"/>
                  </a:lnTo>
                </a:path>
                <a:path w="637539" h="161925">
                  <a:moveTo>
                    <a:pt x="600456" y="161543"/>
                  </a:moveTo>
                  <a:lnTo>
                    <a:pt x="637032" y="161543"/>
                  </a:lnTo>
                </a:path>
              </a:pathLst>
            </a:custGeom>
            <a:ln w="3175">
              <a:solidFill>
                <a:srgbClr val="72CF52"/>
              </a:solidFill>
            </a:ln>
          </p:spPr>
          <p:txBody>
            <a:bodyPr wrap="square" lIns="0" tIns="0" rIns="0" bIns="0" rtlCol="0"/>
            <a:lstStyle/>
            <a:p>
              <a:endParaRPr/>
            </a:p>
          </p:txBody>
        </p:sp>
        <p:pic>
          <p:nvPicPr>
            <p:cNvPr id="9" name="object 9"/>
            <p:cNvPicPr/>
            <p:nvPr/>
          </p:nvPicPr>
          <p:blipFill>
            <a:blip r:embed="rId5" cstate="print"/>
            <a:stretch>
              <a:fillRect/>
            </a:stretch>
          </p:blipFill>
          <p:spPr>
            <a:xfrm>
              <a:off x="3079881" y="2292095"/>
              <a:ext cx="88391" cy="176783"/>
            </a:xfrm>
            <a:prstGeom prst="rect">
              <a:avLst/>
            </a:prstGeom>
          </p:spPr>
        </p:pic>
        <p:sp>
          <p:nvSpPr>
            <p:cNvPr id="10" name="object 10"/>
            <p:cNvSpPr/>
            <p:nvPr/>
          </p:nvSpPr>
          <p:spPr>
            <a:xfrm>
              <a:off x="3101217" y="2385059"/>
              <a:ext cx="786765" cy="18415"/>
            </a:xfrm>
            <a:custGeom>
              <a:avLst/>
              <a:gdLst/>
              <a:ahLst/>
              <a:cxnLst/>
              <a:rect l="l" t="t" r="r" b="b"/>
              <a:pathLst>
                <a:path w="786764" h="18414">
                  <a:moveTo>
                    <a:pt x="6095" y="0"/>
                  </a:moveTo>
                  <a:lnTo>
                    <a:pt x="9143" y="0"/>
                  </a:lnTo>
                </a:path>
                <a:path w="786764" h="18414">
                  <a:moveTo>
                    <a:pt x="740663" y="0"/>
                  </a:moveTo>
                  <a:lnTo>
                    <a:pt x="777240" y="0"/>
                  </a:lnTo>
                </a:path>
                <a:path w="786764" h="18414">
                  <a:moveTo>
                    <a:pt x="743712" y="6096"/>
                  </a:moveTo>
                  <a:lnTo>
                    <a:pt x="780288" y="6096"/>
                  </a:lnTo>
                </a:path>
                <a:path w="786764" h="18414">
                  <a:moveTo>
                    <a:pt x="3047" y="9144"/>
                  </a:moveTo>
                  <a:lnTo>
                    <a:pt x="6095" y="9144"/>
                  </a:lnTo>
                </a:path>
                <a:path w="786764" h="18414">
                  <a:moveTo>
                    <a:pt x="3047" y="12192"/>
                  </a:moveTo>
                  <a:lnTo>
                    <a:pt x="6095" y="12192"/>
                  </a:lnTo>
                </a:path>
                <a:path w="786764" h="18414">
                  <a:moveTo>
                    <a:pt x="0" y="18287"/>
                  </a:moveTo>
                  <a:lnTo>
                    <a:pt x="3047" y="18287"/>
                  </a:lnTo>
                </a:path>
                <a:path w="786764" h="18414">
                  <a:moveTo>
                    <a:pt x="746760" y="18287"/>
                  </a:moveTo>
                  <a:lnTo>
                    <a:pt x="786383" y="18287"/>
                  </a:lnTo>
                </a:path>
              </a:pathLst>
            </a:custGeom>
            <a:ln w="3175">
              <a:solidFill>
                <a:srgbClr val="72CF52"/>
              </a:solidFill>
            </a:ln>
          </p:spPr>
          <p:txBody>
            <a:bodyPr wrap="square" lIns="0" tIns="0" rIns="0" bIns="0" rtlCol="0"/>
            <a:lstStyle/>
            <a:p>
              <a:endParaRPr/>
            </a:p>
          </p:txBody>
        </p:sp>
        <p:sp>
          <p:nvSpPr>
            <p:cNvPr id="11" name="object 11"/>
            <p:cNvSpPr/>
            <p:nvPr/>
          </p:nvSpPr>
          <p:spPr>
            <a:xfrm>
              <a:off x="3101217" y="2406395"/>
              <a:ext cx="3175" cy="0"/>
            </a:xfrm>
            <a:custGeom>
              <a:avLst/>
              <a:gdLst/>
              <a:ahLst/>
              <a:cxnLst/>
              <a:rect l="l" t="t" r="r" b="b"/>
              <a:pathLst>
                <a:path w="3175">
                  <a:moveTo>
                    <a:pt x="0" y="0"/>
                  </a:moveTo>
                  <a:lnTo>
                    <a:pt x="3047" y="0"/>
                  </a:lnTo>
                </a:path>
              </a:pathLst>
            </a:custGeom>
            <a:ln w="3175">
              <a:solidFill>
                <a:srgbClr val="77D156"/>
              </a:solidFill>
            </a:ln>
          </p:spPr>
          <p:txBody>
            <a:bodyPr wrap="square" lIns="0" tIns="0" rIns="0" bIns="0" rtlCol="0"/>
            <a:lstStyle/>
            <a:p>
              <a:endParaRPr/>
            </a:p>
          </p:txBody>
        </p:sp>
        <p:sp>
          <p:nvSpPr>
            <p:cNvPr id="12" name="object 12"/>
            <p:cNvSpPr/>
            <p:nvPr/>
          </p:nvSpPr>
          <p:spPr>
            <a:xfrm>
              <a:off x="3098169" y="2412491"/>
              <a:ext cx="3175" cy="0"/>
            </a:xfrm>
            <a:custGeom>
              <a:avLst/>
              <a:gdLst/>
              <a:ahLst/>
              <a:cxnLst/>
              <a:rect l="l" t="t" r="r" b="b"/>
              <a:pathLst>
                <a:path w="3175">
                  <a:moveTo>
                    <a:pt x="0" y="0"/>
                  </a:moveTo>
                  <a:lnTo>
                    <a:pt x="3047" y="0"/>
                  </a:lnTo>
                </a:path>
              </a:pathLst>
            </a:custGeom>
            <a:ln w="3175">
              <a:solidFill>
                <a:srgbClr val="72CF52"/>
              </a:solidFill>
            </a:ln>
          </p:spPr>
          <p:txBody>
            <a:bodyPr wrap="square" lIns="0" tIns="0" rIns="0" bIns="0" rtlCol="0"/>
            <a:lstStyle/>
            <a:p>
              <a:endParaRPr/>
            </a:p>
          </p:txBody>
        </p:sp>
        <p:sp>
          <p:nvSpPr>
            <p:cNvPr id="13" name="object 13"/>
            <p:cNvSpPr/>
            <p:nvPr/>
          </p:nvSpPr>
          <p:spPr>
            <a:xfrm>
              <a:off x="3098169" y="2415539"/>
              <a:ext cx="3175" cy="0"/>
            </a:xfrm>
            <a:custGeom>
              <a:avLst/>
              <a:gdLst/>
              <a:ahLst/>
              <a:cxnLst/>
              <a:rect l="l" t="t" r="r" b="b"/>
              <a:pathLst>
                <a:path w="3175">
                  <a:moveTo>
                    <a:pt x="0" y="0"/>
                  </a:moveTo>
                  <a:lnTo>
                    <a:pt x="3047" y="0"/>
                  </a:lnTo>
                </a:path>
              </a:pathLst>
            </a:custGeom>
            <a:ln w="3175">
              <a:solidFill>
                <a:srgbClr val="7ED35E"/>
              </a:solidFill>
            </a:ln>
          </p:spPr>
          <p:txBody>
            <a:bodyPr wrap="square" lIns="0" tIns="0" rIns="0" bIns="0" rtlCol="0"/>
            <a:lstStyle/>
            <a:p>
              <a:endParaRPr/>
            </a:p>
          </p:txBody>
        </p:sp>
        <p:sp>
          <p:nvSpPr>
            <p:cNvPr id="14" name="object 14"/>
            <p:cNvSpPr/>
            <p:nvPr/>
          </p:nvSpPr>
          <p:spPr>
            <a:xfrm>
              <a:off x="3092074" y="2418587"/>
              <a:ext cx="802005" cy="0"/>
            </a:xfrm>
            <a:custGeom>
              <a:avLst/>
              <a:gdLst/>
              <a:ahLst/>
              <a:cxnLst/>
              <a:rect l="l" t="t" r="r" b="b"/>
              <a:pathLst>
                <a:path w="802004">
                  <a:moveTo>
                    <a:pt x="0" y="0"/>
                  </a:moveTo>
                  <a:lnTo>
                    <a:pt x="6095" y="0"/>
                  </a:lnTo>
                </a:path>
                <a:path w="802004">
                  <a:moveTo>
                    <a:pt x="761999" y="0"/>
                  </a:moveTo>
                  <a:lnTo>
                    <a:pt x="801623" y="0"/>
                  </a:lnTo>
                </a:path>
              </a:pathLst>
            </a:custGeom>
            <a:ln w="3175">
              <a:solidFill>
                <a:srgbClr val="72CF52"/>
              </a:solidFill>
            </a:ln>
          </p:spPr>
          <p:txBody>
            <a:bodyPr wrap="square" lIns="0" tIns="0" rIns="0" bIns="0" rtlCol="0"/>
            <a:lstStyle/>
            <a:p>
              <a:endParaRPr/>
            </a:p>
          </p:txBody>
        </p:sp>
        <p:sp>
          <p:nvSpPr>
            <p:cNvPr id="15" name="object 15"/>
            <p:cNvSpPr/>
            <p:nvPr/>
          </p:nvSpPr>
          <p:spPr>
            <a:xfrm>
              <a:off x="3092074" y="2421635"/>
              <a:ext cx="6350" cy="0"/>
            </a:xfrm>
            <a:custGeom>
              <a:avLst/>
              <a:gdLst/>
              <a:ahLst/>
              <a:cxnLst/>
              <a:rect l="l" t="t" r="r" b="b"/>
              <a:pathLst>
                <a:path w="6350">
                  <a:moveTo>
                    <a:pt x="0" y="0"/>
                  </a:moveTo>
                  <a:lnTo>
                    <a:pt x="6095" y="0"/>
                  </a:lnTo>
                </a:path>
              </a:pathLst>
            </a:custGeom>
            <a:ln w="3175">
              <a:solidFill>
                <a:srgbClr val="73CF52"/>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3811402" y="2328671"/>
              <a:ext cx="103631" cy="188975"/>
            </a:xfrm>
            <a:prstGeom prst="rect">
              <a:avLst/>
            </a:prstGeom>
          </p:spPr>
        </p:pic>
        <p:sp>
          <p:nvSpPr>
            <p:cNvPr id="17" name="object 17"/>
            <p:cNvSpPr/>
            <p:nvPr/>
          </p:nvSpPr>
          <p:spPr>
            <a:xfrm>
              <a:off x="3092074" y="2424683"/>
              <a:ext cx="6350" cy="0"/>
            </a:xfrm>
            <a:custGeom>
              <a:avLst/>
              <a:gdLst/>
              <a:ahLst/>
              <a:cxnLst/>
              <a:rect l="l" t="t" r="r" b="b"/>
              <a:pathLst>
                <a:path w="6350">
                  <a:moveTo>
                    <a:pt x="0" y="0"/>
                  </a:moveTo>
                  <a:lnTo>
                    <a:pt x="6095" y="0"/>
                  </a:lnTo>
                </a:path>
              </a:pathLst>
            </a:custGeom>
            <a:ln w="3175">
              <a:solidFill>
                <a:srgbClr val="73CF52"/>
              </a:solidFill>
            </a:ln>
          </p:spPr>
          <p:txBody>
            <a:bodyPr wrap="square" lIns="0" tIns="0" rIns="0" bIns="0" rtlCol="0"/>
            <a:lstStyle/>
            <a:p>
              <a:endParaRPr/>
            </a:p>
          </p:txBody>
        </p:sp>
        <p:sp>
          <p:nvSpPr>
            <p:cNvPr id="18" name="object 18"/>
            <p:cNvSpPr/>
            <p:nvPr/>
          </p:nvSpPr>
          <p:spPr>
            <a:xfrm>
              <a:off x="3085978" y="2430779"/>
              <a:ext cx="814069" cy="21590"/>
            </a:xfrm>
            <a:custGeom>
              <a:avLst/>
              <a:gdLst/>
              <a:ahLst/>
              <a:cxnLst/>
              <a:rect l="l" t="t" r="r" b="b"/>
              <a:pathLst>
                <a:path w="814070" h="21589">
                  <a:moveTo>
                    <a:pt x="3048" y="0"/>
                  </a:moveTo>
                  <a:lnTo>
                    <a:pt x="6095" y="0"/>
                  </a:lnTo>
                </a:path>
                <a:path w="814070" h="21589">
                  <a:moveTo>
                    <a:pt x="771144" y="0"/>
                  </a:moveTo>
                  <a:lnTo>
                    <a:pt x="810767" y="0"/>
                  </a:lnTo>
                </a:path>
                <a:path w="814070" h="21589">
                  <a:moveTo>
                    <a:pt x="3048" y="3048"/>
                  </a:moveTo>
                  <a:lnTo>
                    <a:pt x="6095" y="3048"/>
                  </a:lnTo>
                </a:path>
                <a:path w="814070" h="21589">
                  <a:moveTo>
                    <a:pt x="3048" y="6096"/>
                  </a:moveTo>
                  <a:lnTo>
                    <a:pt x="6095" y="6096"/>
                  </a:lnTo>
                </a:path>
                <a:path w="814070" h="21589">
                  <a:moveTo>
                    <a:pt x="0" y="15239"/>
                  </a:moveTo>
                  <a:lnTo>
                    <a:pt x="3047" y="15239"/>
                  </a:lnTo>
                </a:path>
                <a:path w="814070" h="21589">
                  <a:moveTo>
                    <a:pt x="777240" y="15239"/>
                  </a:moveTo>
                  <a:lnTo>
                    <a:pt x="813816" y="15239"/>
                  </a:lnTo>
                </a:path>
                <a:path w="814070" h="21589">
                  <a:moveTo>
                    <a:pt x="0" y="18287"/>
                  </a:moveTo>
                  <a:lnTo>
                    <a:pt x="3047" y="18287"/>
                  </a:lnTo>
                </a:path>
                <a:path w="814070" h="21589">
                  <a:moveTo>
                    <a:pt x="0" y="21335"/>
                  </a:moveTo>
                  <a:lnTo>
                    <a:pt x="3047" y="21335"/>
                  </a:lnTo>
                </a:path>
              </a:pathLst>
            </a:custGeom>
            <a:ln w="3175">
              <a:solidFill>
                <a:srgbClr val="72CF52"/>
              </a:solidFill>
            </a:ln>
          </p:spPr>
          <p:txBody>
            <a:bodyPr wrap="square" lIns="0" tIns="0" rIns="0" bIns="0" rtlCol="0"/>
            <a:lstStyle/>
            <a:p>
              <a:endParaRPr/>
            </a:p>
          </p:txBody>
        </p:sp>
        <p:sp>
          <p:nvSpPr>
            <p:cNvPr id="19" name="object 19"/>
            <p:cNvSpPr/>
            <p:nvPr/>
          </p:nvSpPr>
          <p:spPr>
            <a:xfrm>
              <a:off x="3085978" y="2455163"/>
              <a:ext cx="3175" cy="0"/>
            </a:xfrm>
            <a:custGeom>
              <a:avLst/>
              <a:gdLst/>
              <a:ahLst/>
              <a:cxnLst/>
              <a:rect l="l" t="t" r="r" b="b"/>
              <a:pathLst>
                <a:path w="3175">
                  <a:moveTo>
                    <a:pt x="0" y="0"/>
                  </a:moveTo>
                  <a:lnTo>
                    <a:pt x="3047" y="0"/>
                  </a:lnTo>
                </a:path>
              </a:pathLst>
            </a:custGeom>
            <a:ln w="3175">
              <a:solidFill>
                <a:srgbClr val="8AD46D"/>
              </a:solidFill>
            </a:ln>
          </p:spPr>
          <p:txBody>
            <a:bodyPr wrap="square" lIns="0" tIns="0" rIns="0" bIns="0" rtlCol="0"/>
            <a:lstStyle/>
            <a:p>
              <a:endParaRPr/>
            </a:p>
          </p:txBody>
        </p:sp>
        <p:sp>
          <p:nvSpPr>
            <p:cNvPr id="20" name="object 20"/>
            <p:cNvSpPr/>
            <p:nvPr/>
          </p:nvSpPr>
          <p:spPr>
            <a:xfrm>
              <a:off x="3082930" y="2458211"/>
              <a:ext cx="820419" cy="3175"/>
            </a:xfrm>
            <a:custGeom>
              <a:avLst/>
              <a:gdLst/>
              <a:ahLst/>
              <a:cxnLst/>
              <a:rect l="l" t="t" r="r" b="b"/>
              <a:pathLst>
                <a:path w="820420" h="3175">
                  <a:moveTo>
                    <a:pt x="0" y="0"/>
                  </a:moveTo>
                  <a:lnTo>
                    <a:pt x="3047" y="0"/>
                  </a:lnTo>
                </a:path>
                <a:path w="820420" h="3175">
                  <a:moveTo>
                    <a:pt x="783336" y="0"/>
                  </a:moveTo>
                  <a:lnTo>
                    <a:pt x="819912" y="0"/>
                  </a:lnTo>
                </a:path>
                <a:path w="820420" h="3175">
                  <a:moveTo>
                    <a:pt x="0" y="3048"/>
                  </a:moveTo>
                  <a:lnTo>
                    <a:pt x="3047" y="3048"/>
                  </a:lnTo>
                </a:path>
                <a:path w="820420" h="3175">
                  <a:moveTo>
                    <a:pt x="783336" y="3048"/>
                  </a:moveTo>
                  <a:lnTo>
                    <a:pt x="819912" y="3048"/>
                  </a:lnTo>
                </a:path>
              </a:pathLst>
            </a:custGeom>
            <a:ln w="3175">
              <a:solidFill>
                <a:srgbClr val="72CF52"/>
              </a:solidFill>
            </a:ln>
          </p:spPr>
          <p:txBody>
            <a:bodyPr wrap="square" lIns="0" tIns="0" rIns="0" bIns="0" rtlCol="0"/>
            <a:lstStyle/>
            <a:p>
              <a:endParaRPr/>
            </a:p>
          </p:txBody>
        </p:sp>
        <p:sp>
          <p:nvSpPr>
            <p:cNvPr id="21" name="object 21"/>
            <p:cNvSpPr/>
            <p:nvPr/>
          </p:nvSpPr>
          <p:spPr>
            <a:xfrm>
              <a:off x="3082930" y="2464307"/>
              <a:ext cx="3175" cy="0"/>
            </a:xfrm>
            <a:custGeom>
              <a:avLst/>
              <a:gdLst/>
              <a:ahLst/>
              <a:cxnLst/>
              <a:rect l="l" t="t" r="r" b="b"/>
              <a:pathLst>
                <a:path w="3175">
                  <a:moveTo>
                    <a:pt x="0" y="0"/>
                  </a:moveTo>
                  <a:lnTo>
                    <a:pt x="3047" y="0"/>
                  </a:lnTo>
                </a:path>
              </a:pathLst>
            </a:custGeom>
            <a:ln w="3175">
              <a:solidFill>
                <a:srgbClr val="8AD76F"/>
              </a:solidFill>
            </a:ln>
          </p:spPr>
          <p:txBody>
            <a:bodyPr wrap="square" lIns="0" tIns="0" rIns="0" bIns="0" rtlCol="0"/>
            <a:lstStyle/>
            <a:p>
              <a:endParaRPr/>
            </a:p>
          </p:txBody>
        </p:sp>
        <p:sp>
          <p:nvSpPr>
            <p:cNvPr id="22" name="object 22"/>
            <p:cNvSpPr/>
            <p:nvPr/>
          </p:nvSpPr>
          <p:spPr>
            <a:xfrm>
              <a:off x="3079881" y="2470403"/>
              <a:ext cx="3175" cy="0"/>
            </a:xfrm>
            <a:custGeom>
              <a:avLst/>
              <a:gdLst/>
              <a:ahLst/>
              <a:cxnLst/>
              <a:rect l="l" t="t" r="r" b="b"/>
              <a:pathLst>
                <a:path w="3175">
                  <a:moveTo>
                    <a:pt x="0" y="0"/>
                  </a:moveTo>
                  <a:lnTo>
                    <a:pt x="3047" y="0"/>
                  </a:lnTo>
                </a:path>
              </a:pathLst>
            </a:custGeom>
            <a:ln w="3175">
              <a:solidFill>
                <a:srgbClr val="83D567"/>
              </a:solidFill>
            </a:ln>
          </p:spPr>
          <p:txBody>
            <a:bodyPr wrap="square" lIns="0" tIns="0" rIns="0" bIns="0" rtlCol="0"/>
            <a:lstStyle/>
            <a:p>
              <a:endParaRPr/>
            </a:p>
          </p:txBody>
        </p:sp>
        <p:sp>
          <p:nvSpPr>
            <p:cNvPr id="23" name="object 23"/>
            <p:cNvSpPr/>
            <p:nvPr/>
          </p:nvSpPr>
          <p:spPr>
            <a:xfrm>
              <a:off x="3079881" y="2473451"/>
              <a:ext cx="3175" cy="0"/>
            </a:xfrm>
            <a:custGeom>
              <a:avLst/>
              <a:gdLst/>
              <a:ahLst/>
              <a:cxnLst/>
              <a:rect l="l" t="t" r="r" b="b"/>
              <a:pathLst>
                <a:path w="3175">
                  <a:moveTo>
                    <a:pt x="0" y="0"/>
                  </a:moveTo>
                  <a:lnTo>
                    <a:pt x="3047" y="0"/>
                  </a:lnTo>
                </a:path>
              </a:pathLst>
            </a:custGeom>
            <a:ln w="3175">
              <a:solidFill>
                <a:srgbClr val="7BD15C"/>
              </a:solidFill>
            </a:ln>
          </p:spPr>
          <p:txBody>
            <a:bodyPr wrap="square" lIns="0" tIns="0" rIns="0" bIns="0" rtlCol="0"/>
            <a:lstStyle/>
            <a:p>
              <a:endParaRPr/>
            </a:p>
          </p:txBody>
        </p:sp>
        <p:sp>
          <p:nvSpPr>
            <p:cNvPr id="24" name="object 24"/>
            <p:cNvSpPr/>
            <p:nvPr/>
          </p:nvSpPr>
          <p:spPr>
            <a:xfrm>
              <a:off x="3079881" y="2476499"/>
              <a:ext cx="3175" cy="6350"/>
            </a:xfrm>
            <a:custGeom>
              <a:avLst/>
              <a:gdLst/>
              <a:ahLst/>
              <a:cxnLst/>
              <a:rect l="l" t="t" r="r" b="b"/>
              <a:pathLst>
                <a:path w="3175" h="6350">
                  <a:moveTo>
                    <a:pt x="0" y="0"/>
                  </a:moveTo>
                  <a:lnTo>
                    <a:pt x="3047" y="0"/>
                  </a:lnTo>
                </a:path>
                <a:path w="3175" h="6350">
                  <a:moveTo>
                    <a:pt x="0" y="3047"/>
                  </a:moveTo>
                  <a:lnTo>
                    <a:pt x="3047" y="3047"/>
                  </a:lnTo>
                </a:path>
                <a:path w="3175" h="6350">
                  <a:moveTo>
                    <a:pt x="0" y="6095"/>
                  </a:moveTo>
                  <a:lnTo>
                    <a:pt x="3047" y="6095"/>
                  </a:lnTo>
                </a:path>
              </a:pathLst>
            </a:custGeom>
            <a:ln w="3175">
              <a:solidFill>
                <a:srgbClr val="72CF52"/>
              </a:solidFill>
            </a:ln>
          </p:spPr>
          <p:txBody>
            <a:bodyPr wrap="square" lIns="0" tIns="0" rIns="0" bIns="0" rtlCol="0"/>
            <a:lstStyle/>
            <a:p>
              <a:endParaRPr/>
            </a:p>
          </p:txBody>
        </p:sp>
        <p:sp>
          <p:nvSpPr>
            <p:cNvPr id="25" name="object 25"/>
            <p:cNvSpPr/>
            <p:nvPr/>
          </p:nvSpPr>
          <p:spPr>
            <a:xfrm>
              <a:off x="3079881" y="2485643"/>
              <a:ext cx="3175" cy="0"/>
            </a:xfrm>
            <a:custGeom>
              <a:avLst/>
              <a:gdLst/>
              <a:ahLst/>
              <a:cxnLst/>
              <a:rect l="l" t="t" r="r" b="b"/>
              <a:pathLst>
                <a:path w="3175">
                  <a:moveTo>
                    <a:pt x="0" y="0"/>
                  </a:moveTo>
                  <a:lnTo>
                    <a:pt x="3047" y="0"/>
                  </a:lnTo>
                </a:path>
              </a:pathLst>
            </a:custGeom>
            <a:ln w="3175">
              <a:solidFill>
                <a:srgbClr val="84D469"/>
              </a:solidFill>
            </a:ln>
          </p:spPr>
          <p:txBody>
            <a:bodyPr wrap="square" lIns="0" tIns="0" rIns="0" bIns="0" rtlCol="0"/>
            <a:lstStyle/>
            <a:p>
              <a:endParaRPr/>
            </a:p>
          </p:txBody>
        </p:sp>
        <p:sp>
          <p:nvSpPr>
            <p:cNvPr id="26" name="object 26"/>
            <p:cNvSpPr/>
            <p:nvPr/>
          </p:nvSpPr>
          <p:spPr>
            <a:xfrm>
              <a:off x="3079881" y="2488691"/>
              <a:ext cx="3175" cy="0"/>
            </a:xfrm>
            <a:custGeom>
              <a:avLst/>
              <a:gdLst/>
              <a:ahLst/>
              <a:cxnLst/>
              <a:rect l="l" t="t" r="r" b="b"/>
              <a:pathLst>
                <a:path w="3175">
                  <a:moveTo>
                    <a:pt x="0" y="0"/>
                  </a:moveTo>
                  <a:lnTo>
                    <a:pt x="3047" y="0"/>
                  </a:lnTo>
                </a:path>
              </a:pathLst>
            </a:custGeom>
            <a:ln w="3175">
              <a:solidFill>
                <a:srgbClr val="98DC81"/>
              </a:solidFill>
            </a:ln>
          </p:spPr>
          <p:txBody>
            <a:bodyPr wrap="square" lIns="0" tIns="0" rIns="0" bIns="0" rtlCol="0"/>
            <a:lstStyle/>
            <a:p>
              <a:endParaRPr/>
            </a:p>
          </p:txBody>
        </p:sp>
        <p:sp>
          <p:nvSpPr>
            <p:cNvPr id="27" name="object 27"/>
            <p:cNvSpPr/>
            <p:nvPr/>
          </p:nvSpPr>
          <p:spPr>
            <a:xfrm>
              <a:off x="3872362" y="2488691"/>
              <a:ext cx="33655" cy="0"/>
            </a:xfrm>
            <a:custGeom>
              <a:avLst/>
              <a:gdLst/>
              <a:ahLst/>
              <a:cxnLst/>
              <a:rect l="l" t="t" r="r" b="b"/>
              <a:pathLst>
                <a:path w="33654">
                  <a:moveTo>
                    <a:pt x="0" y="0"/>
                  </a:moveTo>
                  <a:lnTo>
                    <a:pt x="33528" y="0"/>
                  </a:lnTo>
                </a:path>
              </a:pathLst>
            </a:custGeom>
            <a:ln w="3175">
              <a:solidFill>
                <a:srgbClr val="72CF52"/>
              </a:solidFill>
            </a:ln>
          </p:spPr>
          <p:txBody>
            <a:bodyPr wrap="square" lIns="0" tIns="0" rIns="0" bIns="0" rtlCol="0"/>
            <a:lstStyle/>
            <a:p>
              <a:endParaRPr/>
            </a:p>
          </p:txBody>
        </p:sp>
        <p:sp>
          <p:nvSpPr>
            <p:cNvPr id="28" name="object 28"/>
            <p:cNvSpPr/>
            <p:nvPr/>
          </p:nvSpPr>
          <p:spPr>
            <a:xfrm>
              <a:off x="3079881" y="2491739"/>
              <a:ext cx="3175" cy="0"/>
            </a:xfrm>
            <a:custGeom>
              <a:avLst/>
              <a:gdLst/>
              <a:ahLst/>
              <a:cxnLst/>
              <a:rect l="l" t="t" r="r" b="b"/>
              <a:pathLst>
                <a:path w="3175">
                  <a:moveTo>
                    <a:pt x="0" y="0"/>
                  </a:moveTo>
                  <a:lnTo>
                    <a:pt x="3047" y="0"/>
                  </a:lnTo>
                </a:path>
              </a:pathLst>
            </a:custGeom>
            <a:ln w="3175">
              <a:solidFill>
                <a:srgbClr val="95DB7E"/>
              </a:solidFill>
            </a:ln>
          </p:spPr>
          <p:txBody>
            <a:bodyPr wrap="square" lIns="0" tIns="0" rIns="0" bIns="0" rtlCol="0"/>
            <a:lstStyle/>
            <a:p>
              <a:endParaRPr/>
            </a:p>
          </p:txBody>
        </p:sp>
        <p:sp>
          <p:nvSpPr>
            <p:cNvPr id="29" name="object 29"/>
            <p:cNvSpPr/>
            <p:nvPr/>
          </p:nvSpPr>
          <p:spPr>
            <a:xfrm>
              <a:off x="3076833" y="2491739"/>
              <a:ext cx="832485" cy="9525"/>
            </a:xfrm>
            <a:custGeom>
              <a:avLst/>
              <a:gdLst/>
              <a:ahLst/>
              <a:cxnLst/>
              <a:rect l="l" t="t" r="r" b="b"/>
              <a:pathLst>
                <a:path w="832485" h="9525">
                  <a:moveTo>
                    <a:pt x="795527" y="0"/>
                  </a:moveTo>
                  <a:lnTo>
                    <a:pt x="829056" y="0"/>
                  </a:lnTo>
                </a:path>
                <a:path w="832485" h="9525">
                  <a:moveTo>
                    <a:pt x="0" y="3048"/>
                  </a:moveTo>
                  <a:lnTo>
                    <a:pt x="3047" y="3048"/>
                  </a:lnTo>
                </a:path>
                <a:path w="832485" h="9525">
                  <a:moveTo>
                    <a:pt x="795527" y="3048"/>
                  </a:moveTo>
                  <a:lnTo>
                    <a:pt x="832104" y="3048"/>
                  </a:lnTo>
                </a:path>
                <a:path w="832485" h="9525">
                  <a:moveTo>
                    <a:pt x="0" y="6096"/>
                  </a:moveTo>
                  <a:lnTo>
                    <a:pt x="3047" y="6096"/>
                  </a:lnTo>
                </a:path>
                <a:path w="832485" h="9525">
                  <a:moveTo>
                    <a:pt x="795527" y="6096"/>
                  </a:moveTo>
                  <a:lnTo>
                    <a:pt x="832104" y="6096"/>
                  </a:lnTo>
                </a:path>
                <a:path w="832485" h="9525">
                  <a:moveTo>
                    <a:pt x="0" y="9144"/>
                  </a:moveTo>
                  <a:lnTo>
                    <a:pt x="3047" y="9144"/>
                  </a:lnTo>
                </a:path>
              </a:pathLst>
            </a:custGeom>
            <a:ln w="3175">
              <a:solidFill>
                <a:srgbClr val="72CF52"/>
              </a:solidFill>
            </a:ln>
          </p:spPr>
          <p:txBody>
            <a:bodyPr wrap="square" lIns="0" tIns="0" rIns="0" bIns="0" rtlCol="0"/>
            <a:lstStyle/>
            <a:p>
              <a:endParaRPr/>
            </a:p>
          </p:txBody>
        </p:sp>
        <p:sp>
          <p:nvSpPr>
            <p:cNvPr id="30" name="object 30"/>
            <p:cNvSpPr/>
            <p:nvPr/>
          </p:nvSpPr>
          <p:spPr>
            <a:xfrm>
              <a:off x="3076833" y="2503931"/>
              <a:ext cx="3175" cy="3175"/>
            </a:xfrm>
            <a:custGeom>
              <a:avLst/>
              <a:gdLst/>
              <a:ahLst/>
              <a:cxnLst/>
              <a:rect l="l" t="t" r="r" b="b"/>
              <a:pathLst>
                <a:path w="3175" h="3175">
                  <a:moveTo>
                    <a:pt x="0" y="0"/>
                  </a:moveTo>
                  <a:lnTo>
                    <a:pt x="3047" y="0"/>
                  </a:lnTo>
                </a:path>
                <a:path w="3175" h="3175">
                  <a:moveTo>
                    <a:pt x="0" y="3048"/>
                  </a:moveTo>
                  <a:lnTo>
                    <a:pt x="3047" y="3048"/>
                  </a:lnTo>
                </a:path>
              </a:pathLst>
            </a:custGeom>
            <a:ln w="3175">
              <a:solidFill>
                <a:srgbClr val="7CD35F"/>
              </a:solidFill>
            </a:ln>
          </p:spPr>
          <p:txBody>
            <a:bodyPr wrap="square" lIns="0" tIns="0" rIns="0" bIns="0" rtlCol="0"/>
            <a:lstStyle/>
            <a:p>
              <a:endParaRPr/>
            </a:p>
          </p:txBody>
        </p:sp>
        <p:sp>
          <p:nvSpPr>
            <p:cNvPr id="31" name="object 31"/>
            <p:cNvSpPr/>
            <p:nvPr/>
          </p:nvSpPr>
          <p:spPr>
            <a:xfrm>
              <a:off x="3076833" y="2510027"/>
              <a:ext cx="3175" cy="0"/>
            </a:xfrm>
            <a:custGeom>
              <a:avLst/>
              <a:gdLst/>
              <a:ahLst/>
              <a:cxnLst/>
              <a:rect l="l" t="t" r="r" b="b"/>
              <a:pathLst>
                <a:path w="3175">
                  <a:moveTo>
                    <a:pt x="0" y="0"/>
                  </a:moveTo>
                  <a:lnTo>
                    <a:pt x="3047" y="0"/>
                  </a:lnTo>
                </a:path>
              </a:pathLst>
            </a:custGeom>
            <a:ln w="3175">
              <a:solidFill>
                <a:srgbClr val="7CD05C"/>
              </a:solidFill>
            </a:ln>
          </p:spPr>
          <p:txBody>
            <a:bodyPr wrap="square" lIns="0" tIns="0" rIns="0" bIns="0" rtlCol="0"/>
            <a:lstStyle/>
            <a:p>
              <a:endParaRPr/>
            </a:p>
          </p:txBody>
        </p:sp>
        <p:sp>
          <p:nvSpPr>
            <p:cNvPr id="32" name="object 32"/>
            <p:cNvSpPr/>
            <p:nvPr/>
          </p:nvSpPr>
          <p:spPr>
            <a:xfrm>
              <a:off x="3076833" y="2513075"/>
              <a:ext cx="3175" cy="0"/>
            </a:xfrm>
            <a:custGeom>
              <a:avLst/>
              <a:gdLst/>
              <a:ahLst/>
              <a:cxnLst/>
              <a:rect l="l" t="t" r="r" b="b"/>
              <a:pathLst>
                <a:path w="3175">
                  <a:moveTo>
                    <a:pt x="0" y="0"/>
                  </a:moveTo>
                  <a:lnTo>
                    <a:pt x="3047" y="0"/>
                  </a:lnTo>
                </a:path>
              </a:pathLst>
            </a:custGeom>
            <a:ln w="3175">
              <a:solidFill>
                <a:srgbClr val="84D469"/>
              </a:solidFill>
            </a:ln>
          </p:spPr>
          <p:txBody>
            <a:bodyPr wrap="square" lIns="0" tIns="0" rIns="0" bIns="0" rtlCol="0"/>
            <a:lstStyle/>
            <a:p>
              <a:endParaRPr/>
            </a:p>
          </p:txBody>
        </p:sp>
        <p:pic>
          <p:nvPicPr>
            <p:cNvPr id="33" name="object 33"/>
            <p:cNvPicPr/>
            <p:nvPr/>
          </p:nvPicPr>
          <p:blipFill>
            <a:blip r:embed="rId7" cstate="print"/>
            <a:stretch>
              <a:fillRect/>
            </a:stretch>
          </p:blipFill>
          <p:spPr>
            <a:xfrm>
              <a:off x="3073786" y="2514599"/>
              <a:ext cx="6095" cy="3047"/>
            </a:xfrm>
            <a:prstGeom prst="rect">
              <a:avLst/>
            </a:prstGeom>
          </p:spPr>
        </p:pic>
        <p:pic>
          <p:nvPicPr>
            <p:cNvPr id="34" name="object 34"/>
            <p:cNvPicPr/>
            <p:nvPr/>
          </p:nvPicPr>
          <p:blipFill>
            <a:blip r:embed="rId8" cstate="print"/>
            <a:stretch>
              <a:fillRect/>
            </a:stretch>
          </p:blipFill>
          <p:spPr>
            <a:xfrm>
              <a:off x="2557150" y="2240279"/>
              <a:ext cx="137160" cy="54864"/>
            </a:xfrm>
            <a:prstGeom prst="rect">
              <a:avLst/>
            </a:prstGeom>
          </p:spPr>
        </p:pic>
        <p:pic>
          <p:nvPicPr>
            <p:cNvPr id="35" name="object 35"/>
            <p:cNvPicPr/>
            <p:nvPr/>
          </p:nvPicPr>
          <p:blipFill>
            <a:blip r:embed="rId9" cstate="print"/>
            <a:stretch>
              <a:fillRect/>
            </a:stretch>
          </p:blipFill>
          <p:spPr>
            <a:xfrm>
              <a:off x="2150242" y="2240279"/>
              <a:ext cx="214884" cy="100584"/>
            </a:xfrm>
            <a:prstGeom prst="rect">
              <a:avLst/>
            </a:prstGeom>
          </p:spPr>
        </p:pic>
        <p:pic>
          <p:nvPicPr>
            <p:cNvPr id="36" name="object 36"/>
            <p:cNvPicPr/>
            <p:nvPr/>
          </p:nvPicPr>
          <p:blipFill>
            <a:blip r:embed="rId10" cstate="print"/>
            <a:stretch>
              <a:fillRect/>
            </a:stretch>
          </p:blipFill>
          <p:spPr>
            <a:xfrm>
              <a:off x="2557150" y="2295143"/>
              <a:ext cx="137160" cy="13716"/>
            </a:xfrm>
            <a:prstGeom prst="rect">
              <a:avLst/>
            </a:prstGeom>
          </p:spPr>
        </p:pic>
        <p:sp>
          <p:nvSpPr>
            <p:cNvPr id="37" name="object 37"/>
            <p:cNvSpPr/>
            <p:nvPr/>
          </p:nvSpPr>
          <p:spPr>
            <a:xfrm>
              <a:off x="2557150" y="2311145"/>
              <a:ext cx="137160" cy="5080"/>
            </a:xfrm>
            <a:custGeom>
              <a:avLst/>
              <a:gdLst/>
              <a:ahLst/>
              <a:cxnLst/>
              <a:rect l="l" t="t" r="r" b="b"/>
              <a:pathLst>
                <a:path w="137160" h="5080">
                  <a:moveTo>
                    <a:pt x="0" y="0"/>
                  </a:moveTo>
                  <a:lnTo>
                    <a:pt x="137160" y="0"/>
                  </a:lnTo>
                </a:path>
                <a:path w="137160" h="5080">
                  <a:moveTo>
                    <a:pt x="0" y="4572"/>
                  </a:moveTo>
                  <a:lnTo>
                    <a:pt x="137160" y="4572"/>
                  </a:lnTo>
                </a:path>
              </a:pathLst>
            </a:custGeom>
            <a:ln w="4572">
              <a:solidFill>
                <a:srgbClr val="4D9F44"/>
              </a:solidFill>
            </a:ln>
          </p:spPr>
          <p:txBody>
            <a:bodyPr wrap="square" lIns="0" tIns="0" rIns="0" bIns="0" rtlCol="0"/>
            <a:lstStyle/>
            <a:p>
              <a:endParaRPr/>
            </a:p>
          </p:txBody>
        </p:sp>
        <p:sp>
          <p:nvSpPr>
            <p:cNvPr id="38" name="object 38"/>
            <p:cNvSpPr/>
            <p:nvPr/>
          </p:nvSpPr>
          <p:spPr>
            <a:xfrm>
              <a:off x="2200534" y="2338577"/>
              <a:ext cx="5080" cy="0"/>
            </a:xfrm>
            <a:custGeom>
              <a:avLst/>
              <a:gdLst/>
              <a:ahLst/>
              <a:cxnLst/>
              <a:rect l="l" t="t" r="r" b="b"/>
              <a:pathLst>
                <a:path w="5080">
                  <a:moveTo>
                    <a:pt x="0" y="0"/>
                  </a:moveTo>
                  <a:lnTo>
                    <a:pt x="4572" y="0"/>
                  </a:lnTo>
                </a:path>
              </a:pathLst>
            </a:custGeom>
            <a:ln w="4572">
              <a:solidFill>
                <a:srgbClr val="94C68F"/>
              </a:solidFill>
            </a:ln>
          </p:spPr>
          <p:txBody>
            <a:bodyPr wrap="square" lIns="0" tIns="0" rIns="0" bIns="0" rtlCol="0"/>
            <a:lstStyle/>
            <a:p>
              <a:endParaRPr/>
            </a:p>
          </p:txBody>
        </p:sp>
        <p:pic>
          <p:nvPicPr>
            <p:cNvPr id="39" name="object 39"/>
            <p:cNvPicPr/>
            <p:nvPr/>
          </p:nvPicPr>
          <p:blipFill>
            <a:blip r:embed="rId11" cstate="print"/>
            <a:stretch>
              <a:fillRect/>
            </a:stretch>
          </p:blipFill>
          <p:spPr>
            <a:xfrm>
              <a:off x="2150242" y="2318003"/>
              <a:ext cx="608076" cy="199643"/>
            </a:xfrm>
            <a:prstGeom prst="rect">
              <a:avLst/>
            </a:prstGeom>
          </p:spPr>
        </p:pic>
        <p:sp>
          <p:nvSpPr>
            <p:cNvPr id="40" name="object 40"/>
            <p:cNvSpPr/>
            <p:nvPr/>
          </p:nvSpPr>
          <p:spPr>
            <a:xfrm>
              <a:off x="6859397" y="2346972"/>
              <a:ext cx="571500" cy="170815"/>
            </a:xfrm>
            <a:custGeom>
              <a:avLst/>
              <a:gdLst/>
              <a:ahLst/>
              <a:cxnLst/>
              <a:rect l="l" t="t" r="r" b="b"/>
              <a:pathLst>
                <a:path w="571500" h="170814">
                  <a:moveTo>
                    <a:pt x="571500" y="155448"/>
                  </a:moveTo>
                  <a:lnTo>
                    <a:pt x="537972" y="137160"/>
                  </a:lnTo>
                  <a:lnTo>
                    <a:pt x="472440" y="103632"/>
                  </a:lnTo>
                  <a:lnTo>
                    <a:pt x="437388" y="88392"/>
                  </a:lnTo>
                  <a:lnTo>
                    <a:pt x="368808" y="60960"/>
                  </a:lnTo>
                  <a:lnTo>
                    <a:pt x="332232" y="50292"/>
                  </a:lnTo>
                  <a:lnTo>
                    <a:pt x="297180" y="39624"/>
                  </a:lnTo>
                  <a:lnTo>
                    <a:pt x="260604" y="30480"/>
                  </a:lnTo>
                  <a:lnTo>
                    <a:pt x="225552" y="22860"/>
                  </a:lnTo>
                  <a:lnTo>
                    <a:pt x="188976" y="15240"/>
                  </a:lnTo>
                  <a:lnTo>
                    <a:pt x="150876" y="10668"/>
                  </a:lnTo>
                  <a:lnTo>
                    <a:pt x="114300" y="6096"/>
                  </a:lnTo>
                  <a:lnTo>
                    <a:pt x="76200" y="2921"/>
                  </a:lnTo>
                  <a:lnTo>
                    <a:pt x="39624" y="0"/>
                  </a:lnTo>
                  <a:lnTo>
                    <a:pt x="1524" y="0"/>
                  </a:lnTo>
                  <a:lnTo>
                    <a:pt x="0" y="1524"/>
                  </a:lnTo>
                  <a:lnTo>
                    <a:pt x="0" y="170688"/>
                  </a:lnTo>
                  <a:lnTo>
                    <a:pt x="1524" y="170688"/>
                  </a:lnTo>
                  <a:lnTo>
                    <a:pt x="3048" y="170688"/>
                  </a:lnTo>
                  <a:lnTo>
                    <a:pt x="561848" y="170688"/>
                  </a:lnTo>
                  <a:lnTo>
                    <a:pt x="564286" y="170688"/>
                  </a:lnTo>
                  <a:lnTo>
                    <a:pt x="569976" y="161061"/>
                  </a:lnTo>
                  <a:lnTo>
                    <a:pt x="571500" y="158496"/>
                  </a:lnTo>
                  <a:lnTo>
                    <a:pt x="571500" y="155448"/>
                  </a:lnTo>
                  <a:close/>
                </a:path>
              </a:pathLst>
            </a:custGeom>
            <a:solidFill>
              <a:srgbClr val="006FBF"/>
            </a:solidFill>
          </p:spPr>
          <p:txBody>
            <a:bodyPr wrap="square" lIns="0" tIns="0" rIns="0" bIns="0" rtlCol="0"/>
            <a:lstStyle/>
            <a:p>
              <a:endParaRPr/>
            </a:p>
          </p:txBody>
        </p:sp>
        <p:sp>
          <p:nvSpPr>
            <p:cNvPr id="41" name="object 41"/>
            <p:cNvSpPr/>
            <p:nvPr/>
          </p:nvSpPr>
          <p:spPr>
            <a:xfrm>
              <a:off x="7447384" y="2514600"/>
              <a:ext cx="6985" cy="3175"/>
            </a:xfrm>
            <a:custGeom>
              <a:avLst/>
              <a:gdLst/>
              <a:ahLst/>
              <a:cxnLst/>
              <a:rect l="l" t="t" r="r" b="b"/>
              <a:pathLst>
                <a:path w="6984" h="3175">
                  <a:moveTo>
                    <a:pt x="6703" y="3047"/>
                  </a:moveTo>
                  <a:lnTo>
                    <a:pt x="1804" y="0"/>
                  </a:lnTo>
                  <a:lnTo>
                    <a:pt x="0" y="3047"/>
                  </a:lnTo>
                  <a:lnTo>
                    <a:pt x="6703" y="3047"/>
                  </a:lnTo>
                  <a:close/>
                </a:path>
              </a:pathLst>
            </a:custGeom>
            <a:solidFill>
              <a:srgbClr val="BFD03B"/>
            </a:solidFill>
          </p:spPr>
          <p:txBody>
            <a:bodyPr wrap="square" lIns="0" tIns="0" rIns="0" bIns="0" rtlCol="0"/>
            <a:lstStyle/>
            <a:p>
              <a:endParaRPr/>
            </a:p>
          </p:txBody>
        </p:sp>
        <p:sp>
          <p:nvSpPr>
            <p:cNvPr id="42" name="object 42"/>
            <p:cNvSpPr/>
            <p:nvPr/>
          </p:nvSpPr>
          <p:spPr>
            <a:xfrm>
              <a:off x="7445861" y="2513076"/>
              <a:ext cx="10795" cy="5080"/>
            </a:xfrm>
            <a:custGeom>
              <a:avLst/>
              <a:gdLst/>
              <a:ahLst/>
              <a:cxnLst/>
              <a:rect l="l" t="t" r="r" b="b"/>
              <a:pathLst>
                <a:path w="10795" h="5080">
                  <a:moveTo>
                    <a:pt x="10394" y="4571"/>
                  </a:moveTo>
                  <a:lnTo>
                    <a:pt x="3328" y="0"/>
                  </a:lnTo>
                  <a:lnTo>
                    <a:pt x="1804" y="1523"/>
                  </a:lnTo>
                  <a:lnTo>
                    <a:pt x="0" y="4571"/>
                  </a:lnTo>
                  <a:lnTo>
                    <a:pt x="1804" y="4571"/>
                  </a:lnTo>
                  <a:lnTo>
                    <a:pt x="1804" y="3047"/>
                  </a:lnTo>
                  <a:lnTo>
                    <a:pt x="4852" y="3047"/>
                  </a:lnTo>
                  <a:lnTo>
                    <a:pt x="4852" y="4571"/>
                  </a:lnTo>
                  <a:lnTo>
                    <a:pt x="10394" y="4571"/>
                  </a:lnTo>
                  <a:close/>
                </a:path>
                <a:path w="10795" h="5080">
                  <a:moveTo>
                    <a:pt x="4852" y="3047"/>
                  </a:moveTo>
                  <a:lnTo>
                    <a:pt x="1804" y="3047"/>
                  </a:lnTo>
                  <a:lnTo>
                    <a:pt x="4065" y="4377"/>
                  </a:lnTo>
                  <a:lnTo>
                    <a:pt x="4852" y="3047"/>
                  </a:lnTo>
                  <a:close/>
                </a:path>
                <a:path w="10795" h="5080">
                  <a:moveTo>
                    <a:pt x="4065" y="4377"/>
                  </a:moveTo>
                  <a:lnTo>
                    <a:pt x="1804" y="3047"/>
                  </a:lnTo>
                  <a:lnTo>
                    <a:pt x="1804" y="4571"/>
                  </a:lnTo>
                  <a:lnTo>
                    <a:pt x="3950" y="4571"/>
                  </a:lnTo>
                  <a:lnTo>
                    <a:pt x="4065" y="4377"/>
                  </a:lnTo>
                  <a:close/>
                </a:path>
                <a:path w="10795" h="5080">
                  <a:moveTo>
                    <a:pt x="4852" y="4571"/>
                  </a:moveTo>
                  <a:lnTo>
                    <a:pt x="4852" y="3047"/>
                  </a:lnTo>
                  <a:lnTo>
                    <a:pt x="4065" y="4377"/>
                  </a:lnTo>
                  <a:lnTo>
                    <a:pt x="4395" y="4571"/>
                  </a:lnTo>
                  <a:lnTo>
                    <a:pt x="4852" y="4571"/>
                  </a:lnTo>
                  <a:close/>
                </a:path>
              </a:pathLst>
            </a:custGeom>
            <a:solidFill>
              <a:srgbClr val="006FBF"/>
            </a:solidFill>
          </p:spPr>
          <p:txBody>
            <a:bodyPr wrap="square" lIns="0" tIns="0" rIns="0" bIns="0" rtlCol="0"/>
            <a:lstStyle/>
            <a:p>
              <a:endParaRPr/>
            </a:p>
          </p:txBody>
        </p:sp>
        <p:sp>
          <p:nvSpPr>
            <p:cNvPr id="43" name="object 43"/>
            <p:cNvSpPr/>
            <p:nvPr/>
          </p:nvSpPr>
          <p:spPr>
            <a:xfrm>
              <a:off x="6234361" y="2371344"/>
              <a:ext cx="552450" cy="146685"/>
            </a:xfrm>
            <a:custGeom>
              <a:avLst/>
              <a:gdLst/>
              <a:ahLst/>
              <a:cxnLst/>
              <a:rect l="l" t="t" r="r" b="b"/>
              <a:pathLst>
                <a:path w="552450" h="146685">
                  <a:moveTo>
                    <a:pt x="551887" y="146303"/>
                  </a:moveTo>
                  <a:lnTo>
                    <a:pt x="551887" y="0"/>
                  </a:lnTo>
                  <a:lnTo>
                    <a:pt x="503528" y="1031"/>
                  </a:lnTo>
                  <a:lnTo>
                    <a:pt x="455691" y="4098"/>
                  </a:lnTo>
                  <a:lnTo>
                    <a:pt x="408419" y="9157"/>
                  </a:lnTo>
                  <a:lnTo>
                    <a:pt x="361755" y="16168"/>
                  </a:lnTo>
                  <a:lnTo>
                    <a:pt x="315740" y="25088"/>
                  </a:lnTo>
                  <a:lnTo>
                    <a:pt x="270417" y="35874"/>
                  </a:lnTo>
                  <a:lnTo>
                    <a:pt x="225826" y="48486"/>
                  </a:lnTo>
                  <a:lnTo>
                    <a:pt x="182011" y="62881"/>
                  </a:lnTo>
                  <a:lnTo>
                    <a:pt x="139013" y="79017"/>
                  </a:lnTo>
                  <a:lnTo>
                    <a:pt x="96874" y="96852"/>
                  </a:lnTo>
                  <a:lnTo>
                    <a:pt x="55636" y="116344"/>
                  </a:lnTo>
                  <a:lnTo>
                    <a:pt x="15342" y="137451"/>
                  </a:lnTo>
                  <a:lnTo>
                    <a:pt x="0" y="146303"/>
                  </a:lnTo>
                  <a:lnTo>
                    <a:pt x="551887" y="146303"/>
                  </a:lnTo>
                  <a:close/>
                </a:path>
              </a:pathLst>
            </a:custGeom>
            <a:solidFill>
              <a:srgbClr val="8ADCDE"/>
            </a:solidFill>
          </p:spPr>
          <p:txBody>
            <a:bodyPr wrap="square" lIns="0" tIns="0" rIns="0" bIns="0" rtlCol="0"/>
            <a:lstStyle/>
            <a:p>
              <a:endParaRPr/>
            </a:p>
          </p:txBody>
        </p:sp>
        <p:sp>
          <p:nvSpPr>
            <p:cNvPr id="44" name="object 44"/>
            <p:cNvSpPr/>
            <p:nvPr/>
          </p:nvSpPr>
          <p:spPr>
            <a:xfrm>
              <a:off x="6232141" y="2369820"/>
              <a:ext cx="556260" cy="147955"/>
            </a:xfrm>
            <a:custGeom>
              <a:avLst/>
              <a:gdLst/>
              <a:ahLst/>
              <a:cxnLst/>
              <a:rect l="l" t="t" r="r" b="b"/>
              <a:pathLst>
                <a:path w="556259" h="147955">
                  <a:moveTo>
                    <a:pt x="555632" y="3047"/>
                  </a:moveTo>
                  <a:lnTo>
                    <a:pt x="555632" y="0"/>
                  </a:lnTo>
                  <a:lnTo>
                    <a:pt x="526676" y="0"/>
                  </a:lnTo>
                  <a:lnTo>
                    <a:pt x="468764" y="3047"/>
                  </a:lnTo>
                  <a:lnTo>
                    <a:pt x="441332" y="6095"/>
                  </a:lnTo>
                  <a:lnTo>
                    <a:pt x="412376" y="9143"/>
                  </a:lnTo>
                  <a:lnTo>
                    <a:pt x="384944" y="12191"/>
                  </a:lnTo>
                  <a:lnTo>
                    <a:pt x="357512" y="16763"/>
                  </a:lnTo>
                  <a:lnTo>
                    <a:pt x="275216" y="35051"/>
                  </a:lnTo>
                  <a:lnTo>
                    <a:pt x="249308" y="42671"/>
                  </a:lnTo>
                  <a:lnTo>
                    <a:pt x="221876" y="50291"/>
                  </a:lnTo>
                  <a:lnTo>
                    <a:pt x="195968" y="59435"/>
                  </a:lnTo>
                  <a:lnTo>
                    <a:pt x="170060" y="67055"/>
                  </a:lnTo>
                  <a:lnTo>
                    <a:pt x="145676" y="77723"/>
                  </a:lnTo>
                  <a:lnTo>
                    <a:pt x="119768" y="88391"/>
                  </a:lnTo>
                  <a:lnTo>
                    <a:pt x="71000" y="109727"/>
                  </a:lnTo>
                  <a:lnTo>
                    <a:pt x="46616" y="121919"/>
                  </a:lnTo>
                  <a:lnTo>
                    <a:pt x="22232" y="135635"/>
                  </a:lnTo>
                  <a:lnTo>
                    <a:pt x="0" y="147827"/>
                  </a:lnTo>
                  <a:lnTo>
                    <a:pt x="5383" y="147827"/>
                  </a:lnTo>
                  <a:lnTo>
                    <a:pt x="23756" y="137159"/>
                  </a:lnTo>
                  <a:lnTo>
                    <a:pt x="46616" y="124967"/>
                  </a:lnTo>
                  <a:lnTo>
                    <a:pt x="71000" y="112775"/>
                  </a:lnTo>
                  <a:lnTo>
                    <a:pt x="95384" y="102107"/>
                  </a:lnTo>
                  <a:lnTo>
                    <a:pt x="121292" y="89915"/>
                  </a:lnTo>
                  <a:lnTo>
                    <a:pt x="145676" y="80771"/>
                  </a:lnTo>
                  <a:lnTo>
                    <a:pt x="171584" y="70103"/>
                  </a:lnTo>
                  <a:lnTo>
                    <a:pt x="197492" y="60959"/>
                  </a:lnTo>
                  <a:lnTo>
                    <a:pt x="249308" y="45719"/>
                  </a:lnTo>
                  <a:lnTo>
                    <a:pt x="302648" y="32003"/>
                  </a:lnTo>
                  <a:lnTo>
                    <a:pt x="357512" y="19811"/>
                  </a:lnTo>
                  <a:lnTo>
                    <a:pt x="412376" y="12191"/>
                  </a:lnTo>
                  <a:lnTo>
                    <a:pt x="441332" y="9143"/>
                  </a:lnTo>
                  <a:lnTo>
                    <a:pt x="468764" y="6095"/>
                  </a:lnTo>
                  <a:lnTo>
                    <a:pt x="526676" y="3047"/>
                  </a:lnTo>
                  <a:lnTo>
                    <a:pt x="552584" y="3047"/>
                  </a:lnTo>
                  <a:lnTo>
                    <a:pt x="552584" y="1523"/>
                  </a:lnTo>
                  <a:lnTo>
                    <a:pt x="555632" y="3047"/>
                  </a:lnTo>
                  <a:close/>
                </a:path>
                <a:path w="556259" h="147955">
                  <a:moveTo>
                    <a:pt x="555632" y="3047"/>
                  </a:moveTo>
                  <a:lnTo>
                    <a:pt x="552584" y="1523"/>
                  </a:lnTo>
                  <a:lnTo>
                    <a:pt x="552584" y="3047"/>
                  </a:lnTo>
                  <a:lnTo>
                    <a:pt x="555632" y="3047"/>
                  </a:lnTo>
                  <a:close/>
                </a:path>
                <a:path w="556259" h="147955">
                  <a:moveTo>
                    <a:pt x="555632" y="147827"/>
                  </a:moveTo>
                  <a:lnTo>
                    <a:pt x="555632" y="3047"/>
                  </a:lnTo>
                  <a:lnTo>
                    <a:pt x="552584" y="3047"/>
                  </a:lnTo>
                  <a:lnTo>
                    <a:pt x="552584" y="147827"/>
                  </a:lnTo>
                  <a:lnTo>
                    <a:pt x="555632" y="147827"/>
                  </a:lnTo>
                  <a:close/>
                </a:path>
              </a:pathLst>
            </a:custGeom>
            <a:solidFill>
              <a:srgbClr val="006FBF"/>
            </a:solidFill>
          </p:spPr>
          <p:txBody>
            <a:bodyPr wrap="square" lIns="0" tIns="0" rIns="0" bIns="0" rtlCol="0"/>
            <a:lstStyle/>
            <a:p>
              <a:endParaRPr/>
            </a:p>
          </p:txBody>
        </p:sp>
        <p:sp>
          <p:nvSpPr>
            <p:cNvPr id="45" name="object 45"/>
            <p:cNvSpPr/>
            <p:nvPr/>
          </p:nvSpPr>
          <p:spPr>
            <a:xfrm>
              <a:off x="7150486" y="2345436"/>
              <a:ext cx="70485" cy="44450"/>
            </a:xfrm>
            <a:custGeom>
              <a:avLst/>
              <a:gdLst/>
              <a:ahLst/>
              <a:cxnLst/>
              <a:rect l="l" t="t" r="r" b="b"/>
              <a:pathLst>
                <a:path w="70484" h="44450">
                  <a:moveTo>
                    <a:pt x="70104" y="13716"/>
                  </a:moveTo>
                  <a:lnTo>
                    <a:pt x="70104" y="0"/>
                  </a:lnTo>
                  <a:lnTo>
                    <a:pt x="10668" y="0"/>
                  </a:lnTo>
                  <a:lnTo>
                    <a:pt x="7620" y="3048"/>
                  </a:lnTo>
                  <a:lnTo>
                    <a:pt x="7620" y="6096"/>
                  </a:lnTo>
                  <a:lnTo>
                    <a:pt x="0" y="42672"/>
                  </a:lnTo>
                  <a:lnTo>
                    <a:pt x="13716" y="44196"/>
                  </a:lnTo>
                  <a:lnTo>
                    <a:pt x="13716" y="13716"/>
                  </a:lnTo>
                  <a:lnTo>
                    <a:pt x="19812" y="7620"/>
                  </a:lnTo>
                  <a:lnTo>
                    <a:pt x="19812" y="13716"/>
                  </a:lnTo>
                  <a:lnTo>
                    <a:pt x="70104" y="13716"/>
                  </a:lnTo>
                  <a:close/>
                </a:path>
                <a:path w="70484" h="44450">
                  <a:moveTo>
                    <a:pt x="19812" y="7620"/>
                  </a:moveTo>
                  <a:lnTo>
                    <a:pt x="13716" y="13716"/>
                  </a:lnTo>
                  <a:lnTo>
                    <a:pt x="18796" y="13716"/>
                  </a:lnTo>
                  <a:lnTo>
                    <a:pt x="19812" y="7620"/>
                  </a:lnTo>
                  <a:close/>
                </a:path>
                <a:path w="70484" h="44450">
                  <a:moveTo>
                    <a:pt x="18796" y="13716"/>
                  </a:moveTo>
                  <a:lnTo>
                    <a:pt x="13716" y="13716"/>
                  </a:lnTo>
                  <a:lnTo>
                    <a:pt x="13716" y="44196"/>
                  </a:lnTo>
                  <a:lnTo>
                    <a:pt x="18796" y="13716"/>
                  </a:lnTo>
                  <a:close/>
                </a:path>
                <a:path w="70484" h="44450">
                  <a:moveTo>
                    <a:pt x="19812" y="13716"/>
                  </a:moveTo>
                  <a:lnTo>
                    <a:pt x="19812" y="7620"/>
                  </a:lnTo>
                  <a:lnTo>
                    <a:pt x="18796" y="13716"/>
                  </a:lnTo>
                  <a:lnTo>
                    <a:pt x="19812" y="13716"/>
                  </a:lnTo>
                  <a:close/>
                </a:path>
              </a:pathLst>
            </a:custGeom>
            <a:solidFill>
              <a:srgbClr val="A5A5A5"/>
            </a:solidFill>
          </p:spPr>
          <p:txBody>
            <a:bodyPr wrap="square" lIns="0" tIns="0" rIns="0" bIns="0" rtlCol="0"/>
            <a:lstStyle/>
            <a:p>
              <a:endParaRPr/>
            </a:p>
          </p:txBody>
        </p:sp>
        <p:pic>
          <p:nvPicPr>
            <p:cNvPr id="46" name="object 46"/>
            <p:cNvPicPr/>
            <p:nvPr/>
          </p:nvPicPr>
          <p:blipFill>
            <a:blip r:embed="rId12" cstate="print"/>
            <a:stretch>
              <a:fillRect/>
            </a:stretch>
          </p:blipFill>
          <p:spPr>
            <a:xfrm>
              <a:off x="7106289" y="2182367"/>
              <a:ext cx="234695" cy="169163"/>
            </a:xfrm>
            <a:prstGeom prst="rect">
              <a:avLst/>
            </a:prstGeom>
          </p:spPr>
        </p:pic>
        <p:pic>
          <p:nvPicPr>
            <p:cNvPr id="47" name="object 47"/>
            <p:cNvPicPr/>
            <p:nvPr/>
          </p:nvPicPr>
          <p:blipFill>
            <a:blip r:embed="rId13" cstate="print"/>
            <a:stretch>
              <a:fillRect/>
            </a:stretch>
          </p:blipFill>
          <p:spPr>
            <a:xfrm>
              <a:off x="7100194" y="2176272"/>
              <a:ext cx="248412" cy="182880"/>
            </a:xfrm>
            <a:prstGeom prst="rect">
              <a:avLst/>
            </a:prstGeom>
          </p:spPr>
        </p:pic>
        <p:sp>
          <p:nvSpPr>
            <p:cNvPr id="48" name="object 48"/>
            <p:cNvSpPr/>
            <p:nvPr/>
          </p:nvSpPr>
          <p:spPr>
            <a:xfrm>
              <a:off x="7100194" y="2176272"/>
              <a:ext cx="248920" cy="182880"/>
            </a:xfrm>
            <a:custGeom>
              <a:avLst/>
              <a:gdLst/>
              <a:ahLst/>
              <a:cxnLst/>
              <a:rect l="l" t="t" r="r" b="b"/>
              <a:pathLst>
                <a:path w="248920" h="182880">
                  <a:moveTo>
                    <a:pt x="248412" y="179832"/>
                  </a:moveTo>
                  <a:lnTo>
                    <a:pt x="248412" y="3048"/>
                  </a:lnTo>
                  <a:lnTo>
                    <a:pt x="245364" y="0"/>
                  </a:lnTo>
                  <a:lnTo>
                    <a:pt x="3048" y="0"/>
                  </a:lnTo>
                  <a:lnTo>
                    <a:pt x="0" y="3048"/>
                  </a:lnTo>
                  <a:lnTo>
                    <a:pt x="0" y="179832"/>
                  </a:lnTo>
                  <a:lnTo>
                    <a:pt x="3048" y="182880"/>
                  </a:lnTo>
                  <a:lnTo>
                    <a:pt x="6096" y="182880"/>
                  </a:lnTo>
                  <a:lnTo>
                    <a:pt x="6096" y="12192"/>
                  </a:lnTo>
                  <a:lnTo>
                    <a:pt x="12192" y="6096"/>
                  </a:lnTo>
                  <a:lnTo>
                    <a:pt x="12192" y="12192"/>
                  </a:lnTo>
                  <a:lnTo>
                    <a:pt x="234696" y="12192"/>
                  </a:lnTo>
                  <a:lnTo>
                    <a:pt x="234696" y="6096"/>
                  </a:lnTo>
                  <a:lnTo>
                    <a:pt x="240792" y="12192"/>
                  </a:lnTo>
                  <a:lnTo>
                    <a:pt x="240792" y="182880"/>
                  </a:lnTo>
                  <a:lnTo>
                    <a:pt x="245364" y="182880"/>
                  </a:lnTo>
                  <a:lnTo>
                    <a:pt x="248412" y="179832"/>
                  </a:lnTo>
                  <a:close/>
                </a:path>
                <a:path w="248920" h="182880">
                  <a:moveTo>
                    <a:pt x="12192" y="12192"/>
                  </a:moveTo>
                  <a:lnTo>
                    <a:pt x="12192" y="6096"/>
                  </a:lnTo>
                  <a:lnTo>
                    <a:pt x="6096" y="12192"/>
                  </a:lnTo>
                  <a:lnTo>
                    <a:pt x="12192" y="12192"/>
                  </a:lnTo>
                  <a:close/>
                </a:path>
                <a:path w="248920" h="182880">
                  <a:moveTo>
                    <a:pt x="12192" y="169164"/>
                  </a:moveTo>
                  <a:lnTo>
                    <a:pt x="12192" y="12192"/>
                  </a:lnTo>
                  <a:lnTo>
                    <a:pt x="6096" y="12192"/>
                  </a:lnTo>
                  <a:lnTo>
                    <a:pt x="6096" y="169164"/>
                  </a:lnTo>
                  <a:lnTo>
                    <a:pt x="12192" y="169164"/>
                  </a:lnTo>
                  <a:close/>
                </a:path>
                <a:path w="248920" h="182880">
                  <a:moveTo>
                    <a:pt x="240792" y="169164"/>
                  </a:moveTo>
                  <a:lnTo>
                    <a:pt x="6096" y="169164"/>
                  </a:lnTo>
                  <a:lnTo>
                    <a:pt x="12192" y="175260"/>
                  </a:lnTo>
                  <a:lnTo>
                    <a:pt x="12192" y="182880"/>
                  </a:lnTo>
                  <a:lnTo>
                    <a:pt x="234696" y="182880"/>
                  </a:lnTo>
                  <a:lnTo>
                    <a:pt x="234696" y="175260"/>
                  </a:lnTo>
                  <a:lnTo>
                    <a:pt x="240792" y="169164"/>
                  </a:lnTo>
                  <a:close/>
                </a:path>
                <a:path w="248920" h="182880">
                  <a:moveTo>
                    <a:pt x="12192" y="182880"/>
                  </a:moveTo>
                  <a:lnTo>
                    <a:pt x="12192" y="175260"/>
                  </a:lnTo>
                  <a:lnTo>
                    <a:pt x="6096" y="169164"/>
                  </a:lnTo>
                  <a:lnTo>
                    <a:pt x="6096" y="182880"/>
                  </a:lnTo>
                  <a:lnTo>
                    <a:pt x="12192" y="182880"/>
                  </a:lnTo>
                  <a:close/>
                </a:path>
                <a:path w="248920" h="182880">
                  <a:moveTo>
                    <a:pt x="240792" y="12192"/>
                  </a:moveTo>
                  <a:lnTo>
                    <a:pt x="234696" y="6096"/>
                  </a:lnTo>
                  <a:lnTo>
                    <a:pt x="234696" y="12192"/>
                  </a:lnTo>
                  <a:lnTo>
                    <a:pt x="240792" y="12192"/>
                  </a:lnTo>
                  <a:close/>
                </a:path>
                <a:path w="248920" h="182880">
                  <a:moveTo>
                    <a:pt x="240792" y="169164"/>
                  </a:moveTo>
                  <a:lnTo>
                    <a:pt x="240792" y="12192"/>
                  </a:lnTo>
                  <a:lnTo>
                    <a:pt x="234696" y="12192"/>
                  </a:lnTo>
                  <a:lnTo>
                    <a:pt x="234696" y="169164"/>
                  </a:lnTo>
                  <a:lnTo>
                    <a:pt x="240792" y="169164"/>
                  </a:lnTo>
                  <a:close/>
                </a:path>
                <a:path w="248920" h="182880">
                  <a:moveTo>
                    <a:pt x="240792" y="182880"/>
                  </a:moveTo>
                  <a:lnTo>
                    <a:pt x="240792" y="169164"/>
                  </a:lnTo>
                  <a:lnTo>
                    <a:pt x="234696" y="175260"/>
                  </a:lnTo>
                  <a:lnTo>
                    <a:pt x="234696" y="182880"/>
                  </a:lnTo>
                  <a:lnTo>
                    <a:pt x="240792" y="182880"/>
                  </a:lnTo>
                  <a:close/>
                </a:path>
              </a:pathLst>
            </a:custGeom>
            <a:solidFill>
              <a:srgbClr val="B1D498"/>
            </a:solidFill>
          </p:spPr>
          <p:txBody>
            <a:bodyPr wrap="square" lIns="0" tIns="0" rIns="0" bIns="0" rtlCol="0"/>
            <a:lstStyle/>
            <a:p>
              <a:endParaRPr/>
            </a:p>
          </p:txBody>
        </p:sp>
        <p:pic>
          <p:nvPicPr>
            <p:cNvPr id="49" name="object 49"/>
            <p:cNvPicPr/>
            <p:nvPr/>
          </p:nvPicPr>
          <p:blipFill>
            <a:blip r:embed="rId14" cstate="print"/>
            <a:stretch>
              <a:fillRect/>
            </a:stretch>
          </p:blipFill>
          <p:spPr>
            <a:xfrm>
              <a:off x="7607685" y="2458211"/>
              <a:ext cx="300349" cy="59436"/>
            </a:xfrm>
            <a:prstGeom prst="rect">
              <a:avLst/>
            </a:prstGeom>
          </p:spPr>
        </p:pic>
      </p:grpSp>
      <p:sp>
        <p:nvSpPr>
          <p:cNvPr id="50" name="object 50"/>
          <p:cNvSpPr txBox="1"/>
          <p:nvPr/>
        </p:nvSpPr>
        <p:spPr>
          <a:xfrm>
            <a:off x="1960765" y="1168399"/>
            <a:ext cx="2301240" cy="756920"/>
          </a:xfrm>
          <a:prstGeom prst="rect">
            <a:avLst/>
          </a:prstGeom>
        </p:spPr>
        <p:txBody>
          <a:bodyPr vert="horz" wrap="square" lIns="0" tIns="12065" rIns="0" bIns="0" rtlCol="0">
            <a:spAutoFit/>
          </a:bodyPr>
          <a:lstStyle/>
          <a:p>
            <a:pPr marL="12700" marR="5080" indent="635" algn="ctr">
              <a:lnSpc>
                <a:spcPct val="100000"/>
              </a:lnSpc>
              <a:spcBef>
                <a:spcPts val="95"/>
              </a:spcBef>
            </a:pPr>
            <a:r>
              <a:rPr sz="1600" b="1" dirty="0">
                <a:solidFill>
                  <a:srgbClr val="007EAC"/>
                </a:solidFill>
                <a:latin typeface="Arial"/>
                <a:cs typeface="Arial"/>
              </a:rPr>
              <a:t>Число</a:t>
            </a:r>
            <a:r>
              <a:rPr sz="1600" spc="-25" dirty="0">
                <a:solidFill>
                  <a:srgbClr val="007EAC"/>
                </a:solidFill>
                <a:latin typeface="Times New Roman"/>
                <a:cs typeface="Times New Roman"/>
              </a:rPr>
              <a:t> </a:t>
            </a:r>
            <a:r>
              <a:rPr sz="1600" b="1" spc="-10" dirty="0">
                <a:solidFill>
                  <a:srgbClr val="007EAC"/>
                </a:solidFill>
                <a:latin typeface="Arial"/>
                <a:cs typeface="Arial"/>
              </a:rPr>
              <a:t>субъектов</a:t>
            </a:r>
            <a:r>
              <a:rPr sz="1600" spc="-10" dirty="0">
                <a:solidFill>
                  <a:srgbClr val="007EAC"/>
                </a:solidFill>
                <a:latin typeface="Times New Roman"/>
                <a:cs typeface="Times New Roman"/>
              </a:rPr>
              <a:t> </a:t>
            </a:r>
            <a:r>
              <a:rPr sz="1600" b="1" dirty="0">
                <a:solidFill>
                  <a:srgbClr val="007EAC"/>
                </a:solidFill>
                <a:latin typeface="Arial"/>
                <a:cs typeface="Arial"/>
              </a:rPr>
              <a:t>малого</a:t>
            </a:r>
            <a:r>
              <a:rPr sz="1600" spc="-5" dirty="0">
                <a:solidFill>
                  <a:srgbClr val="007EAC"/>
                </a:solidFill>
                <a:latin typeface="Times New Roman"/>
                <a:cs typeface="Times New Roman"/>
              </a:rPr>
              <a:t> </a:t>
            </a:r>
            <a:r>
              <a:rPr sz="1600" b="1" dirty="0">
                <a:solidFill>
                  <a:srgbClr val="007EAC"/>
                </a:solidFill>
                <a:latin typeface="Arial"/>
                <a:cs typeface="Arial"/>
              </a:rPr>
              <a:t>и</a:t>
            </a:r>
            <a:r>
              <a:rPr sz="1600" spc="-15" dirty="0">
                <a:solidFill>
                  <a:srgbClr val="007EAC"/>
                </a:solidFill>
                <a:latin typeface="Times New Roman"/>
                <a:cs typeface="Times New Roman"/>
              </a:rPr>
              <a:t> </a:t>
            </a:r>
            <a:r>
              <a:rPr sz="1600" b="1" spc="-10" dirty="0">
                <a:solidFill>
                  <a:srgbClr val="007EAC"/>
                </a:solidFill>
                <a:latin typeface="Arial"/>
                <a:cs typeface="Arial"/>
              </a:rPr>
              <a:t>среднего</a:t>
            </a:r>
            <a:r>
              <a:rPr sz="1600" spc="-10" dirty="0">
                <a:solidFill>
                  <a:srgbClr val="007EAC"/>
                </a:solidFill>
                <a:latin typeface="Times New Roman"/>
                <a:cs typeface="Times New Roman"/>
              </a:rPr>
              <a:t> </a:t>
            </a:r>
            <a:r>
              <a:rPr sz="1600" b="1" spc="-10" dirty="0">
                <a:solidFill>
                  <a:srgbClr val="007EAC"/>
                </a:solidFill>
                <a:latin typeface="Arial"/>
                <a:cs typeface="Arial"/>
              </a:rPr>
              <a:t>предпринимательства</a:t>
            </a:r>
            <a:endParaRPr sz="1600">
              <a:latin typeface="Arial"/>
              <a:cs typeface="Arial"/>
            </a:endParaRPr>
          </a:p>
        </p:txBody>
      </p:sp>
      <p:pic>
        <p:nvPicPr>
          <p:cNvPr id="51" name="object 51"/>
          <p:cNvPicPr/>
          <p:nvPr/>
        </p:nvPicPr>
        <p:blipFill>
          <a:blip r:embed="rId15" cstate="print"/>
          <a:stretch>
            <a:fillRect/>
          </a:stretch>
        </p:blipFill>
        <p:spPr>
          <a:xfrm>
            <a:off x="4503297" y="1103375"/>
            <a:ext cx="4439411" cy="861060"/>
          </a:xfrm>
          <a:prstGeom prst="rect">
            <a:avLst/>
          </a:prstGeom>
        </p:spPr>
      </p:pic>
      <p:sp>
        <p:nvSpPr>
          <p:cNvPr id="52" name="object 52"/>
          <p:cNvSpPr txBox="1"/>
          <p:nvPr/>
        </p:nvSpPr>
        <p:spPr>
          <a:xfrm>
            <a:off x="4673483" y="1133347"/>
            <a:ext cx="4099560" cy="756920"/>
          </a:xfrm>
          <a:prstGeom prst="rect">
            <a:avLst/>
          </a:prstGeom>
        </p:spPr>
        <p:txBody>
          <a:bodyPr vert="horz" wrap="square" lIns="0" tIns="12065" rIns="0" bIns="0" rtlCol="0">
            <a:spAutoFit/>
          </a:bodyPr>
          <a:lstStyle/>
          <a:p>
            <a:pPr marL="12700" marR="5080" algn="ctr">
              <a:lnSpc>
                <a:spcPct val="100000"/>
              </a:lnSpc>
              <a:spcBef>
                <a:spcPts val="95"/>
              </a:spcBef>
            </a:pPr>
            <a:r>
              <a:rPr sz="1600" b="1" dirty="0">
                <a:solidFill>
                  <a:srgbClr val="255E92"/>
                </a:solidFill>
                <a:latin typeface="Arial"/>
                <a:cs typeface="Arial"/>
              </a:rPr>
              <a:t>Структура</a:t>
            </a:r>
            <a:r>
              <a:rPr sz="1600" spc="-10" dirty="0">
                <a:solidFill>
                  <a:srgbClr val="255E92"/>
                </a:solidFill>
                <a:latin typeface="Times New Roman"/>
                <a:cs typeface="Times New Roman"/>
              </a:rPr>
              <a:t> </a:t>
            </a:r>
            <a:r>
              <a:rPr sz="1600" b="1" dirty="0">
                <a:solidFill>
                  <a:srgbClr val="255E92"/>
                </a:solidFill>
                <a:latin typeface="Arial"/>
                <a:cs typeface="Arial"/>
              </a:rPr>
              <a:t>субъектов</a:t>
            </a:r>
            <a:r>
              <a:rPr sz="1600" spc="-10" dirty="0">
                <a:solidFill>
                  <a:srgbClr val="255E92"/>
                </a:solidFill>
                <a:latin typeface="Times New Roman"/>
                <a:cs typeface="Times New Roman"/>
              </a:rPr>
              <a:t> </a:t>
            </a:r>
            <a:r>
              <a:rPr sz="1600" b="1" dirty="0">
                <a:solidFill>
                  <a:srgbClr val="255E92"/>
                </a:solidFill>
                <a:latin typeface="Arial"/>
                <a:cs typeface="Arial"/>
              </a:rPr>
              <a:t>малого</a:t>
            </a:r>
            <a:r>
              <a:rPr sz="1600" spc="-15" dirty="0">
                <a:solidFill>
                  <a:srgbClr val="255E92"/>
                </a:solidFill>
                <a:latin typeface="Times New Roman"/>
                <a:cs typeface="Times New Roman"/>
              </a:rPr>
              <a:t> </a:t>
            </a:r>
            <a:r>
              <a:rPr sz="1600" b="1" dirty="0">
                <a:solidFill>
                  <a:srgbClr val="255E92"/>
                </a:solidFill>
                <a:latin typeface="Arial"/>
                <a:cs typeface="Arial"/>
              </a:rPr>
              <a:t>и</a:t>
            </a:r>
            <a:r>
              <a:rPr sz="1600" spc="-45" dirty="0">
                <a:solidFill>
                  <a:srgbClr val="255E92"/>
                </a:solidFill>
                <a:latin typeface="Times New Roman"/>
                <a:cs typeface="Times New Roman"/>
              </a:rPr>
              <a:t> </a:t>
            </a:r>
            <a:r>
              <a:rPr sz="1600" b="1" spc="-10" dirty="0">
                <a:solidFill>
                  <a:srgbClr val="255E92"/>
                </a:solidFill>
                <a:latin typeface="Arial"/>
                <a:cs typeface="Arial"/>
              </a:rPr>
              <a:t>среднего</a:t>
            </a:r>
            <a:r>
              <a:rPr sz="1600" spc="-10" dirty="0">
                <a:solidFill>
                  <a:srgbClr val="255E92"/>
                </a:solidFill>
                <a:latin typeface="Times New Roman"/>
                <a:cs typeface="Times New Roman"/>
              </a:rPr>
              <a:t> </a:t>
            </a:r>
            <a:r>
              <a:rPr sz="1600" b="1" spc="-10" dirty="0">
                <a:solidFill>
                  <a:srgbClr val="255E92"/>
                </a:solidFill>
                <a:latin typeface="Arial"/>
                <a:cs typeface="Arial"/>
              </a:rPr>
              <a:t>предпринимательства</a:t>
            </a:r>
            <a:r>
              <a:rPr sz="1600" spc="85" dirty="0">
                <a:solidFill>
                  <a:srgbClr val="255E92"/>
                </a:solidFill>
                <a:latin typeface="Times New Roman"/>
                <a:cs typeface="Times New Roman"/>
              </a:rPr>
              <a:t> </a:t>
            </a:r>
            <a:r>
              <a:rPr sz="1600" b="1" dirty="0">
                <a:solidFill>
                  <a:srgbClr val="255E92"/>
                </a:solidFill>
                <a:latin typeface="Arial"/>
                <a:cs typeface="Arial"/>
              </a:rPr>
              <a:t>по</a:t>
            </a:r>
            <a:r>
              <a:rPr sz="1600" spc="45" dirty="0">
                <a:solidFill>
                  <a:srgbClr val="255E92"/>
                </a:solidFill>
                <a:latin typeface="Times New Roman"/>
                <a:cs typeface="Times New Roman"/>
              </a:rPr>
              <a:t> </a:t>
            </a:r>
            <a:r>
              <a:rPr sz="1600" b="1" spc="-10" dirty="0">
                <a:solidFill>
                  <a:srgbClr val="255E92"/>
                </a:solidFill>
                <a:latin typeface="Arial"/>
                <a:cs typeface="Arial"/>
              </a:rPr>
              <a:t>сферам</a:t>
            </a:r>
            <a:r>
              <a:rPr sz="1600" spc="-10" dirty="0">
                <a:solidFill>
                  <a:srgbClr val="255E92"/>
                </a:solidFill>
                <a:latin typeface="Times New Roman"/>
                <a:cs typeface="Times New Roman"/>
              </a:rPr>
              <a:t> </a:t>
            </a:r>
            <a:r>
              <a:rPr sz="1600" b="1" dirty="0">
                <a:solidFill>
                  <a:srgbClr val="255E92"/>
                </a:solidFill>
                <a:latin typeface="Arial"/>
                <a:cs typeface="Arial"/>
              </a:rPr>
              <a:t>деятельности,</a:t>
            </a:r>
            <a:r>
              <a:rPr sz="1600" spc="-45" dirty="0">
                <a:solidFill>
                  <a:srgbClr val="255E92"/>
                </a:solidFill>
                <a:latin typeface="Times New Roman"/>
                <a:cs typeface="Times New Roman"/>
              </a:rPr>
              <a:t> </a:t>
            </a:r>
            <a:r>
              <a:rPr sz="1600" b="1" spc="-50" dirty="0">
                <a:solidFill>
                  <a:srgbClr val="255E92"/>
                </a:solidFill>
                <a:latin typeface="Arial"/>
                <a:cs typeface="Arial"/>
              </a:rPr>
              <a:t>%</a:t>
            </a:r>
            <a:endParaRPr sz="1600">
              <a:latin typeface="Arial"/>
              <a:cs typeface="Arial"/>
            </a:endParaRPr>
          </a:p>
        </p:txBody>
      </p:sp>
      <p:sp>
        <p:nvSpPr>
          <p:cNvPr id="53" name="object 53"/>
          <p:cNvSpPr txBox="1"/>
          <p:nvPr/>
        </p:nvSpPr>
        <p:spPr>
          <a:xfrm>
            <a:off x="7099281" y="2180335"/>
            <a:ext cx="331615" cy="151323"/>
          </a:xfrm>
          <a:prstGeom prst="rect">
            <a:avLst/>
          </a:prstGeom>
        </p:spPr>
        <p:txBody>
          <a:bodyPr vert="horz" wrap="square" lIns="0" tIns="12700" rIns="0" bIns="0" rtlCol="0">
            <a:spAutoFit/>
          </a:bodyPr>
          <a:lstStyle/>
          <a:p>
            <a:pPr marL="12700">
              <a:lnSpc>
                <a:spcPct val="100000"/>
              </a:lnSpc>
              <a:spcBef>
                <a:spcPts val="100"/>
              </a:spcBef>
            </a:pPr>
            <a:r>
              <a:rPr lang="ru-RU" sz="900" spc="-25" dirty="0">
                <a:solidFill>
                  <a:srgbClr val="3F3F3F"/>
                </a:solidFill>
                <a:latin typeface="Microsoft Sans Serif"/>
                <a:cs typeface="Microsoft Sans Serif"/>
              </a:rPr>
              <a:t>8,4</a:t>
            </a:r>
            <a:endParaRPr sz="900" dirty="0">
              <a:latin typeface="Microsoft Sans Serif"/>
              <a:cs typeface="Microsoft Sans Serif"/>
            </a:endParaRPr>
          </a:p>
        </p:txBody>
      </p:sp>
      <p:grpSp>
        <p:nvGrpSpPr>
          <p:cNvPr id="54" name="object 54"/>
          <p:cNvGrpSpPr/>
          <p:nvPr/>
        </p:nvGrpSpPr>
        <p:grpSpPr>
          <a:xfrm>
            <a:off x="1566550" y="2477642"/>
            <a:ext cx="7559039" cy="2585085"/>
            <a:chOff x="1566550" y="2452116"/>
            <a:chExt cx="7559039" cy="2584703"/>
          </a:xfrm>
        </p:grpSpPr>
        <p:pic>
          <p:nvPicPr>
            <p:cNvPr id="55" name="object 55"/>
            <p:cNvPicPr/>
            <p:nvPr/>
          </p:nvPicPr>
          <p:blipFill>
            <a:blip r:embed="rId16" cstate="print"/>
            <a:stretch>
              <a:fillRect/>
            </a:stretch>
          </p:blipFill>
          <p:spPr>
            <a:xfrm>
              <a:off x="7665597" y="2452116"/>
              <a:ext cx="248411" cy="65531"/>
            </a:xfrm>
            <a:prstGeom prst="rect">
              <a:avLst/>
            </a:prstGeom>
          </p:spPr>
        </p:pic>
        <p:sp>
          <p:nvSpPr>
            <p:cNvPr id="56" name="object 56"/>
            <p:cNvSpPr/>
            <p:nvPr/>
          </p:nvSpPr>
          <p:spPr>
            <a:xfrm>
              <a:off x="7665597" y="2452116"/>
              <a:ext cx="248920" cy="66040"/>
            </a:xfrm>
            <a:custGeom>
              <a:avLst/>
              <a:gdLst/>
              <a:ahLst/>
              <a:cxnLst/>
              <a:rect l="l" t="t" r="r" b="b"/>
              <a:pathLst>
                <a:path w="248920" h="66039">
                  <a:moveTo>
                    <a:pt x="248411" y="65531"/>
                  </a:moveTo>
                  <a:lnTo>
                    <a:pt x="248411" y="3047"/>
                  </a:lnTo>
                  <a:lnTo>
                    <a:pt x="245363" y="0"/>
                  </a:lnTo>
                  <a:lnTo>
                    <a:pt x="3047" y="0"/>
                  </a:lnTo>
                  <a:lnTo>
                    <a:pt x="0" y="3047"/>
                  </a:lnTo>
                  <a:lnTo>
                    <a:pt x="0" y="65531"/>
                  </a:lnTo>
                  <a:lnTo>
                    <a:pt x="6095" y="65531"/>
                  </a:lnTo>
                  <a:lnTo>
                    <a:pt x="6095" y="13715"/>
                  </a:lnTo>
                  <a:lnTo>
                    <a:pt x="12191" y="6095"/>
                  </a:lnTo>
                  <a:lnTo>
                    <a:pt x="12191" y="13715"/>
                  </a:lnTo>
                  <a:lnTo>
                    <a:pt x="234695" y="13715"/>
                  </a:lnTo>
                  <a:lnTo>
                    <a:pt x="234695" y="6095"/>
                  </a:lnTo>
                  <a:lnTo>
                    <a:pt x="242315" y="13715"/>
                  </a:lnTo>
                  <a:lnTo>
                    <a:pt x="242315" y="65531"/>
                  </a:lnTo>
                  <a:lnTo>
                    <a:pt x="248411" y="65531"/>
                  </a:lnTo>
                  <a:close/>
                </a:path>
                <a:path w="248920" h="66039">
                  <a:moveTo>
                    <a:pt x="12191" y="13715"/>
                  </a:moveTo>
                  <a:lnTo>
                    <a:pt x="12191" y="6095"/>
                  </a:lnTo>
                  <a:lnTo>
                    <a:pt x="6095" y="13715"/>
                  </a:lnTo>
                  <a:lnTo>
                    <a:pt x="12191" y="13715"/>
                  </a:lnTo>
                  <a:close/>
                </a:path>
                <a:path w="248920" h="66039">
                  <a:moveTo>
                    <a:pt x="12191" y="65531"/>
                  </a:moveTo>
                  <a:lnTo>
                    <a:pt x="12191" y="13715"/>
                  </a:lnTo>
                  <a:lnTo>
                    <a:pt x="6095" y="13715"/>
                  </a:lnTo>
                  <a:lnTo>
                    <a:pt x="6095" y="65531"/>
                  </a:lnTo>
                  <a:lnTo>
                    <a:pt x="12191" y="65531"/>
                  </a:lnTo>
                  <a:close/>
                </a:path>
                <a:path w="248920" h="66039">
                  <a:moveTo>
                    <a:pt x="242315" y="13715"/>
                  </a:moveTo>
                  <a:lnTo>
                    <a:pt x="234695" y="6095"/>
                  </a:lnTo>
                  <a:lnTo>
                    <a:pt x="234695" y="13715"/>
                  </a:lnTo>
                  <a:lnTo>
                    <a:pt x="242315" y="13715"/>
                  </a:lnTo>
                  <a:close/>
                </a:path>
                <a:path w="248920" h="66039">
                  <a:moveTo>
                    <a:pt x="242315" y="65531"/>
                  </a:moveTo>
                  <a:lnTo>
                    <a:pt x="242315" y="13715"/>
                  </a:lnTo>
                  <a:lnTo>
                    <a:pt x="234695" y="13715"/>
                  </a:lnTo>
                  <a:lnTo>
                    <a:pt x="234695" y="65531"/>
                  </a:lnTo>
                  <a:lnTo>
                    <a:pt x="242315" y="65531"/>
                  </a:lnTo>
                  <a:close/>
                </a:path>
              </a:pathLst>
            </a:custGeom>
            <a:solidFill>
              <a:srgbClr val="B1D498"/>
            </a:solidFill>
          </p:spPr>
          <p:txBody>
            <a:bodyPr wrap="square" lIns="0" tIns="0" rIns="0" bIns="0" rtlCol="0"/>
            <a:lstStyle/>
            <a:p>
              <a:endParaRPr/>
            </a:p>
          </p:txBody>
        </p:sp>
        <p:pic>
          <p:nvPicPr>
            <p:cNvPr id="57" name="object 57"/>
            <p:cNvPicPr/>
            <p:nvPr/>
          </p:nvPicPr>
          <p:blipFill>
            <a:blip r:embed="rId17" cstate="print"/>
            <a:stretch>
              <a:fillRect/>
            </a:stretch>
          </p:blipFill>
          <p:spPr>
            <a:xfrm>
              <a:off x="1566550" y="2517648"/>
              <a:ext cx="7559039" cy="2519171"/>
            </a:xfrm>
            <a:prstGeom prst="rect">
              <a:avLst/>
            </a:prstGeom>
          </p:spPr>
        </p:pic>
        <p:pic>
          <p:nvPicPr>
            <p:cNvPr id="58" name="object 58"/>
            <p:cNvPicPr/>
            <p:nvPr/>
          </p:nvPicPr>
          <p:blipFill>
            <a:blip r:embed="rId18" cstate="print"/>
            <a:stretch>
              <a:fillRect/>
            </a:stretch>
          </p:blipFill>
          <p:spPr>
            <a:xfrm>
              <a:off x="3649858" y="3794760"/>
              <a:ext cx="1053083" cy="1024128"/>
            </a:xfrm>
            <a:prstGeom prst="rect">
              <a:avLst/>
            </a:prstGeom>
          </p:spPr>
        </p:pic>
        <p:pic>
          <p:nvPicPr>
            <p:cNvPr id="59" name="object 59"/>
            <p:cNvPicPr/>
            <p:nvPr/>
          </p:nvPicPr>
          <p:blipFill>
            <a:blip r:embed="rId19" cstate="print"/>
            <a:stretch>
              <a:fillRect/>
            </a:stretch>
          </p:blipFill>
          <p:spPr>
            <a:xfrm>
              <a:off x="2090806" y="3767328"/>
              <a:ext cx="973835" cy="1014983"/>
            </a:xfrm>
            <a:prstGeom prst="rect">
              <a:avLst/>
            </a:prstGeom>
          </p:spPr>
        </p:pic>
        <p:pic>
          <p:nvPicPr>
            <p:cNvPr id="60" name="object 60"/>
            <p:cNvPicPr/>
            <p:nvPr/>
          </p:nvPicPr>
          <p:blipFill>
            <a:blip r:embed="rId20" cstate="print"/>
            <a:stretch>
              <a:fillRect/>
            </a:stretch>
          </p:blipFill>
          <p:spPr>
            <a:xfrm>
              <a:off x="5903853" y="4983480"/>
              <a:ext cx="214884" cy="13716"/>
            </a:xfrm>
            <a:prstGeom prst="rect">
              <a:avLst/>
            </a:prstGeom>
          </p:spPr>
        </p:pic>
        <p:pic>
          <p:nvPicPr>
            <p:cNvPr id="61" name="object 61"/>
            <p:cNvPicPr/>
            <p:nvPr/>
          </p:nvPicPr>
          <p:blipFill>
            <a:blip r:embed="rId21" cstate="print"/>
            <a:stretch>
              <a:fillRect/>
            </a:stretch>
          </p:blipFill>
          <p:spPr>
            <a:xfrm>
              <a:off x="5862706" y="4997196"/>
              <a:ext cx="297179" cy="9144"/>
            </a:xfrm>
            <a:prstGeom prst="rect">
              <a:avLst/>
            </a:prstGeom>
          </p:spPr>
        </p:pic>
        <p:pic>
          <p:nvPicPr>
            <p:cNvPr id="62" name="object 62"/>
            <p:cNvPicPr/>
            <p:nvPr/>
          </p:nvPicPr>
          <p:blipFill>
            <a:blip r:embed="rId22" cstate="print"/>
            <a:stretch>
              <a:fillRect/>
            </a:stretch>
          </p:blipFill>
          <p:spPr>
            <a:xfrm>
              <a:off x="5839846" y="5006340"/>
              <a:ext cx="347472" cy="9144"/>
            </a:xfrm>
            <a:prstGeom prst="rect">
              <a:avLst/>
            </a:prstGeom>
          </p:spPr>
        </p:pic>
        <p:pic>
          <p:nvPicPr>
            <p:cNvPr id="63" name="object 63"/>
            <p:cNvPicPr/>
            <p:nvPr/>
          </p:nvPicPr>
          <p:blipFill>
            <a:blip r:embed="rId23" cstate="print"/>
            <a:stretch>
              <a:fillRect/>
            </a:stretch>
          </p:blipFill>
          <p:spPr>
            <a:xfrm>
              <a:off x="5771265" y="5015484"/>
              <a:ext cx="480059" cy="21335"/>
            </a:xfrm>
            <a:prstGeom prst="rect">
              <a:avLst/>
            </a:prstGeom>
          </p:spPr>
        </p:pic>
        <p:pic>
          <p:nvPicPr>
            <p:cNvPr id="64" name="object 64"/>
            <p:cNvPicPr/>
            <p:nvPr/>
          </p:nvPicPr>
          <p:blipFill>
            <a:blip r:embed="rId24" cstate="print"/>
            <a:stretch>
              <a:fillRect/>
            </a:stretch>
          </p:blipFill>
          <p:spPr>
            <a:xfrm>
              <a:off x="2415418" y="3781044"/>
              <a:ext cx="278891" cy="9144"/>
            </a:xfrm>
            <a:prstGeom prst="rect">
              <a:avLst/>
            </a:prstGeom>
          </p:spPr>
        </p:pic>
        <p:pic>
          <p:nvPicPr>
            <p:cNvPr id="65" name="object 65"/>
            <p:cNvPicPr/>
            <p:nvPr/>
          </p:nvPicPr>
          <p:blipFill>
            <a:blip r:embed="rId25" cstate="print"/>
            <a:stretch>
              <a:fillRect/>
            </a:stretch>
          </p:blipFill>
          <p:spPr>
            <a:xfrm>
              <a:off x="2319406" y="3790188"/>
              <a:ext cx="470916" cy="36576"/>
            </a:xfrm>
            <a:prstGeom prst="rect">
              <a:avLst/>
            </a:prstGeom>
          </p:spPr>
        </p:pic>
        <p:pic>
          <p:nvPicPr>
            <p:cNvPr id="66" name="object 66"/>
            <p:cNvPicPr/>
            <p:nvPr/>
          </p:nvPicPr>
          <p:blipFill>
            <a:blip r:embed="rId26" cstate="print"/>
            <a:stretch>
              <a:fillRect/>
            </a:stretch>
          </p:blipFill>
          <p:spPr>
            <a:xfrm>
              <a:off x="2301118" y="3826764"/>
              <a:ext cx="516636" cy="13716"/>
            </a:xfrm>
            <a:prstGeom prst="rect">
              <a:avLst/>
            </a:prstGeom>
          </p:spPr>
        </p:pic>
        <p:pic>
          <p:nvPicPr>
            <p:cNvPr id="67" name="object 67"/>
            <p:cNvPicPr/>
            <p:nvPr/>
          </p:nvPicPr>
          <p:blipFill>
            <a:blip r:embed="rId27" cstate="print"/>
            <a:stretch>
              <a:fillRect/>
            </a:stretch>
          </p:blipFill>
          <p:spPr>
            <a:xfrm>
              <a:off x="2639446" y="3840480"/>
              <a:ext cx="196596" cy="9144"/>
            </a:xfrm>
            <a:prstGeom prst="rect">
              <a:avLst/>
            </a:prstGeom>
          </p:spPr>
        </p:pic>
        <p:pic>
          <p:nvPicPr>
            <p:cNvPr id="68" name="object 68"/>
            <p:cNvPicPr/>
            <p:nvPr/>
          </p:nvPicPr>
          <p:blipFill>
            <a:blip r:embed="rId28" cstate="print"/>
            <a:stretch>
              <a:fillRect/>
            </a:stretch>
          </p:blipFill>
          <p:spPr>
            <a:xfrm>
              <a:off x="2246254" y="3840480"/>
              <a:ext cx="228599" cy="32004"/>
            </a:xfrm>
            <a:prstGeom prst="rect">
              <a:avLst/>
            </a:prstGeom>
          </p:spPr>
        </p:pic>
        <p:pic>
          <p:nvPicPr>
            <p:cNvPr id="69" name="object 69"/>
            <p:cNvPicPr/>
            <p:nvPr/>
          </p:nvPicPr>
          <p:blipFill>
            <a:blip r:embed="rId29" cstate="print"/>
            <a:stretch>
              <a:fillRect/>
            </a:stretch>
          </p:blipFill>
          <p:spPr>
            <a:xfrm>
              <a:off x="2689738" y="3849624"/>
              <a:ext cx="173736" cy="18288"/>
            </a:xfrm>
            <a:prstGeom prst="rect">
              <a:avLst/>
            </a:prstGeom>
          </p:spPr>
        </p:pic>
        <p:pic>
          <p:nvPicPr>
            <p:cNvPr id="70" name="object 70"/>
            <p:cNvPicPr/>
            <p:nvPr/>
          </p:nvPicPr>
          <p:blipFill>
            <a:blip r:embed="rId30" cstate="print"/>
            <a:stretch>
              <a:fillRect/>
            </a:stretch>
          </p:blipFill>
          <p:spPr>
            <a:xfrm>
              <a:off x="2735458" y="3867912"/>
              <a:ext cx="141732" cy="13716"/>
            </a:xfrm>
            <a:prstGeom prst="rect">
              <a:avLst/>
            </a:prstGeom>
          </p:spPr>
        </p:pic>
        <p:pic>
          <p:nvPicPr>
            <p:cNvPr id="71" name="object 71"/>
            <p:cNvPicPr/>
            <p:nvPr/>
          </p:nvPicPr>
          <p:blipFill>
            <a:blip r:embed="rId31" cstate="print"/>
            <a:stretch>
              <a:fillRect/>
            </a:stretch>
          </p:blipFill>
          <p:spPr>
            <a:xfrm>
              <a:off x="2227966" y="3872484"/>
              <a:ext cx="137160" cy="13716"/>
            </a:xfrm>
            <a:prstGeom prst="rect">
              <a:avLst/>
            </a:prstGeom>
          </p:spPr>
        </p:pic>
        <p:pic>
          <p:nvPicPr>
            <p:cNvPr id="72" name="object 72"/>
            <p:cNvPicPr/>
            <p:nvPr/>
          </p:nvPicPr>
          <p:blipFill>
            <a:blip r:embed="rId32" cstate="print"/>
            <a:stretch>
              <a:fillRect/>
            </a:stretch>
          </p:blipFill>
          <p:spPr>
            <a:xfrm>
              <a:off x="2762890" y="3881628"/>
              <a:ext cx="141731" cy="18288"/>
            </a:xfrm>
            <a:prstGeom prst="rect">
              <a:avLst/>
            </a:prstGeom>
          </p:spPr>
        </p:pic>
        <p:pic>
          <p:nvPicPr>
            <p:cNvPr id="73" name="object 73"/>
            <p:cNvPicPr/>
            <p:nvPr/>
          </p:nvPicPr>
          <p:blipFill>
            <a:blip r:embed="rId33" cstate="print"/>
            <a:stretch>
              <a:fillRect/>
            </a:stretch>
          </p:blipFill>
          <p:spPr>
            <a:xfrm>
              <a:off x="2195962" y="3886200"/>
              <a:ext cx="146303" cy="27432"/>
            </a:xfrm>
            <a:prstGeom prst="rect">
              <a:avLst/>
            </a:prstGeom>
          </p:spPr>
        </p:pic>
        <p:pic>
          <p:nvPicPr>
            <p:cNvPr id="74" name="object 74"/>
            <p:cNvPicPr/>
            <p:nvPr/>
          </p:nvPicPr>
          <p:blipFill>
            <a:blip r:embed="rId34" cstate="print"/>
            <a:stretch>
              <a:fillRect/>
            </a:stretch>
          </p:blipFill>
          <p:spPr>
            <a:xfrm>
              <a:off x="2799466" y="3899916"/>
              <a:ext cx="118871" cy="13716"/>
            </a:xfrm>
            <a:prstGeom prst="rect">
              <a:avLst/>
            </a:prstGeom>
          </p:spPr>
        </p:pic>
        <p:pic>
          <p:nvPicPr>
            <p:cNvPr id="75" name="object 75"/>
            <p:cNvPicPr/>
            <p:nvPr/>
          </p:nvPicPr>
          <p:blipFill>
            <a:blip r:embed="rId35" cstate="print"/>
            <a:stretch>
              <a:fillRect/>
            </a:stretch>
          </p:blipFill>
          <p:spPr>
            <a:xfrm>
              <a:off x="2177674" y="3913632"/>
              <a:ext cx="114300" cy="18288"/>
            </a:xfrm>
            <a:prstGeom prst="rect">
              <a:avLst/>
            </a:prstGeom>
          </p:spPr>
        </p:pic>
        <p:pic>
          <p:nvPicPr>
            <p:cNvPr id="76" name="object 76"/>
            <p:cNvPicPr/>
            <p:nvPr/>
          </p:nvPicPr>
          <p:blipFill>
            <a:blip r:embed="rId36" cstate="print"/>
            <a:stretch>
              <a:fillRect/>
            </a:stretch>
          </p:blipFill>
          <p:spPr>
            <a:xfrm>
              <a:off x="2163958" y="3931920"/>
              <a:ext cx="105155" cy="13716"/>
            </a:xfrm>
            <a:prstGeom prst="rect">
              <a:avLst/>
            </a:prstGeom>
          </p:spPr>
        </p:pic>
        <p:pic>
          <p:nvPicPr>
            <p:cNvPr id="77" name="object 77"/>
            <p:cNvPicPr/>
            <p:nvPr/>
          </p:nvPicPr>
          <p:blipFill>
            <a:blip r:embed="rId37" cstate="print"/>
            <a:stretch>
              <a:fillRect/>
            </a:stretch>
          </p:blipFill>
          <p:spPr>
            <a:xfrm>
              <a:off x="2154814" y="3945636"/>
              <a:ext cx="96012" cy="13716"/>
            </a:xfrm>
            <a:prstGeom prst="rect">
              <a:avLst/>
            </a:prstGeom>
          </p:spPr>
        </p:pic>
        <p:pic>
          <p:nvPicPr>
            <p:cNvPr id="78" name="object 78"/>
            <p:cNvPicPr/>
            <p:nvPr/>
          </p:nvPicPr>
          <p:blipFill>
            <a:blip r:embed="rId38" cstate="print"/>
            <a:stretch>
              <a:fillRect/>
            </a:stretch>
          </p:blipFill>
          <p:spPr>
            <a:xfrm>
              <a:off x="2822326" y="3913632"/>
              <a:ext cx="150875" cy="59436"/>
            </a:xfrm>
            <a:prstGeom prst="rect">
              <a:avLst/>
            </a:prstGeom>
          </p:spPr>
        </p:pic>
        <p:pic>
          <p:nvPicPr>
            <p:cNvPr id="79" name="object 79"/>
            <p:cNvPicPr/>
            <p:nvPr/>
          </p:nvPicPr>
          <p:blipFill>
            <a:blip r:embed="rId39" cstate="print"/>
            <a:stretch>
              <a:fillRect/>
            </a:stretch>
          </p:blipFill>
          <p:spPr>
            <a:xfrm>
              <a:off x="2141098" y="3959352"/>
              <a:ext cx="96012" cy="13716"/>
            </a:xfrm>
            <a:prstGeom prst="rect">
              <a:avLst/>
            </a:prstGeom>
          </p:spPr>
        </p:pic>
        <p:pic>
          <p:nvPicPr>
            <p:cNvPr id="80" name="object 80"/>
            <p:cNvPicPr/>
            <p:nvPr/>
          </p:nvPicPr>
          <p:blipFill>
            <a:blip r:embed="rId40" cstate="print"/>
            <a:stretch>
              <a:fillRect/>
            </a:stretch>
          </p:blipFill>
          <p:spPr>
            <a:xfrm>
              <a:off x="2886334" y="3973068"/>
              <a:ext cx="91440" cy="9144"/>
            </a:xfrm>
            <a:prstGeom prst="rect">
              <a:avLst/>
            </a:prstGeom>
          </p:spPr>
        </p:pic>
        <p:pic>
          <p:nvPicPr>
            <p:cNvPr id="81" name="object 81"/>
            <p:cNvPicPr/>
            <p:nvPr/>
          </p:nvPicPr>
          <p:blipFill>
            <a:blip r:embed="rId41" cstate="print"/>
            <a:stretch>
              <a:fillRect/>
            </a:stretch>
          </p:blipFill>
          <p:spPr>
            <a:xfrm>
              <a:off x="2895478" y="3982212"/>
              <a:ext cx="91440" cy="9144"/>
            </a:xfrm>
            <a:prstGeom prst="rect">
              <a:avLst/>
            </a:prstGeom>
          </p:spPr>
        </p:pic>
        <p:pic>
          <p:nvPicPr>
            <p:cNvPr id="82" name="object 82"/>
            <p:cNvPicPr/>
            <p:nvPr/>
          </p:nvPicPr>
          <p:blipFill>
            <a:blip r:embed="rId42" cstate="print"/>
            <a:stretch>
              <a:fillRect/>
            </a:stretch>
          </p:blipFill>
          <p:spPr>
            <a:xfrm>
              <a:off x="2118238" y="3973068"/>
              <a:ext cx="105156" cy="36576"/>
            </a:xfrm>
            <a:prstGeom prst="rect">
              <a:avLst/>
            </a:prstGeom>
          </p:spPr>
        </p:pic>
        <p:pic>
          <p:nvPicPr>
            <p:cNvPr id="83" name="object 83"/>
            <p:cNvPicPr/>
            <p:nvPr/>
          </p:nvPicPr>
          <p:blipFill>
            <a:blip r:embed="rId43" cstate="print"/>
            <a:stretch>
              <a:fillRect/>
            </a:stretch>
          </p:blipFill>
          <p:spPr>
            <a:xfrm>
              <a:off x="2909194" y="3991356"/>
              <a:ext cx="86867" cy="18288"/>
            </a:xfrm>
            <a:prstGeom prst="rect">
              <a:avLst/>
            </a:prstGeom>
          </p:spPr>
        </p:pic>
        <p:pic>
          <p:nvPicPr>
            <p:cNvPr id="84" name="object 84"/>
            <p:cNvPicPr/>
            <p:nvPr/>
          </p:nvPicPr>
          <p:blipFill>
            <a:blip r:embed="rId44" cstate="print"/>
            <a:stretch>
              <a:fillRect/>
            </a:stretch>
          </p:blipFill>
          <p:spPr>
            <a:xfrm>
              <a:off x="2922910" y="4009644"/>
              <a:ext cx="82296" cy="9144"/>
            </a:xfrm>
            <a:prstGeom prst="rect">
              <a:avLst/>
            </a:prstGeom>
          </p:spPr>
        </p:pic>
        <p:pic>
          <p:nvPicPr>
            <p:cNvPr id="85" name="object 85"/>
            <p:cNvPicPr/>
            <p:nvPr/>
          </p:nvPicPr>
          <p:blipFill>
            <a:blip r:embed="rId45" cstate="print"/>
            <a:stretch>
              <a:fillRect/>
            </a:stretch>
          </p:blipFill>
          <p:spPr>
            <a:xfrm>
              <a:off x="2104522" y="4009644"/>
              <a:ext cx="86867" cy="22860"/>
            </a:xfrm>
            <a:prstGeom prst="rect">
              <a:avLst/>
            </a:prstGeom>
          </p:spPr>
        </p:pic>
        <p:pic>
          <p:nvPicPr>
            <p:cNvPr id="86" name="object 86"/>
            <p:cNvPicPr/>
            <p:nvPr/>
          </p:nvPicPr>
          <p:blipFill>
            <a:blip r:embed="rId46" cstate="print"/>
            <a:stretch>
              <a:fillRect/>
            </a:stretch>
          </p:blipFill>
          <p:spPr>
            <a:xfrm>
              <a:off x="2927482" y="4018788"/>
              <a:ext cx="86868" cy="13716"/>
            </a:xfrm>
            <a:prstGeom prst="rect">
              <a:avLst/>
            </a:prstGeom>
          </p:spPr>
        </p:pic>
        <p:pic>
          <p:nvPicPr>
            <p:cNvPr id="87" name="object 87"/>
            <p:cNvPicPr/>
            <p:nvPr/>
          </p:nvPicPr>
          <p:blipFill>
            <a:blip r:embed="rId47" cstate="print"/>
            <a:stretch>
              <a:fillRect/>
            </a:stretch>
          </p:blipFill>
          <p:spPr>
            <a:xfrm>
              <a:off x="2095378" y="4032504"/>
              <a:ext cx="77724" cy="9144"/>
            </a:xfrm>
            <a:prstGeom prst="rect">
              <a:avLst/>
            </a:prstGeom>
          </p:spPr>
        </p:pic>
        <p:pic>
          <p:nvPicPr>
            <p:cNvPr id="88" name="object 88"/>
            <p:cNvPicPr/>
            <p:nvPr/>
          </p:nvPicPr>
          <p:blipFill>
            <a:blip r:embed="rId48" cstate="print"/>
            <a:stretch>
              <a:fillRect/>
            </a:stretch>
          </p:blipFill>
          <p:spPr>
            <a:xfrm>
              <a:off x="2941198" y="4032504"/>
              <a:ext cx="77723" cy="9144"/>
            </a:xfrm>
            <a:prstGeom prst="rect">
              <a:avLst/>
            </a:prstGeom>
          </p:spPr>
        </p:pic>
        <p:pic>
          <p:nvPicPr>
            <p:cNvPr id="89" name="object 89"/>
            <p:cNvPicPr/>
            <p:nvPr/>
          </p:nvPicPr>
          <p:blipFill>
            <a:blip r:embed="rId49" cstate="print"/>
            <a:stretch>
              <a:fillRect/>
            </a:stretch>
          </p:blipFill>
          <p:spPr>
            <a:xfrm>
              <a:off x="2090806" y="4041648"/>
              <a:ext cx="77724" cy="9144"/>
            </a:xfrm>
            <a:prstGeom prst="rect">
              <a:avLst/>
            </a:prstGeom>
          </p:spPr>
        </p:pic>
        <p:pic>
          <p:nvPicPr>
            <p:cNvPr id="90" name="object 90"/>
            <p:cNvPicPr/>
            <p:nvPr/>
          </p:nvPicPr>
          <p:blipFill>
            <a:blip r:embed="rId50" cstate="print"/>
            <a:stretch>
              <a:fillRect/>
            </a:stretch>
          </p:blipFill>
          <p:spPr>
            <a:xfrm>
              <a:off x="2945770" y="4041648"/>
              <a:ext cx="73152" cy="9144"/>
            </a:xfrm>
            <a:prstGeom prst="rect">
              <a:avLst/>
            </a:prstGeom>
          </p:spPr>
        </p:pic>
        <p:pic>
          <p:nvPicPr>
            <p:cNvPr id="91" name="object 91"/>
            <p:cNvPicPr/>
            <p:nvPr/>
          </p:nvPicPr>
          <p:blipFill>
            <a:blip r:embed="rId51" cstate="print"/>
            <a:stretch>
              <a:fillRect/>
            </a:stretch>
          </p:blipFill>
          <p:spPr>
            <a:xfrm>
              <a:off x="2081662" y="4050792"/>
              <a:ext cx="82296" cy="13716"/>
            </a:xfrm>
            <a:prstGeom prst="rect">
              <a:avLst/>
            </a:prstGeom>
          </p:spPr>
        </p:pic>
        <p:pic>
          <p:nvPicPr>
            <p:cNvPr id="92" name="object 92"/>
            <p:cNvPicPr/>
            <p:nvPr/>
          </p:nvPicPr>
          <p:blipFill>
            <a:blip r:embed="rId52" cstate="print"/>
            <a:stretch>
              <a:fillRect/>
            </a:stretch>
          </p:blipFill>
          <p:spPr>
            <a:xfrm>
              <a:off x="2081662" y="4064508"/>
              <a:ext cx="73152" cy="9144"/>
            </a:xfrm>
            <a:prstGeom prst="rect">
              <a:avLst/>
            </a:prstGeom>
          </p:spPr>
        </p:pic>
        <p:pic>
          <p:nvPicPr>
            <p:cNvPr id="93" name="object 93"/>
            <p:cNvPicPr/>
            <p:nvPr/>
          </p:nvPicPr>
          <p:blipFill>
            <a:blip r:embed="rId53" cstate="print"/>
            <a:stretch>
              <a:fillRect/>
            </a:stretch>
          </p:blipFill>
          <p:spPr>
            <a:xfrm>
              <a:off x="2950342" y="4050792"/>
              <a:ext cx="82296" cy="22860"/>
            </a:xfrm>
            <a:prstGeom prst="rect">
              <a:avLst/>
            </a:prstGeom>
          </p:spPr>
        </p:pic>
        <p:pic>
          <p:nvPicPr>
            <p:cNvPr id="94" name="object 94"/>
            <p:cNvPicPr/>
            <p:nvPr/>
          </p:nvPicPr>
          <p:blipFill>
            <a:blip r:embed="rId54" cstate="print"/>
            <a:stretch>
              <a:fillRect/>
            </a:stretch>
          </p:blipFill>
          <p:spPr>
            <a:xfrm>
              <a:off x="2077090" y="4073652"/>
              <a:ext cx="73152" cy="9144"/>
            </a:xfrm>
            <a:prstGeom prst="rect">
              <a:avLst/>
            </a:prstGeom>
          </p:spPr>
        </p:pic>
        <p:pic>
          <p:nvPicPr>
            <p:cNvPr id="95" name="object 95"/>
            <p:cNvPicPr/>
            <p:nvPr/>
          </p:nvPicPr>
          <p:blipFill>
            <a:blip r:embed="rId55" cstate="print"/>
            <a:stretch>
              <a:fillRect/>
            </a:stretch>
          </p:blipFill>
          <p:spPr>
            <a:xfrm>
              <a:off x="2964058" y="4073652"/>
              <a:ext cx="77724" cy="13716"/>
            </a:xfrm>
            <a:prstGeom prst="rect">
              <a:avLst/>
            </a:prstGeom>
          </p:spPr>
        </p:pic>
        <p:pic>
          <p:nvPicPr>
            <p:cNvPr id="96" name="object 96"/>
            <p:cNvPicPr/>
            <p:nvPr/>
          </p:nvPicPr>
          <p:blipFill>
            <a:blip r:embed="rId56" cstate="print"/>
            <a:stretch>
              <a:fillRect/>
            </a:stretch>
          </p:blipFill>
          <p:spPr>
            <a:xfrm>
              <a:off x="2072518" y="4082796"/>
              <a:ext cx="68580" cy="9144"/>
            </a:xfrm>
            <a:prstGeom prst="rect">
              <a:avLst/>
            </a:prstGeom>
          </p:spPr>
        </p:pic>
        <p:pic>
          <p:nvPicPr>
            <p:cNvPr id="97" name="object 97"/>
            <p:cNvPicPr/>
            <p:nvPr/>
          </p:nvPicPr>
          <p:blipFill>
            <a:blip r:embed="rId57" cstate="print"/>
            <a:stretch>
              <a:fillRect/>
            </a:stretch>
          </p:blipFill>
          <p:spPr>
            <a:xfrm>
              <a:off x="2973202" y="4087368"/>
              <a:ext cx="73152" cy="9144"/>
            </a:xfrm>
            <a:prstGeom prst="rect">
              <a:avLst/>
            </a:prstGeom>
          </p:spPr>
        </p:pic>
        <p:pic>
          <p:nvPicPr>
            <p:cNvPr id="98" name="object 98"/>
            <p:cNvPicPr/>
            <p:nvPr/>
          </p:nvPicPr>
          <p:blipFill>
            <a:blip r:embed="rId58" cstate="print"/>
            <a:stretch>
              <a:fillRect/>
            </a:stretch>
          </p:blipFill>
          <p:spPr>
            <a:xfrm>
              <a:off x="2063374" y="4091940"/>
              <a:ext cx="73151" cy="22860"/>
            </a:xfrm>
            <a:prstGeom prst="rect">
              <a:avLst/>
            </a:prstGeom>
          </p:spPr>
        </p:pic>
        <p:pic>
          <p:nvPicPr>
            <p:cNvPr id="99" name="object 99"/>
            <p:cNvPicPr/>
            <p:nvPr/>
          </p:nvPicPr>
          <p:blipFill>
            <a:blip r:embed="rId59" cstate="print"/>
            <a:stretch>
              <a:fillRect/>
            </a:stretch>
          </p:blipFill>
          <p:spPr>
            <a:xfrm>
              <a:off x="2973202" y="4096512"/>
              <a:ext cx="86868" cy="32004"/>
            </a:xfrm>
            <a:prstGeom prst="rect">
              <a:avLst/>
            </a:prstGeom>
          </p:spPr>
        </p:pic>
        <p:pic>
          <p:nvPicPr>
            <p:cNvPr id="100" name="object 100"/>
            <p:cNvPicPr/>
            <p:nvPr/>
          </p:nvPicPr>
          <p:blipFill>
            <a:blip r:embed="rId60" cstate="print"/>
            <a:stretch>
              <a:fillRect/>
            </a:stretch>
          </p:blipFill>
          <p:spPr>
            <a:xfrm>
              <a:off x="2058802" y="4114800"/>
              <a:ext cx="68580" cy="13716"/>
            </a:xfrm>
            <a:prstGeom prst="rect">
              <a:avLst/>
            </a:prstGeom>
          </p:spPr>
        </p:pic>
        <p:pic>
          <p:nvPicPr>
            <p:cNvPr id="101" name="object 101"/>
            <p:cNvPicPr/>
            <p:nvPr/>
          </p:nvPicPr>
          <p:blipFill>
            <a:blip r:embed="rId61" cstate="print"/>
            <a:stretch>
              <a:fillRect/>
            </a:stretch>
          </p:blipFill>
          <p:spPr>
            <a:xfrm>
              <a:off x="2054230" y="4128516"/>
              <a:ext cx="68580" cy="9144"/>
            </a:xfrm>
            <a:prstGeom prst="rect">
              <a:avLst/>
            </a:prstGeom>
          </p:spPr>
        </p:pic>
        <p:pic>
          <p:nvPicPr>
            <p:cNvPr id="102" name="object 102"/>
            <p:cNvPicPr/>
            <p:nvPr/>
          </p:nvPicPr>
          <p:blipFill>
            <a:blip r:embed="rId62" cstate="print"/>
            <a:stretch>
              <a:fillRect/>
            </a:stretch>
          </p:blipFill>
          <p:spPr>
            <a:xfrm>
              <a:off x="2049658" y="4137660"/>
              <a:ext cx="73152" cy="18288"/>
            </a:xfrm>
            <a:prstGeom prst="rect">
              <a:avLst/>
            </a:prstGeom>
          </p:spPr>
        </p:pic>
        <p:pic>
          <p:nvPicPr>
            <p:cNvPr id="103" name="object 103"/>
            <p:cNvPicPr/>
            <p:nvPr/>
          </p:nvPicPr>
          <p:blipFill>
            <a:blip r:embed="rId63" cstate="print"/>
            <a:stretch>
              <a:fillRect/>
            </a:stretch>
          </p:blipFill>
          <p:spPr>
            <a:xfrm>
              <a:off x="2991490" y="4128516"/>
              <a:ext cx="73152" cy="27432"/>
            </a:xfrm>
            <a:prstGeom prst="rect">
              <a:avLst/>
            </a:prstGeom>
          </p:spPr>
        </p:pic>
        <p:pic>
          <p:nvPicPr>
            <p:cNvPr id="104" name="object 104"/>
            <p:cNvPicPr/>
            <p:nvPr/>
          </p:nvPicPr>
          <p:blipFill>
            <a:blip r:embed="rId64" cstate="print"/>
            <a:stretch>
              <a:fillRect/>
            </a:stretch>
          </p:blipFill>
          <p:spPr>
            <a:xfrm>
              <a:off x="2045086" y="4155948"/>
              <a:ext cx="68580" cy="13716"/>
            </a:xfrm>
            <a:prstGeom prst="rect">
              <a:avLst/>
            </a:prstGeom>
          </p:spPr>
        </p:pic>
        <p:pic>
          <p:nvPicPr>
            <p:cNvPr id="105" name="object 105"/>
            <p:cNvPicPr/>
            <p:nvPr/>
          </p:nvPicPr>
          <p:blipFill>
            <a:blip r:embed="rId65" cstate="print"/>
            <a:stretch>
              <a:fillRect/>
            </a:stretch>
          </p:blipFill>
          <p:spPr>
            <a:xfrm>
              <a:off x="2040514" y="4169664"/>
              <a:ext cx="68580" cy="13716"/>
            </a:xfrm>
            <a:prstGeom prst="rect">
              <a:avLst/>
            </a:prstGeom>
          </p:spPr>
        </p:pic>
        <p:pic>
          <p:nvPicPr>
            <p:cNvPr id="106" name="object 106"/>
            <p:cNvPicPr/>
            <p:nvPr/>
          </p:nvPicPr>
          <p:blipFill>
            <a:blip r:embed="rId66" cstate="print"/>
            <a:stretch>
              <a:fillRect/>
            </a:stretch>
          </p:blipFill>
          <p:spPr>
            <a:xfrm>
              <a:off x="3000634" y="4155948"/>
              <a:ext cx="68579" cy="27432"/>
            </a:xfrm>
            <a:prstGeom prst="rect">
              <a:avLst/>
            </a:prstGeom>
          </p:spPr>
        </p:pic>
        <p:pic>
          <p:nvPicPr>
            <p:cNvPr id="107" name="object 107"/>
            <p:cNvPicPr/>
            <p:nvPr/>
          </p:nvPicPr>
          <p:blipFill>
            <a:blip r:embed="rId67" cstate="print"/>
            <a:stretch>
              <a:fillRect/>
            </a:stretch>
          </p:blipFill>
          <p:spPr>
            <a:xfrm>
              <a:off x="3009778" y="4183380"/>
              <a:ext cx="64007" cy="18288"/>
            </a:xfrm>
            <a:prstGeom prst="rect">
              <a:avLst/>
            </a:prstGeom>
          </p:spPr>
        </p:pic>
        <p:pic>
          <p:nvPicPr>
            <p:cNvPr id="108" name="object 108"/>
            <p:cNvPicPr/>
            <p:nvPr/>
          </p:nvPicPr>
          <p:blipFill>
            <a:blip r:embed="rId68" cstate="print"/>
            <a:stretch>
              <a:fillRect/>
            </a:stretch>
          </p:blipFill>
          <p:spPr>
            <a:xfrm>
              <a:off x="2035942" y="4183380"/>
              <a:ext cx="68579" cy="27432"/>
            </a:xfrm>
            <a:prstGeom prst="rect">
              <a:avLst/>
            </a:prstGeom>
          </p:spPr>
        </p:pic>
        <p:sp>
          <p:nvSpPr>
            <p:cNvPr id="109" name="object 109"/>
            <p:cNvSpPr/>
            <p:nvPr/>
          </p:nvSpPr>
          <p:spPr>
            <a:xfrm>
              <a:off x="2031370" y="4213098"/>
              <a:ext cx="68580" cy="50800"/>
            </a:xfrm>
            <a:custGeom>
              <a:avLst/>
              <a:gdLst/>
              <a:ahLst/>
              <a:cxnLst/>
              <a:rect l="l" t="t" r="r" b="b"/>
              <a:pathLst>
                <a:path w="68580" h="50800">
                  <a:moveTo>
                    <a:pt x="4572" y="0"/>
                  </a:moveTo>
                  <a:lnTo>
                    <a:pt x="68579" y="0"/>
                  </a:lnTo>
                </a:path>
                <a:path w="68580" h="50800">
                  <a:moveTo>
                    <a:pt x="4572" y="4571"/>
                  </a:moveTo>
                  <a:lnTo>
                    <a:pt x="68579" y="4571"/>
                  </a:lnTo>
                </a:path>
                <a:path w="68580" h="50800">
                  <a:moveTo>
                    <a:pt x="4572" y="9143"/>
                  </a:moveTo>
                  <a:lnTo>
                    <a:pt x="64007" y="9143"/>
                  </a:lnTo>
                </a:path>
                <a:path w="68580" h="50800">
                  <a:moveTo>
                    <a:pt x="4572" y="13715"/>
                  </a:moveTo>
                  <a:lnTo>
                    <a:pt x="64007" y="13715"/>
                  </a:lnTo>
                </a:path>
                <a:path w="68580" h="50800">
                  <a:moveTo>
                    <a:pt x="4572" y="18287"/>
                  </a:moveTo>
                  <a:lnTo>
                    <a:pt x="64007" y="18287"/>
                  </a:lnTo>
                </a:path>
                <a:path w="68580" h="50800">
                  <a:moveTo>
                    <a:pt x="0" y="22859"/>
                  </a:moveTo>
                  <a:lnTo>
                    <a:pt x="64007" y="22859"/>
                  </a:lnTo>
                </a:path>
                <a:path w="68580" h="50800">
                  <a:moveTo>
                    <a:pt x="0" y="27431"/>
                  </a:moveTo>
                  <a:lnTo>
                    <a:pt x="64007" y="27431"/>
                  </a:lnTo>
                </a:path>
                <a:path w="68580" h="50800">
                  <a:moveTo>
                    <a:pt x="0" y="32003"/>
                  </a:moveTo>
                  <a:lnTo>
                    <a:pt x="64007" y="32003"/>
                  </a:lnTo>
                </a:path>
                <a:path w="68580" h="50800">
                  <a:moveTo>
                    <a:pt x="0" y="36575"/>
                  </a:moveTo>
                  <a:lnTo>
                    <a:pt x="64007" y="36575"/>
                  </a:lnTo>
                </a:path>
                <a:path w="68580" h="50800">
                  <a:moveTo>
                    <a:pt x="0" y="41147"/>
                  </a:moveTo>
                  <a:lnTo>
                    <a:pt x="59435" y="41147"/>
                  </a:lnTo>
                </a:path>
                <a:path w="68580" h="50800">
                  <a:moveTo>
                    <a:pt x="0" y="45719"/>
                  </a:moveTo>
                  <a:lnTo>
                    <a:pt x="59435" y="45719"/>
                  </a:lnTo>
                </a:path>
                <a:path w="68580" h="50800">
                  <a:moveTo>
                    <a:pt x="0" y="50291"/>
                  </a:moveTo>
                  <a:lnTo>
                    <a:pt x="59435" y="50291"/>
                  </a:lnTo>
                </a:path>
              </a:pathLst>
            </a:custGeom>
            <a:ln w="4572">
              <a:solidFill>
                <a:srgbClr val="006FBF"/>
              </a:solidFill>
            </a:ln>
          </p:spPr>
          <p:txBody>
            <a:bodyPr wrap="square" lIns="0" tIns="0" rIns="0" bIns="0" rtlCol="0"/>
            <a:lstStyle/>
            <a:p>
              <a:endParaRPr/>
            </a:p>
          </p:txBody>
        </p:sp>
        <p:pic>
          <p:nvPicPr>
            <p:cNvPr id="110" name="object 110"/>
            <p:cNvPicPr/>
            <p:nvPr/>
          </p:nvPicPr>
          <p:blipFill>
            <a:blip r:embed="rId69" cstate="print"/>
            <a:stretch>
              <a:fillRect/>
            </a:stretch>
          </p:blipFill>
          <p:spPr>
            <a:xfrm>
              <a:off x="3014350" y="4201668"/>
              <a:ext cx="68579" cy="68580"/>
            </a:xfrm>
            <a:prstGeom prst="rect">
              <a:avLst/>
            </a:prstGeom>
          </p:spPr>
        </p:pic>
        <p:sp>
          <p:nvSpPr>
            <p:cNvPr id="111" name="object 111"/>
            <p:cNvSpPr/>
            <p:nvPr/>
          </p:nvSpPr>
          <p:spPr>
            <a:xfrm>
              <a:off x="2031370" y="4267962"/>
              <a:ext cx="59690" cy="59690"/>
            </a:xfrm>
            <a:custGeom>
              <a:avLst/>
              <a:gdLst/>
              <a:ahLst/>
              <a:cxnLst/>
              <a:rect l="l" t="t" r="r" b="b"/>
              <a:pathLst>
                <a:path w="59689" h="59689">
                  <a:moveTo>
                    <a:pt x="0" y="0"/>
                  </a:moveTo>
                  <a:lnTo>
                    <a:pt x="59435" y="0"/>
                  </a:lnTo>
                </a:path>
                <a:path w="59689" h="59689">
                  <a:moveTo>
                    <a:pt x="0" y="4571"/>
                  </a:moveTo>
                  <a:lnTo>
                    <a:pt x="59435" y="4571"/>
                  </a:lnTo>
                </a:path>
                <a:path w="59689" h="59689">
                  <a:moveTo>
                    <a:pt x="0" y="9143"/>
                  </a:moveTo>
                  <a:lnTo>
                    <a:pt x="59435" y="9143"/>
                  </a:lnTo>
                </a:path>
                <a:path w="59689" h="59689">
                  <a:moveTo>
                    <a:pt x="0" y="13715"/>
                  </a:moveTo>
                  <a:lnTo>
                    <a:pt x="59435" y="13715"/>
                  </a:lnTo>
                </a:path>
                <a:path w="59689" h="59689">
                  <a:moveTo>
                    <a:pt x="0" y="18287"/>
                  </a:moveTo>
                  <a:lnTo>
                    <a:pt x="59435" y="18287"/>
                  </a:lnTo>
                </a:path>
                <a:path w="59689" h="59689">
                  <a:moveTo>
                    <a:pt x="0" y="22859"/>
                  </a:moveTo>
                  <a:lnTo>
                    <a:pt x="59435" y="22859"/>
                  </a:lnTo>
                </a:path>
                <a:path w="59689" h="59689">
                  <a:moveTo>
                    <a:pt x="0" y="27431"/>
                  </a:moveTo>
                  <a:lnTo>
                    <a:pt x="59435" y="27431"/>
                  </a:lnTo>
                </a:path>
                <a:path w="59689" h="59689">
                  <a:moveTo>
                    <a:pt x="0" y="32003"/>
                  </a:moveTo>
                  <a:lnTo>
                    <a:pt x="59435" y="32003"/>
                  </a:lnTo>
                </a:path>
                <a:path w="59689" h="59689">
                  <a:moveTo>
                    <a:pt x="0" y="36575"/>
                  </a:moveTo>
                  <a:lnTo>
                    <a:pt x="59435" y="36575"/>
                  </a:lnTo>
                </a:path>
                <a:path w="59689" h="59689">
                  <a:moveTo>
                    <a:pt x="0" y="41147"/>
                  </a:moveTo>
                  <a:lnTo>
                    <a:pt x="59435" y="41147"/>
                  </a:lnTo>
                </a:path>
                <a:path w="59689" h="59689">
                  <a:moveTo>
                    <a:pt x="0" y="45719"/>
                  </a:moveTo>
                  <a:lnTo>
                    <a:pt x="59435" y="45719"/>
                  </a:lnTo>
                </a:path>
                <a:path w="59689" h="59689">
                  <a:moveTo>
                    <a:pt x="0" y="50291"/>
                  </a:moveTo>
                  <a:lnTo>
                    <a:pt x="59435" y="50291"/>
                  </a:lnTo>
                </a:path>
                <a:path w="59689" h="59689">
                  <a:moveTo>
                    <a:pt x="0" y="54863"/>
                  </a:moveTo>
                  <a:lnTo>
                    <a:pt x="59435" y="54863"/>
                  </a:lnTo>
                </a:path>
                <a:path w="59689" h="59689">
                  <a:moveTo>
                    <a:pt x="0" y="59435"/>
                  </a:moveTo>
                  <a:lnTo>
                    <a:pt x="59435" y="59435"/>
                  </a:lnTo>
                </a:path>
              </a:pathLst>
            </a:custGeom>
            <a:ln w="4572">
              <a:solidFill>
                <a:srgbClr val="006FBF"/>
              </a:solidFill>
            </a:ln>
          </p:spPr>
          <p:txBody>
            <a:bodyPr wrap="square" lIns="0" tIns="0" rIns="0" bIns="0" rtlCol="0"/>
            <a:lstStyle/>
            <a:p>
              <a:endParaRPr/>
            </a:p>
          </p:txBody>
        </p:sp>
        <p:pic>
          <p:nvPicPr>
            <p:cNvPr id="112" name="object 112"/>
            <p:cNvPicPr/>
            <p:nvPr/>
          </p:nvPicPr>
          <p:blipFill>
            <a:blip r:embed="rId70" cstate="print"/>
            <a:stretch>
              <a:fillRect/>
            </a:stretch>
          </p:blipFill>
          <p:spPr>
            <a:xfrm>
              <a:off x="3018922" y="4270248"/>
              <a:ext cx="64007" cy="68580"/>
            </a:xfrm>
            <a:prstGeom prst="rect">
              <a:avLst/>
            </a:prstGeom>
          </p:spPr>
        </p:pic>
        <p:sp>
          <p:nvSpPr>
            <p:cNvPr id="113" name="object 113"/>
            <p:cNvSpPr/>
            <p:nvPr/>
          </p:nvSpPr>
          <p:spPr>
            <a:xfrm>
              <a:off x="2031370" y="4331970"/>
              <a:ext cx="64135" cy="36830"/>
            </a:xfrm>
            <a:custGeom>
              <a:avLst/>
              <a:gdLst/>
              <a:ahLst/>
              <a:cxnLst/>
              <a:rect l="l" t="t" r="r" b="b"/>
              <a:pathLst>
                <a:path w="64135" h="36829">
                  <a:moveTo>
                    <a:pt x="0" y="0"/>
                  </a:moveTo>
                  <a:lnTo>
                    <a:pt x="59435" y="0"/>
                  </a:lnTo>
                </a:path>
                <a:path w="64135" h="36829">
                  <a:moveTo>
                    <a:pt x="0" y="4572"/>
                  </a:moveTo>
                  <a:lnTo>
                    <a:pt x="59435" y="4572"/>
                  </a:lnTo>
                </a:path>
                <a:path w="64135" h="36829">
                  <a:moveTo>
                    <a:pt x="0" y="9144"/>
                  </a:moveTo>
                  <a:lnTo>
                    <a:pt x="59435" y="9144"/>
                  </a:lnTo>
                </a:path>
                <a:path w="64135" h="36829">
                  <a:moveTo>
                    <a:pt x="0" y="13716"/>
                  </a:moveTo>
                  <a:lnTo>
                    <a:pt x="59435" y="13716"/>
                  </a:lnTo>
                </a:path>
                <a:path w="64135" h="36829">
                  <a:moveTo>
                    <a:pt x="0" y="18287"/>
                  </a:moveTo>
                  <a:lnTo>
                    <a:pt x="64007" y="18287"/>
                  </a:lnTo>
                </a:path>
                <a:path w="64135" h="36829">
                  <a:moveTo>
                    <a:pt x="0" y="22860"/>
                  </a:moveTo>
                  <a:lnTo>
                    <a:pt x="64007" y="22860"/>
                  </a:lnTo>
                </a:path>
                <a:path w="64135" h="36829">
                  <a:moveTo>
                    <a:pt x="4572" y="27432"/>
                  </a:moveTo>
                  <a:lnTo>
                    <a:pt x="64007" y="27432"/>
                  </a:lnTo>
                </a:path>
                <a:path w="64135" h="36829">
                  <a:moveTo>
                    <a:pt x="4572" y="32004"/>
                  </a:moveTo>
                  <a:lnTo>
                    <a:pt x="64007" y="32004"/>
                  </a:lnTo>
                </a:path>
                <a:path w="64135" h="36829">
                  <a:moveTo>
                    <a:pt x="4572" y="36575"/>
                  </a:moveTo>
                  <a:lnTo>
                    <a:pt x="64007" y="36575"/>
                  </a:lnTo>
                </a:path>
              </a:pathLst>
            </a:custGeom>
            <a:ln w="4572">
              <a:solidFill>
                <a:srgbClr val="006FBF"/>
              </a:solidFill>
            </a:ln>
          </p:spPr>
          <p:txBody>
            <a:bodyPr wrap="square" lIns="0" tIns="0" rIns="0" bIns="0" rtlCol="0"/>
            <a:lstStyle/>
            <a:p>
              <a:endParaRPr/>
            </a:p>
          </p:txBody>
        </p:sp>
        <p:pic>
          <p:nvPicPr>
            <p:cNvPr id="114" name="object 114"/>
            <p:cNvPicPr/>
            <p:nvPr/>
          </p:nvPicPr>
          <p:blipFill>
            <a:blip r:embed="rId71" cstate="print"/>
            <a:stretch>
              <a:fillRect/>
            </a:stretch>
          </p:blipFill>
          <p:spPr>
            <a:xfrm>
              <a:off x="3014350" y="4338828"/>
              <a:ext cx="64007" cy="41148"/>
            </a:xfrm>
            <a:prstGeom prst="rect">
              <a:avLst/>
            </a:prstGeom>
          </p:spPr>
        </p:pic>
        <p:pic>
          <p:nvPicPr>
            <p:cNvPr id="115" name="object 115"/>
            <p:cNvPicPr/>
            <p:nvPr/>
          </p:nvPicPr>
          <p:blipFill>
            <a:blip r:embed="rId72" cstate="print"/>
            <a:stretch>
              <a:fillRect/>
            </a:stretch>
          </p:blipFill>
          <p:spPr>
            <a:xfrm>
              <a:off x="2035942" y="4370832"/>
              <a:ext cx="64007" cy="18288"/>
            </a:xfrm>
            <a:prstGeom prst="rect">
              <a:avLst/>
            </a:prstGeom>
          </p:spPr>
        </p:pic>
        <p:pic>
          <p:nvPicPr>
            <p:cNvPr id="116" name="object 116"/>
            <p:cNvPicPr/>
            <p:nvPr/>
          </p:nvPicPr>
          <p:blipFill>
            <a:blip r:embed="rId73" cstate="print"/>
            <a:stretch>
              <a:fillRect/>
            </a:stretch>
          </p:blipFill>
          <p:spPr>
            <a:xfrm>
              <a:off x="3014350" y="4379976"/>
              <a:ext cx="59435" cy="18288"/>
            </a:xfrm>
            <a:prstGeom prst="rect">
              <a:avLst/>
            </a:prstGeom>
          </p:spPr>
        </p:pic>
        <p:pic>
          <p:nvPicPr>
            <p:cNvPr id="117" name="object 117"/>
            <p:cNvPicPr/>
            <p:nvPr/>
          </p:nvPicPr>
          <p:blipFill>
            <a:blip r:embed="rId74" cstate="print"/>
            <a:stretch>
              <a:fillRect/>
            </a:stretch>
          </p:blipFill>
          <p:spPr>
            <a:xfrm>
              <a:off x="2040514" y="4389120"/>
              <a:ext cx="68579" cy="27432"/>
            </a:xfrm>
            <a:prstGeom prst="rect">
              <a:avLst/>
            </a:prstGeom>
          </p:spPr>
        </p:pic>
        <p:pic>
          <p:nvPicPr>
            <p:cNvPr id="118" name="object 118"/>
            <p:cNvPicPr/>
            <p:nvPr/>
          </p:nvPicPr>
          <p:blipFill>
            <a:blip r:embed="rId75" cstate="print"/>
            <a:stretch>
              <a:fillRect/>
            </a:stretch>
          </p:blipFill>
          <p:spPr>
            <a:xfrm>
              <a:off x="3005206" y="4398264"/>
              <a:ext cx="64007" cy="18288"/>
            </a:xfrm>
            <a:prstGeom prst="rect">
              <a:avLst/>
            </a:prstGeom>
          </p:spPr>
        </p:pic>
        <p:pic>
          <p:nvPicPr>
            <p:cNvPr id="119" name="object 119"/>
            <p:cNvPicPr/>
            <p:nvPr/>
          </p:nvPicPr>
          <p:blipFill>
            <a:blip r:embed="rId76" cstate="print"/>
            <a:stretch>
              <a:fillRect/>
            </a:stretch>
          </p:blipFill>
          <p:spPr>
            <a:xfrm>
              <a:off x="2045086" y="4416552"/>
              <a:ext cx="64007" cy="9144"/>
            </a:xfrm>
            <a:prstGeom prst="rect">
              <a:avLst/>
            </a:prstGeom>
          </p:spPr>
        </p:pic>
        <p:pic>
          <p:nvPicPr>
            <p:cNvPr id="120" name="object 120"/>
            <p:cNvPicPr/>
            <p:nvPr/>
          </p:nvPicPr>
          <p:blipFill>
            <a:blip r:embed="rId77" cstate="print"/>
            <a:stretch>
              <a:fillRect/>
            </a:stretch>
          </p:blipFill>
          <p:spPr>
            <a:xfrm>
              <a:off x="2049658" y="4425696"/>
              <a:ext cx="68579" cy="22860"/>
            </a:xfrm>
            <a:prstGeom prst="rect">
              <a:avLst/>
            </a:prstGeom>
          </p:spPr>
        </p:pic>
        <p:pic>
          <p:nvPicPr>
            <p:cNvPr id="121" name="object 121"/>
            <p:cNvPicPr/>
            <p:nvPr/>
          </p:nvPicPr>
          <p:blipFill>
            <a:blip r:embed="rId78" cstate="print"/>
            <a:stretch>
              <a:fillRect/>
            </a:stretch>
          </p:blipFill>
          <p:spPr>
            <a:xfrm>
              <a:off x="2996062" y="4416552"/>
              <a:ext cx="68580" cy="32004"/>
            </a:xfrm>
            <a:prstGeom prst="rect">
              <a:avLst/>
            </a:prstGeom>
          </p:spPr>
        </p:pic>
        <p:pic>
          <p:nvPicPr>
            <p:cNvPr id="122" name="object 122"/>
            <p:cNvPicPr/>
            <p:nvPr/>
          </p:nvPicPr>
          <p:blipFill>
            <a:blip r:embed="rId79" cstate="print"/>
            <a:stretch>
              <a:fillRect/>
            </a:stretch>
          </p:blipFill>
          <p:spPr>
            <a:xfrm>
              <a:off x="2991490" y="4448556"/>
              <a:ext cx="68580" cy="9144"/>
            </a:xfrm>
            <a:prstGeom prst="rect">
              <a:avLst/>
            </a:prstGeom>
          </p:spPr>
        </p:pic>
        <p:pic>
          <p:nvPicPr>
            <p:cNvPr id="123" name="object 123"/>
            <p:cNvPicPr/>
            <p:nvPr/>
          </p:nvPicPr>
          <p:blipFill>
            <a:blip r:embed="rId80" cstate="print"/>
            <a:stretch>
              <a:fillRect/>
            </a:stretch>
          </p:blipFill>
          <p:spPr>
            <a:xfrm>
              <a:off x="2054230" y="4448556"/>
              <a:ext cx="73152" cy="18288"/>
            </a:xfrm>
            <a:prstGeom prst="rect">
              <a:avLst/>
            </a:prstGeom>
          </p:spPr>
        </p:pic>
        <p:pic>
          <p:nvPicPr>
            <p:cNvPr id="124" name="object 124"/>
            <p:cNvPicPr/>
            <p:nvPr/>
          </p:nvPicPr>
          <p:blipFill>
            <a:blip r:embed="rId81" cstate="print"/>
            <a:stretch>
              <a:fillRect/>
            </a:stretch>
          </p:blipFill>
          <p:spPr>
            <a:xfrm>
              <a:off x="2986918" y="4457700"/>
              <a:ext cx="68580" cy="9144"/>
            </a:xfrm>
            <a:prstGeom prst="rect">
              <a:avLst/>
            </a:prstGeom>
          </p:spPr>
        </p:pic>
        <p:pic>
          <p:nvPicPr>
            <p:cNvPr id="125" name="object 125"/>
            <p:cNvPicPr/>
            <p:nvPr/>
          </p:nvPicPr>
          <p:blipFill>
            <a:blip r:embed="rId82" cstate="print"/>
            <a:stretch>
              <a:fillRect/>
            </a:stretch>
          </p:blipFill>
          <p:spPr>
            <a:xfrm>
              <a:off x="2063374" y="4466844"/>
              <a:ext cx="64007" cy="13716"/>
            </a:xfrm>
            <a:prstGeom prst="rect">
              <a:avLst/>
            </a:prstGeom>
          </p:spPr>
        </p:pic>
        <p:pic>
          <p:nvPicPr>
            <p:cNvPr id="126" name="object 126"/>
            <p:cNvPicPr/>
            <p:nvPr/>
          </p:nvPicPr>
          <p:blipFill>
            <a:blip r:embed="rId83" cstate="print"/>
            <a:stretch>
              <a:fillRect/>
            </a:stretch>
          </p:blipFill>
          <p:spPr>
            <a:xfrm>
              <a:off x="2067946" y="4480560"/>
              <a:ext cx="64007" cy="9144"/>
            </a:xfrm>
            <a:prstGeom prst="rect">
              <a:avLst/>
            </a:prstGeom>
          </p:spPr>
        </p:pic>
        <p:pic>
          <p:nvPicPr>
            <p:cNvPr id="127" name="object 127"/>
            <p:cNvPicPr/>
            <p:nvPr/>
          </p:nvPicPr>
          <p:blipFill>
            <a:blip r:embed="rId84" cstate="print"/>
            <a:stretch>
              <a:fillRect/>
            </a:stretch>
          </p:blipFill>
          <p:spPr>
            <a:xfrm>
              <a:off x="2977774" y="4466844"/>
              <a:ext cx="77724" cy="27432"/>
            </a:xfrm>
            <a:prstGeom prst="rect">
              <a:avLst/>
            </a:prstGeom>
          </p:spPr>
        </p:pic>
        <p:pic>
          <p:nvPicPr>
            <p:cNvPr id="128" name="object 128"/>
            <p:cNvPicPr/>
            <p:nvPr/>
          </p:nvPicPr>
          <p:blipFill>
            <a:blip r:embed="rId85" cstate="print"/>
            <a:stretch>
              <a:fillRect/>
            </a:stretch>
          </p:blipFill>
          <p:spPr>
            <a:xfrm>
              <a:off x="2072518" y="4489704"/>
              <a:ext cx="68579" cy="18288"/>
            </a:xfrm>
            <a:prstGeom prst="rect">
              <a:avLst/>
            </a:prstGeom>
          </p:spPr>
        </p:pic>
        <p:pic>
          <p:nvPicPr>
            <p:cNvPr id="129" name="object 129"/>
            <p:cNvPicPr/>
            <p:nvPr/>
          </p:nvPicPr>
          <p:blipFill>
            <a:blip r:embed="rId86" cstate="print"/>
            <a:stretch>
              <a:fillRect/>
            </a:stretch>
          </p:blipFill>
          <p:spPr>
            <a:xfrm>
              <a:off x="2973202" y="4494276"/>
              <a:ext cx="68580" cy="18288"/>
            </a:xfrm>
            <a:prstGeom prst="rect">
              <a:avLst/>
            </a:prstGeom>
          </p:spPr>
        </p:pic>
        <p:pic>
          <p:nvPicPr>
            <p:cNvPr id="130" name="object 130"/>
            <p:cNvPicPr/>
            <p:nvPr/>
          </p:nvPicPr>
          <p:blipFill>
            <a:blip r:embed="rId87" cstate="print"/>
            <a:stretch>
              <a:fillRect/>
            </a:stretch>
          </p:blipFill>
          <p:spPr>
            <a:xfrm>
              <a:off x="2968630" y="4512564"/>
              <a:ext cx="64007" cy="9144"/>
            </a:xfrm>
            <a:prstGeom prst="rect">
              <a:avLst/>
            </a:prstGeom>
          </p:spPr>
        </p:pic>
        <p:pic>
          <p:nvPicPr>
            <p:cNvPr id="131" name="object 131"/>
            <p:cNvPicPr/>
            <p:nvPr/>
          </p:nvPicPr>
          <p:blipFill>
            <a:blip r:embed="rId88" cstate="print"/>
            <a:stretch>
              <a:fillRect/>
            </a:stretch>
          </p:blipFill>
          <p:spPr>
            <a:xfrm>
              <a:off x="2081662" y="4507992"/>
              <a:ext cx="73152" cy="22860"/>
            </a:xfrm>
            <a:prstGeom prst="rect">
              <a:avLst/>
            </a:prstGeom>
          </p:spPr>
        </p:pic>
        <p:pic>
          <p:nvPicPr>
            <p:cNvPr id="132" name="object 132"/>
            <p:cNvPicPr/>
            <p:nvPr/>
          </p:nvPicPr>
          <p:blipFill>
            <a:blip r:embed="rId89" cstate="print"/>
            <a:stretch>
              <a:fillRect/>
            </a:stretch>
          </p:blipFill>
          <p:spPr>
            <a:xfrm>
              <a:off x="2959486" y="4521708"/>
              <a:ext cx="68580" cy="9144"/>
            </a:xfrm>
            <a:prstGeom prst="rect">
              <a:avLst/>
            </a:prstGeom>
          </p:spPr>
        </p:pic>
        <p:pic>
          <p:nvPicPr>
            <p:cNvPr id="133" name="object 133"/>
            <p:cNvPicPr/>
            <p:nvPr/>
          </p:nvPicPr>
          <p:blipFill>
            <a:blip r:embed="rId90" cstate="print"/>
            <a:stretch>
              <a:fillRect/>
            </a:stretch>
          </p:blipFill>
          <p:spPr>
            <a:xfrm>
              <a:off x="2954914" y="4530852"/>
              <a:ext cx="68580" cy="9144"/>
            </a:xfrm>
            <a:prstGeom prst="rect">
              <a:avLst/>
            </a:prstGeom>
          </p:spPr>
        </p:pic>
        <p:pic>
          <p:nvPicPr>
            <p:cNvPr id="134" name="object 134"/>
            <p:cNvPicPr/>
            <p:nvPr/>
          </p:nvPicPr>
          <p:blipFill>
            <a:blip r:embed="rId91" cstate="print"/>
            <a:stretch>
              <a:fillRect/>
            </a:stretch>
          </p:blipFill>
          <p:spPr>
            <a:xfrm>
              <a:off x="2086234" y="4530852"/>
              <a:ext cx="73152" cy="13716"/>
            </a:xfrm>
            <a:prstGeom prst="rect">
              <a:avLst/>
            </a:prstGeom>
          </p:spPr>
        </p:pic>
        <p:pic>
          <p:nvPicPr>
            <p:cNvPr id="135" name="object 135"/>
            <p:cNvPicPr/>
            <p:nvPr/>
          </p:nvPicPr>
          <p:blipFill>
            <a:blip r:embed="rId92" cstate="print"/>
            <a:stretch>
              <a:fillRect/>
            </a:stretch>
          </p:blipFill>
          <p:spPr>
            <a:xfrm>
              <a:off x="2936626" y="4539996"/>
              <a:ext cx="82296" cy="22860"/>
            </a:xfrm>
            <a:prstGeom prst="rect">
              <a:avLst/>
            </a:prstGeom>
          </p:spPr>
        </p:pic>
        <p:pic>
          <p:nvPicPr>
            <p:cNvPr id="136" name="object 136"/>
            <p:cNvPicPr/>
            <p:nvPr/>
          </p:nvPicPr>
          <p:blipFill>
            <a:blip r:embed="rId93" cstate="print"/>
            <a:stretch>
              <a:fillRect/>
            </a:stretch>
          </p:blipFill>
          <p:spPr>
            <a:xfrm>
              <a:off x="2095378" y="4544568"/>
              <a:ext cx="82296" cy="27432"/>
            </a:xfrm>
            <a:prstGeom prst="rect">
              <a:avLst/>
            </a:prstGeom>
          </p:spPr>
        </p:pic>
        <p:pic>
          <p:nvPicPr>
            <p:cNvPr id="137" name="object 137"/>
            <p:cNvPicPr/>
            <p:nvPr/>
          </p:nvPicPr>
          <p:blipFill>
            <a:blip r:embed="rId94" cstate="print"/>
            <a:stretch>
              <a:fillRect/>
            </a:stretch>
          </p:blipFill>
          <p:spPr>
            <a:xfrm>
              <a:off x="2922910" y="4562856"/>
              <a:ext cx="86868" cy="18288"/>
            </a:xfrm>
            <a:prstGeom prst="rect">
              <a:avLst/>
            </a:prstGeom>
          </p:spPr>
        </p:pic>
        <p:pic>
          <p:nvPicPr>
            <p:cNvPr id="138" name="object 138"/>
            <p:cNvPicPr/>
            <p:nvPr/>
          </p:nvPicPr>
          <p:blipFill>
            <a:blip r:embed="rId95" cstate="print"/>
            <a:stretch>
              <a:fillRect/>
            </a:stretch>
          </p:blipFill>
          <p:spPr>
            <a:xfrm>
              <a:off x="2113666" y="4572000"/>
              <a:ext cx="73152" cy="13716"/>
            </a:xfrm>
            <a:prstGeom prst="rect">
              <a:avLst/>
            </a:prstGeom>
          </p:spPr>
        </p:pic>
        <p:pic>
          <p:nvPicPr>
            <p:cNvPr id="139" name="object 139"/>
            <p:cNvPicPr/>
            <p:nvPr/>
          </p:nvPicPr>
          <p:blipFill>
            <a:blip r:embed="rId96" cstate="print"/>
            <a:stretch>
              <a:fillRect/>
            </a:stretch>
          </p:blipFill>
          <p:spPr>
            <a:xfrm>
              <a:off x="2922910" y="4581144"/>
              <a:ext cx="73152" cy="9144"/>
            </a:xfrm>
            <a:prstGeom prst="rect">
              <a:avLst/>
            </a:prstGeom>
          </p:spPr>
        </p:pic>
        <p:pic>
          <p:nvPicPr>
            <p:cNvPr id="140" name="object 140"/>
            <p:cNvPicPr/>
            <p:nvPr/>
          </p:nvPicPr>
          <p:blipFill>
            <a:blip r:embed="rId97" cstate="print"/>
            <a:stretch>
              <a:fillRect/>
            </a:stretch>
          </p:blipFill>
          <p:spPr>
            <a:xfrm>
              <a:off x="2122810" y="4585716"/>
              <a:ext cx="82295" cy="13716"/>
            </a:xfrm>
            <a:prstGeom prst="rect">
              <a:avLst/>
            </a:prstGeom>
          </p:spPr>
        </p:pic>
        <p:pic>
          <p:nvPicPr>
            <p:cNvPr id="141" name="object 141"/>
            <p:cNvPicPr/>
            <p:nvPr/>
          </p:nvPicPr>
          <p:blipFill>
            <a:blip r:embed="rId98" cstate="print"/>
            <a:stretch>
              <a:fillRect/>
            </a:stretch>
          </p:blipFill>
          <p:spPr>
            <a:xfrm>
              <a:off x="2909194" y="4590288"/>
              <a:ext cx="82296" cy="9144"/>
            </a:xfrm>
            <a:prstGeom prst="rect">
              <a:avLst/>
            </a:prstGeom>
          </p:spPr>
        </p:pic>
        <p:pic>
          <p:nvPicPr>
            <p:cNvPr id="142" name="object 142"/>
            <p:cNvPicPr/>
            <p:nvPr/>
          </p:nvPicPr>
          <p:blipFill>
            <a:blip r:embed="rId99" cstate="print"/>
            <a:stretch>
              <a:fillRect/>
            </a:stretch>
          </p:blipFill>
          <p:spPr>
            <a:xfrm>
              <a:off x="2131954" y="4599432"/>
              <a:ext cx="77723" cy="9144"/>
            </a:xfrm>
            <a:prstGeom prst="rect">
              <a:avLst/>
            </a:prstGeom>
          </p:spPr>
        </p:pic>
        <p:pic>
          <p:nvPicPr>
            <p:cNvPr id="143" name="object 143"/>
            <p:cNvPicPr/>
            <p:nvPr/>
          </p:nvPicPr>
          <p:blipFill>
            <a:blip r:embed="rId100" cstate="print"/>
            <a:stretch>
              <a:fillRect/>
            </a:stretch>
          </p:blipFill>
          <p:spPr>
            <a:xfrm>
              <a:off x="2890906" y="4599432"/>
              <a:ext cx="91440" cy="22860"/>
            </a:xfrm>
            <a:prstGeom prst="rect">
              <a:avLst/>
            </a:prstGeom>
          </p:spPr>
        </p:pic>
        <p:pic>
          <p:nvPicPr>
            <p:cNvPr id="144" name="object 144"/>
            <p:cNvPicPr/>
            <p:nvPr/>
          </p:nvPicPr>
          <p:blipFill>
            <a:blip r:embed="rId101" cstate="print"/>
            <a:stretch>
              <a:fillRect/>
            </a:stretch>
          </p:blipFill>
          <p:spPr>
            <a:xfrm>
              <a:off x="2136526" y="4608576"/>
              <a:ext cx="91439" cy="22860"/>
            </a:xfrm>
            <a:prstGeom prst="rect">
              <a:avLst/>
            </a:prstGeom>
          </p:spPr>
        </p:pic>
        <p:pic>
          <p:nvPicPr>
            <p:cNvPr id="145" name="object 145"/>
            <p:cNvPicPr/>
            <p:nvPr/>
          </p:nvPicPr>
          <p:blipFill>
            <a:blip r:embed="rId102" cstate="print"/>
            <a:stretch>
              <a:fillRect/>
            </a:stretch>
          </p:blipFill>
          <p:spPr>
            <a:xfrm>
              <a:off x="2868046" y="4622292"/>
              <a:ext cx="100584" cy="22860"/>
            </a:xfrm>
            <a:prstGeom prst="rect">
              <a:avLst/>
            </a:prstGeom>
          </p:spPr>
        </p:pic>
        <p:pic>
          <p:nvPicPr>
            <p:cNvPr id="146" name="object 146"/>
            <p:cNvPicPr/>
            <p:nvPr/>
          </p:nvPicPr>
          <p:blipFill>
            <a:blip r:embed="rId103" cstate="print"/>
            <a:stretch>
              <a:fillRect/>
            </a:stretch>
          </p:blipFill>
          <p:spPr>
            <a:xfrm>
              <a:off x="2845186" y="4645152"/>
              <a:ext cx="100584" cy="18288"/>
            </a:xfrm>
            <a:prstGeom prst="rect">
              <a:avLst/>
            </a:prstGeom>
          </p:spPr>
        </p:pic>
        <p:pic>
          <p:nvPicPr>
            <p:cNvPr id="147" name="object 147"/>
            <p:cNvPicPr/>
            <p:nvPr/>
          </p:nvPicPr>
          <p:blipFill>
            <a:blip r:embed="rId104" cstate="print"/>
            <a:stretch>
              <a:fillRect/>
            </a:stretch>
          </p:blipFill>
          <p:spPr>
            <a:xfrm>
              <a:off x="2154814" y="4631436"/>
              <a:ext cx="114299" cy="32004"/>
            </a:xfrm>
            <a:prstGeom prst="rect">
              <a:avLst/>
            </a:prstGeom>
          </p:spPr>
        </p:pic>
        <p:pic>
          <p:nvPicPr>
            <p:cNvPr id="148" name="object 148"/>
            <p:cNvPicPr/>
            <p:nvPr/>
          </p:nvPicPr>
          <p:blipFill>
            <a:blip r:embed="rId105" cstate="print"/>
            <a:stretch>
              <a:fillRect/>
            </a:stretch>
          </p:blipFill>
          <p:spPr>
            <a:xfrm>
              <a:off x="2186818" y="4663440"/>
              <a:ext cx="109727" cy="22860"/>
            </a:xfrm>
            <a:prstGeom prst="rect">
              <a:avLst/>
            </a:prstGeom>
          </p:spPr>
        </p:pic>
        <p:pic>
          <p:nvPicPr>
            <p:cNvPr id="149" name="object 149"/>
            <p:cNvPicPr/>
            <p:nvPr/>
          </p:nvPicPr>
          <p:blipFill>
            <a:blip r:embed="rId106" cstate="print"/>
            <a:stretch>
              <a:fillRect/>
            </a:stretch>
          </p:blipFill>
          <p:spPr>
            <a:xfrm>
              <a:off x="2813182" y="4663440"/>
              <a:ext cx="114300" cy="27432"/>
            </a:xfrm>
            <a:prstGeom prst="rect">
              <a:avLst/>
            </a:prstGeom>
          </p:spPr>
        </p:pic>
        <p:pic>
          <p:nvPicPr>
            <p:cNvPr id="150" name="object 150"/>
            <p:cNvPicPr/>
            <p:nvPr/>
          </p:nvPicPr>
          <p:blipFill>
            <a:blip r:embed="rId107" cstate="print"/>
            <a:stretch>
              <a:fillRect/>
            </a:stretch>
          </p:blipFill>
          <p:spPr>
            <a:xfrm>
              <a:off x="2209678" y="4686300"/>
              <a:ext cx="109728" cy="13716"/>
            </a:xfrm>
            <a:prstGeom prst="rect">
              <a:avLst/>
            </a:prstGeom>
          </p:spPr>
        </p:pic>
        <p:pic>
          <p:nvPicPr>
            <p:cNvPr id="151" name="object 151"/>
            <p:cNvPicPr/>
            <p:nvPr/>
          </p:nvPicPr>
          <p:blipFill>
            <a:blip r:embed="rId108" cstate="print"/>
            <a:stretch>
              <a:fillRect/>
            </a:stretch>
          </p:blipFill>
          <p:spPr>
            <a:xfrm>
              <a:off x="2227966" y="4700016"/>
              <a:ext cx="123444" cy="18288"/>
            </a:xfrm>
            <a:prstGeom prst="rect">
              <a:avLst/>
            </a:prstGeom>
          </p:spPr>
        </p:pic>
        <p:pic>
          <p:nvPicPr>
            <p:cNvPr id="152" name="object 152"/>
            <p:cNvPicPr/>
            <p:nvPr/>
          </p:nvPicPr>
          <p:blipFill>
            <a:blip r:embed="rId109" cstate="print"/>
            <a:stretch>
              <a:fillRect/>
            </a:stretch>
          </p:blipFill>
          <p:spPr>
            <a:xfrm>
              <a:off x="2767462" y="4690872"/>
              <a:ext cx="128015" cy="22860"/>
            </a:xfrm>
            <a:prstGeom prst="rect">
              <a:avLst/>
            </a:prstGeom>
          </p:spPr>
        </p:pic>
        <p:pic>
          <p:nvPicPr>
            <p:cNvPr id="153" name="object 153"/>
            <p:cNvPicPr/>
            <p:nvPr/>
          </p:nvPicPr>
          <p:blipFill>
            <a:blip r:embed="rId110" cstate="print"/>
            <a:stretch>
              <a:fillRect/>
            </a:stretch>
          </p:blipFill>
          <p:spPr>
            <a:xfrm>
              <a:off x="2740030" y="4713732"/>
              <a:ext cx="132588" cy="13716"/>
            </a:xfrm>
            <a:prstGeom prst="rect">
              <a:avLst/>
            </a:prstGeom>
          </p:spPr>
        </p:pic>
        <p:pic>
          <p:nvPicPr>
            <p:cNvPr id="154" name="object 154"/>
            <p:cNvPicPr/>
            <p:nvPr/>
          </p:nvPicPr>
          <p:blipFill>
            <a:blip r:embed="rId111" cstate="print"/>
            <a:stretch>
              <a:fillRect/>
            </a:stretch>
          </p:blipFill>
          <p:spPr>
            <a:xfrm>
              <a:off x="2250826" y="4718304"/>
              <a:ext cx="178307" cy="27432"/>
            </a:xfrm>
            <a:prstGeom prst="rect">
              <a:avLst/>
            </a:prstGeom>
          </p:spPr>
        </p:pic>
        <p:pic>
          <p:nvPicPr>
            <p:cNvPr id="155" name="object 155"/>
            <p:cNvPicPr/>
            <p:nvPr/>
          </p:nvPicPr>
          <p:blipFill>
            <a:blip r:embed="rId112" cstate="print"/>
            <a:stretch>
              <a:fillRect/>
            </a:stretch>
          </p:blipFill>
          <p:spPr>
            <a:xfrm>
              <a:off x="2721742" y="4727448"/>
              <a:ext cx="132587" cy="9144"/>
            </a:xfrm>
            <a:prstGeom prst="rect">
              <a:avLst/>
            </a:prstGeom>
          </p:spPr>
        </p:pic>
        <p:sp>
          <p:nvSpPr>
            <p:cNvPr id="156" name="object 156"/>
            <p:cNvSpPr/>
            <p:nvPr/>
          </p:nvSpPr>
          <p:spPr>
            <a:xfrm>
              <a:off x="2296546" y="4748022"/>
              <a:ext cx="146685" cy="0"/>
            </a:xfrm>
            <a:custGeom>
              <a:avLst/>
              <a:gdLst/>
              <a:ahLst/>
              <a:cxnLst/>
              <a:rect l="l" t="t" r="r" b="b"/>
              <a:pathLst>
                <a:path w="146685">
                  <a:moveTo>
                    <a:pt x="0" y="0"/>
                  </a:moveTo>
                  <a:lnTo>
                    <a:pt x="146304" y="0"/>
                  </a:lnTo>
                </a:path>
              </a:pathLst>
            </a:custGeom>
            <a:ln w="4572">
              <a:solidFill>
                <a:srgbClr val="006FBF"/>
              </a:solidFill>
            </a:ln>
          </p:spPr>
          <p:txBody>
            <a:bodyPr wrap="square" lIns="0" tIns="0" rIns="0" bIns="0" rtlCol="0"/>
            <a:lstStyle/>
            <a:p>
              <a:endParaRPr/>
            </a:p>
          </p:txBody>
        </p:sp>
        <p:pic>
          <p:nvPicPr>
            <p:cNvPr id="157" name="object 157"/>
            <p:cNvPicPr/>
            <p:nvPr/>
          </p:nvPicPr>
          <p:blipFill>
            <a:blip r:embed="rId113" cstate="print"/>
            <a:stretch>
              <a:fillRect/>
            </a:stretch>
          </p:blipFill>
          <p:spPr>
            <a:xfrm>
              <a:off x="2648590" y="4736592"/>
              <a:ext cx="182880" cy="18288"/>
            </a:xfrm>
            <a:prstGeom prst="rect">
              <a:avLst/>
            </a:prstGeom>
          </p:spPr>
        </p:pic>
        <p:pic>
          <p:nvPicPr>
            <p:cNvPr id="158" name="object 158"/>
            <p:cNvPicPr/>
            <p:nvPr/>
          </p:nvPicPr>
          <p:blipFill>
            <a:blip r:embed="rId114" cstate="print"/>
            <a:stretch>
              <a:fillRect/>
            </a:stretch>
          </p:blipFill>
          <p:spPr>
            <a:xfrm>
              <a:off x="2301118" y="4750308"/>
              <a:ext cx="502920" cy="36576"/>
            </a:xfrm>
            <a:prstGeom prst="rect">
              <a:avLst/>
            </a:prstGeom>
          </p:spPr>
        </p:pic>
        <p:pic>
          <p:nvPicPr>
            <p:cNvPr id="159" name="object 159"/>
            <p:cNvPicPr/>
            <p:nvPr/>
          </p:nvPicPr>
          <p:blipFill>
            <a:blip r:embed="rId115" cstate="print"/>
            <a:stretch>
              <a:fillRect/>
            </a:stretch>
          </p:blipFill>
          <p:spPr>
            <a:xfrm>
              <a:off x="2387986" y="4786884"/>
              <a:ext cx="342900" cy="32004"/>
            </a:xfrm>
            <a:prstGeom prst="rect">
              <a:avLst/>
            </a:prstGeom>
          </p:spPr>
        </p:pic>
        <p:pic>
          <p:nvPicPr>
            <p:cNvPr id="160" name="object 160"/>
            <p:cNvPicPr/>
            <p:nvPr/>
          </p:nvPicPr>
          <p:blipFill>
            <a:blip r:embed="rId116" cstate="print"/>
            <a:stretch>
              <a:fillRect/>
            </a:stretch>
          </p:blipFill>
          <p:spPr>
            <a:xfrm>
              <a:off x="4056766" y="3767328"/>
              <a:ext cx="210311" cy="13716"/>
            </a:xfrm>
            <a:prstGeom prst="rect">
              <a:avLst/>
            </a:prstGeom>
          </p:spPr>
        </p:pic>
        <p:pic>
          <p:nvPicPr>
            <p:cNvPr id="161" name="object 161"/>
            <p:cNvPicPr/>
            <p:nvPr/>
          </p:nvPicPr>
          <p:blipFill>
            <a:blip r:embed="rId117" cstate="print"/>
            <a:stretch>
              <a:fillRect/>
            </a:stretch>
          </p:blipFill>
          <p:spPr>
            <a:xfrm>
              <a:off x="4020190" y="3781044"/>
              <a:ext cx="283463" cy="9144"/>
            </a:xfrm>
            <a:prstGeom prst="rect">
              <a:avLst/>
            </a:prstGeom>
          </p:spPr>
        </p:pic>
        <p:pic>
          <p:nvPicPr>
            <p:cNvPr id="162" name="object 162"/>
            <p:cNvPicPr/>
            <p:nvPr/>
          </p:nvPicPr>
          <p:blipFill>
            <a:blip r:embed="rId118" cstate="print"/>
            <a:stretch>
              <a:fillRect/>
            </a:stretch>
          </p:blipFill>
          <p:spPr>
            <a:xfrm>
              <a:off x="3937894" y="3790188"/>
              <a:ext cx="448055" cy="27432"/>
            </a:xfrm>
            <a:prstGeom prst="rect">
              <a:avLst/>
            </a:prstGeom>
          </p:spPr>
        </p:pic>
        <p:pic>
          <p:nvPicPr>
            <p:cNvPr id="163" name="object 163"/>
            <p:cNvPicPr/>
            <p:nvPr/>
          </p:nvPicPr>
          <p:blipFill>
            <a:blip r:embed="rId119" cstate="print"/>
            <a:stretch>
              <a:fillRect/>
            </a:stretch>
          </p:blipFill>
          <p:spPr>
            <a:xfrm>
              <a:off x="3901318" y="3817620"/>
              <a:ext cx="525780" cy="22860"/>
            </a:xfrm>
            <a:prstGeom prst="rect">
              <a:avLst/>
            </a:prstGeom>
          </p:spPr>
        </p:pic>
        <p:pic>
          <p:nvPicPr>
            <p:cNvPr id="164" name="object 164"/>
            <p:cNvPicPr/>
            <p:nvPr/>
          </p:nvPicPr>
          <p:blipFill>
            <a:blip r:embed="rId120" cstate="print"/>
            <a:stretch>
              <a:fillRect/>
            </a:stretch>
          </p:blipFill>
          <p:spPr>
            <a:xfrm>
              <a:off x="3883030" y="3840480"/>
              <a:ext cx="196596" cy="9144"/>
            </a:xfrm>
            <a:prstGeom prst="rect">
              <a:avLst/>
            </a:prstGeom>
          </p:spPr>
        </p:pic>
        <p:pic>
          <p:nvPicPr>
            <p:cNvPr id="165" name="object 165"/>
            <p:cNvPicPr/>
            <p:nvPr/>
          </p:nvPicPr>
          <p:blipFill>
            <a:blip r:embed="rId121" cstate="print"/>
            <a:stretch>
              <a:fillRect/>
            </a:stretch>
          </p:blipFill>
          <p:spPr>
            <a:xfrm>
              <a:off x="4244218" y="3840480"/>
              <a:ext cx="210312" cy="18288"/>
            </a:xfrm>
            <a:prstGeom prst="rect">
              <a:avLst/>
            </a:prstGeom>
          </p:spPr>
        </p:pic>
        <p:pic>
          <p:nvPicPr>
            <p:cNvPr id="166" name="object 166"/>
            <p:cNvPicPr/>
            <p:nvPr/>
          </p:nvPicPr>
          <p:blipFill>
            <a:blip r:embed="rId122" cstate="print"/>
            <a:stretch>
              <a:fillRect/>
            </a:stretch>
          </p:blipFill>
          <p:spPr>
            <a:xfrm>
              <a:off x="3846454" y="3849624"/>
              <a:ext cx="196596" cy="22860"/>
            </a:xfrm>
            <a:prstGeom prst="rect">
              <a:avLst/>
            </a:prstGeom>
          </p:spPr>
        </p:pic>
        <p:pic>
          <p:nvPicPr>
            <p:cNvPr id="167" name="object 167"/>
            <p:cNvPicPr/>
            <p:nvPr/>
          </p:nvPicPr>
          <p:blipFill>
            <a:blip r:embed="rId123" cstate="print"/>
            <a:stretch>
              <a:fillRect/>
            </a:stretch>
          </p:blipFill>
          <p:spPr>
            <a:xfrm>
              <a:off x="4312798" y="3858768"/>
              <a:ext cx="178307" cy="22860"/>
            </a:xfrm>
            <a:prstGeom prst="rect">
              <a:avLst/>
            </a:prstGeom>
          </p:spPr>
        </p:pic>
        <p:pic>
          <p:nvPicPr>
            <p:cNvPr id="168" name="object 168"/>
            <p:cNvPicPr/>
            <p:nvPr/>
          </p:nvPicPr>
          <p:blipFill>
            <a:blip r:embed="rId124" cstate="print"/>
            <a:stretch>
              <a:fillRect/>
            </a:stretch>
          </p:blipFill>
          <p:spPr>
            <a:xfrm>
              <a:off x="3828166" y="3872484"/>
              <a:ext cx="141731" cy="13716"/>
            </a:xfrm>
            <a:prstGeom prst="rect">
              <a:avLst/>
            </a:prstGeom>
          </p:spPr>
        </p:pic>
        <p:pic>
          <p:nvPicPr>
            <p:cNvPr id="169" name="object 169"/>
            <p:cNvPicPr/>
            <p:nvPr/>
          </p:nvPicPr>
          <p:blipFill>
            <a:blip r:embed="rId125" cstate="print"/>
            <a:stretch>
              <a:fillRect/>
            </a:stretch>
          </p:blipFill>
          <p:spPr>
            <a:xfrm>
              <a:off x="4372234" y="3881628"/>
              <a:ext cx="137159" cy="13716"/>
            </a:xfrm>
            <a:prstGeom prst="rect">
              <a:avLst/>
            </a:prstGeom>
          </p:spPr>
        </p:pic>
        <p:pic>
          <p:nvPicPr>
            <p:cNvPr id="170" name="object 170"/>
            <p:cNvPicPr/>
            <p:nvPr/>
          </p:nvPicPr>
          <p:blipFill>
            <a:blip r:embed="rId126" cstate="print"/>
            <a:stretch>
              <a:fillRect/>
            </a:stretch>
          </p:blipFill>
          <p:spPr>
            <a:xfrm>
              <a:off x="4395094" y="3895344"/>
              <a:ext cx="118872" cy="9144"/>
            </a:xfrm>
            <a:prstGeom prst="rect">
              <a:avLst/>
            </a:prstGeom>
          </p:spPr>
        </p:pic>
        <p:pic>
          <p:nvPicPr>
            <p:cNvPr id="171" name="object 171"/>
            <p:cNvPicPr/>
            <p:nvPr/>
          </p:nvPicPr>
          <p:blipFill>
            <a:blip r:embed="rId127" cstate="print"/>
            <a:stretch>
              <a:fillRect/>
            </a:stretch>
          </p:blipFill>
          <p:spPr>
            <a:xfrm>
              <a:off x="3777874" y="3886200"/>
              <a:ext cx="164591" cy="45720"/>
            </a:xfrm>
            <a:prstGeom prst="rect">
              <a:avLst/>
            </a:prstGeom>
          </p:spPr>
        </p:pic>
        <p:pic>
          <p:nvPicPr>
            <p:cNvPr id="172" name="object 172"/>
            <p:cNvPicPr/>
            <p:nvPr/>
          </p:nvPicPr>
          <p:blipFill>
            <a:blip r:embed="rId128" cstate="print"/>
            <a:stretch>
              <a:fillRect/>
            </a:stretch>
          </p:blipFill>
          <p:spPr>
            <a:xfrm>
              <a:off x="4408810" y="3904488"/>
              <a:ext cx="118871" cy="13716"/>
            </a:xfrm>
            <a:prstGeom prst="rect">
              <a:avLst/>
            </a:prstGeom>
          </p:spPr>
        </p:pic>
        <p:pic>
          <p:nvPicPr>
            <p:cNvPr id="173" name="object 173"/>
            <p:cNvPicPr/>
            <p:nvPr/>
          </p:nvPicPr>
          <p:blipFill>
            <a:blip r:embed="rId129" cstate="print"/>
            <a:stretch>
              <a:fillRect/>
            </a:stretch>
          </p:blipFill>
          <p:spPr>
            <a:xfrm>
              <a:off x="4436242" y="3918204"/>
              <a:ext cx="105156" cy="9144"/>
            </a:xfrm>
            <a:prstGeom prst="rect">
              <a:avLst/>
            </a:prstGeom>
          </p:spPr>
        </p:pic>
        <p:pic>
          <p:nvPicPr>
            <p:cNvPr id="174" name="object 174"/>
            <p:cNvPicPr/>
            <p:nvPr/>
          </p:nvPicPr>
          <p:blipFill>
            <a:blip r:embed="rId130" cstate="print"/>
            <a:stretch>
              <a:fillRect/>
            </a:stretch>
          </p:blipFill>
          <p:spPr>
            <a:xfrm>
              <a:off x="3768730" y="3931920"/>
              <a:ext cx="105156" cy="9144"/>
            </a:xfrm>
            <a:prstGeom prst="rect">
              <a:avLst/>
            </a:prstGeom>
          </p:spPr>
        </p:pic>
        <p:pic>
          <p:nvPicPr>
            <p:cNvPr id="175" name="object 175"/>
            <p:cNvPicPr/>
            <p:nvPr/>
          </p:nvPicPr>
          <p:blipFill>
            <a:blip r:embed="rId131" cstate="print"/>
            <a:stretch>
              <a:fillRect/>
            </a:stretch>
          </p:blipFill>
          <p:spPr>
            <a:xfrm>
              <a:off x="4449958" y="3927348"/>
              <a:ext cx="105156" cy="13716"/>
            </a:xfrm>
            <a:prstGeom prst="rect">
              <a:avLst/>
            </a:prstGeom>
          </p:spPr>
        </p:pic>
        <p:pic>
          <p:nvPicPr>
            <p:cNvPr id="176" name="object 176"/>
            <p:cNvPicPr/>
            <p:nvPr/>
          </p:nvPicPr>
          <p:blipFill>
            <a:blip r:embed="rId132" cstate="print"/>
            <a:stretch>
              <a:fillRect/>
            </a:stretch>
          </p:blipFill>
          <p:spPr>
            <a:xfrm>
              <a:off x="3755014" y="3941064"/>
              <a:ext cx="105155" cy="22860"/>
            </a:xfrm>
            <a:prstGeom prst="rect">
              <a:avLst/>
            </a:prstGeom>
          </p:spPr>
        </p:pic>
        <p:pic>
          <p:nvPicPr>
            <p:cNvPr id="177" name="object 177"/>
            <p:cNvPicPr/>
            <p:nvPr/>
          </p:nvPicPr>
          <p:blipFill>
            <a:blip r:embed="rId133" cstate="print"/>
            <a:stretch>
              <a:fillRect/>
            </a:stretch>
          </p:blipFill>
          <p:spPr>
            <a:xfrm>
              <a:off x="3741298" y="3963924"/>
              <a:ext cx="96012" cy="13716"/>
            </a:xfrm>
            <a:prstGeom prst="rect">
              <a:avLst/>
            </a:prstGeom>
          </p:spPr>
        </p:pic>
        <p:pic>
          <p:nvPicPr>
            <p:cNvPr id="178" name="object 178"/>
            <p:cNvPicPr/>
            <p:nvPr/>
          </p:nvPicPr>
          <p:blipFill>
            <a:blip r:embed="rId134" cstate="print"/>
            <a:stretch>
              <a:fillRect/>
            </a:stretch>
          </p:blipFill>
          <p:spPr>
            <a:xfrm>
              <a:off x="4463674" y="3941064"/>
              <a:ext cx="128016" cy="41148"/>
            </a:xfrm>
            <a:prstGeom prst="rect">
              <a:avLst/>
            </a:prstGeom>
          </p:spPr>
        </p:pic>
        <p:pic>
          <p:nvPicPr>
            <p:cNvPr id="179" name="object 179"/>
            <p:cNvPicPr/>
            <p:nvPr/>
          </p:nvPicPr>
          <p:blipFill>
            <a:blip r:embed="rId135" cstate="print"/>
            <a:stretch>
              <a:fillRect/>
            </a:stretch>
          </p:blipFill>
          <p:spPr>
            <a:xfrm>
              <a:off x="3727582" y="3977640"/>
              <a:ext cx="91440" cy="13716"/>
            </a:xfrm>
            <a:prstGeom prst="rect">
              <a:avLst/>
            </a:prstGeom>
          </p:spPr>
        </p:pic>
        <p:pic>
          <p:nvPicPr>
            <p:cNvPr id="180" name="object 180"/>
            <p:cNvPicPr/>
            <p:nvPr/>
          </p:nvPicPr>
          <p:blipFill>
            <a:blip r:embed="rId136" cstate="print"/>
            <a:stretch>
              <a:fillRect/>
            </a:stretch>
          </p:blipFill>
          <p:spPr>
            <a:xfrm>
              <a:off x="4509394" y="3982212"/>
              <a:ext cx="91440" cy="13716"/>
            </a:xfrm>
            <a:prstGeom prst="rect">
              <a:avLst/>
            </a:prstGeom>
          </p:spPr>
        </p:pic>
        <p:pic>
          <p:nvPicPr>
            <p:cNvPr id="181" name="object 181"/>
            <p:cNvPicPr/>
            <p:nvPr/>
          </p:nvPicPr>
          <p:blipFill>
            <a:blip r:embed="rId137" cstate="print"/>
            <a:stretch>
              <a:fillRect/>
            </a:stretch>
          </p:blipFill>
          <p:spPr>
            <a:xfrm>
              <a:off x="3713866" y="3991356"/>
              <a:ext cx="96012" cy="22860"/>
            </a:xfrm>
            <a:prstGeom prst="rect">
              <a:avLst/>
            </a:prstGeom>
          </p:spPr>
        </p:pic>
        <p:pic>
          <p:nvPicPr>
            <p:cNvPr id="182" name="object 182"/>
            <p:cNvPicPr/>
            <p:nvPr/>
          </p:nvPicPr>
          <p:blipFill>
            <a:blip r:embed="rId138" cstate="print"/>
            <a:stretch>
              <a:fillRect/>
            </a:stretch>
          </p:blipFill>
          <p:spPr>
            <a:xfrm>
              <a:off x="4518538" y="3995928"/>
              <a:ext cx="91440" cy="18288"/>
            </a:xfrm>
            <a:prstGeom prst="rect">
              <a:avLst/>
            </a:prstGeom>
          </p:spPr>
        </p:pic>
        <p:pic>
          <p:nvPicPr>
            <p:cNvPr id="183" name="object 183"/>
            <p:cNvPicPr/>
            <p:nvPr/>
          </p:nvPicPr>
          <p:blipFill>
            <a:blip r:embed="rId139" cstate="print"/>
            <a:stretch>
              <a:fillRect/>
            </a:stretch>
          </p:blipFill>
          <p:spPr>
            <a:xfrm>
              <a:off x="4532254" y="4014216"/>
              <a:ext cx="86868" cy="9144"/>
            </a:xfrm>
            <a:prstGeom prst="rect">
              <a:avLst/>
            </a:prstGeom>
          </p:spPr>
        </p:pic>
        <p:pic>
          <p:nvPicPr>
            <p:cNvPr id="184" name="object 184"/>
            <p:cNvPicPr/>
            <p:nvPr/>
          </p:nvPicPr>
          <p:blipFill>
            <a:blip r:embed="rId140" cstate="print"/>
            <a:stretch>
              <a:fillRect/>
            </a:stretch>
          </p:blipFill>
          <p:spPr>
            <a:xfrm>
              <a:off x="3700150" y="4014216"/>
              <a:ext cx="91440" cy="22860"/>
            </a:xfrm>
            <a:prstGeom prst="rect">
              <a:avLst/>
            </a:prstGeom>
          </p:spPr>
        </p:pic>
        <p:pic>
          <p:nvPicPr>
            <p:cNvPr id="185" name="object 185"/>
            <p:cNvPicPr/>
            <p:nvPr/>
          </p:nvPicPr>
          <p:blipFill>
            <a:blip r:embed="rId141" cstate="print"/>
            <a:stretch>
              <a:fillRect/>
            </a:stretch>
          </p:blipFill>
          <p:spPr>
            <a:xfrm>
              <a:off x="3695578" y="4037076"/>
              <a:ext cx="73152" cy="9144"/>
            </a:xfrm>
            <a:prstGeom prst="rect">
              <a:avLst/>
            </a:prstGeom>
          </p:spPr>
        </p:pic>
        <p:pic>
          <p:nvPicPr>
            <p:cNvPr id="186" name="object 186"/>
            <p:cNvPicPr/>
            <p:nvPr/>
          </p:nvPicPr>
          <p:blipFill>
            <a:blip r:embed="rId142" cstate="print"/>
            <a:stretch>
              <a:fillRect/>
            </a:stretch>
          </p:blipFill>
          <p:spPr>
            <a:xfrm>
              <a:off x="4541398" y="4023360"/>
              <a:ext cx="86868" cy="22860"/>
            </a:xfrm>
            <a:prstGeom prst="rect">
              <a:avLst/>
            </a:prstGeom>
          </p:spPr>
        </p:pic>
        <p:pic>
          <p:nvPicPr>
            <p:cNvPr id="187" name="object 187"/>
            <p:cNvPicPr/>
            <p:nvPr/>
          </p:nvPicPr>
          <p:blipFill>
            <a:blip r:embed="rId143" cstate="print"/>
            <a:stretch>
              <a:fillRect/>
            </a:stretch>
          </p:blipFill>
          <p:spPr>
            <a:xfrm>
              <a:off x="4559686" y="4046220"/>
              <a:ext cx="73152" cy="9144"/>
            </a:xfrm>
            <a:prstGeom prst="rect">
              <a:avLst/>
            </a:prstGeom>
          </p:spPr>
        </p:pic>
        <p:pic>
          <p:nvPicPr>
            <p:cNvPr id="188" name="object 188"/>
            <p:cNvPicPr/>
            <p:nvPr/>
          </p:nvPicPr>
          <p:blipFill>
            <a:blip r:embed="rId144" cstate="print"/>
            <a:stretch>
              <a:fillRect/>
            </a:stretch>
          </p:blipFill>
          <p:spPr>
            <a:xfrm>
              <a:off x="3681862" y="4046220"/>
              <a:ext cx="82296" cy="22860"/>
            </a:xfrm>
            <a:prstGeom prst="rect">
              <a:avLst/>
            </a:prstGeom>
          </p:spPr>
        </p:pic>
        <p:pic>
          <p:nvPicPr>
            <p:cNvPr id="189" name="object 189"/>
            <p:cNvPicPr/>
            <p:nvPr/>
          </p:nvPicPr>
          <p:blipFill>
            <a:blip r:embed="rId145" cstate="print"/>
            <a:stretch>
              <a:fillRect/>
            </a:stretch>
          </p:blipFill>
          <p:spPr>
            <a:xfrm>
              <a:off x="3681862" y="4069080"/>
              <a:ext cx="73152" cy="9144"/>
            </a:xfrm>
            <a:prstGeom prst="rect">
              <a:avLst/>
            </a:prstGeom>
          </p:spPr>
        </p:pic>
        <p:pic>
          <p:nvPicPr>
            <p:cNvPr id="190" name="object 190"/>
            <p:cNvPicPr/>
            <p:nvPr/>
          </p:nvPicPr>
          <p:blipFill>
            <a:blip r:embed="rId146" cstate="print"/>
            <a:stretch>
              <a:fillRect/>
            </a:stretch>
          </p:blipFill>
          <p:spPr>
            <a:xfrm>
              <a:off x="4564258" y="4055364"/>
              <a:ext cx="82295" cy="22860"/>
            </a:xfrm>
            <a:prstGeom prst="rect">
              <a:avLst/>
            </a:prstGeom>
          </p:spPr>
        </p:pic>
        <p:pic>
          <p:nvPicPr>
            <p:cNvPr id="191" name="object 191"/>
            <p:cNvPicPr/>
            <p:nvPr/>
          </p:nvPicPr>
          <p:blipFill>
            <a:blip r:embed="rId147" cstate="print"/>
            <a:stretch>
              <a:fillRect/>
            </a:stretch>
          </p:blipFill>
          <p:spPr>
            <a:xfrm>
              <a:off x="3668146" y="4078224"/>
              <a:ext cx="82296" cy="18288"/>
            </a:xfrm>
            <a:prstGeom prst="rect">
              <a:avLst/>
            </a:prstGeom>
          </p:spPr>
        </p:pic>
        <p:pic>
          <p:nvPicPr>
            <p:cNvPr id="192" name="object 192"/>
            <p:cNvPicPr/>
            <p:nvPr/>
          </p:nvPicPr>
          <p:blipFill>
            <a:blip r:embed="rId148" cstate="print"/>
            <a:stretch>
              <a:fillRect/>
            </a:stretch>
          </p:blipFill>
          <p:spPr>
            <a:xfrm>
              <a:off x="4573402" y="4078224"/>
              <a:ext cx="86868" cy="22860"/>
            </a:xfrm>
            <a:prstGeom prst="rect">
              <a:avLst/>
            </a:prstGeom>
          </p:spPr>
        </p:pic>
        <p:pic>
          <p:nvPicPr>
            <p:cNvPr id="193" name="object 193"/>
            <p:cNvPicPr/>
            <p:nvPr/>
          </p:nvPicPr>
          <p:blipFill>
            <a:blip r:embed="rId149" cstate="print"/>
            <a:stretch>
              <a:fillRect/>
            </a:stretch>
          </p:blipFill>
          <p:spPr>
            <a:xfrm>
              <a:off x="3659002" y="4096512"/>
              <a:ext cx="77724" cy="22860"/>
            </a:xfrm>
            <a:prstGeom prst="rect">
              <a:avLst/>
            </a:prstGeom>
          </p:spPr>
        </p:pic>
        <p:pic>
          <p:nvPicPr>
            <p:cNvPr id="194" name="object 194"/>
            <p:cNvPicPr/>
            <p:nvPr/>
          </p:nvPicPr>
          <p:blipFill>
            <a:blip r:embed="rId150" cstate="print"/>
            <a:stretch>
              <a:fillRect/>
            </a:stretch>
          </p:blipFill>
          <p:spPr>
            <a:xfrm>
              <a:off x="3659002" y="4119372"/>
              <a:ext cx="68580" cy="9144"/>
            </a:xfrm>
            <a:prstGeom prst="rect">
              <a:avLst/>
            </a:prstGeom>
          </p:spPr>
        </p:pic>
        <p:pic>
          <p:nvPicPr>
            <p:cNvPr id="195" name="object 195"/>
            <p:cNvPicPr/>
            <p:nvPr/>
          </p:nvPicPr>
          <p:blipFill>
            <a:blip r:embed="rId151" cstate="print"/>
            <a:stretch>
              <a:fillRect/>
            </a:stretch>
          </p:blipFill>
          <p:spPr>
            <a:xfrm>
              <a:off x="4587118" y="4101084"/>
              <a:ext cx="82296" cy="27432"/>
            </a:xfrm>
            <a:prstGeom prst="rect">
              <a:avLst/>
            </a:prstGeom>
          </p:spPr>
        </p:pic>
        <p:pic>
          <p:nvPicPr>
            <p:cNvPr id="196" name="object 196"/>
            <p:cNvPicPr/>
            <p:nvPr/>
          </p:nvPicPr>
          <p:blipFill>
            <a:blip r:embed="rId152" cstate="print"/>
            <a:stretch>
              <a:fillRect/>
            </a:stretch>
          </p:blipFill>
          <p:spPr>
            <a:xfrm>
              <a:off x="3654430" y="4128516"/>
              <a:ext cx="68580" cy="9144"/>
            </a:xfrm>
            <a:prstGeom prst="rect">
              <a:avLst/>
            </a:prstGeom>
          </p:spPr>
        </p:pic>
        <p:pic>
          <p:nvPicPr>
            <p:cNvPr id="197" name="object 197"/>
            <p:cNvPicPr/>
            <p:nvPr/>
          </p:nvPicPr>
          <p:blipFill>
            <a:blip r:embed="rId153" cstate="print"/>
            <a:stretch>
              <a:fillRect/>
            </a:stretch>
          </p:blipFill>
          <p:spPr>
            <a:xfrm>
              <a:off x="4600834" y="4128516"/>
              <a:ext cx="73152" cy="9144"/>
            </a:xfrm>
            <a:prstGeom prst="rect">
              <a:avLst/>
            </a:prstGeom>
          </p:spPr>
        </p:pic>
        <p:pic>
          <p:nvPicPr>
            <p:cNvPr id="198" name="object 198"/>
            <p:cNvPicPr/>
            <p:nvPr/>
          </p:nvPicPr>
          <p:blipFill>
            <a:blip r:embed="rId154" cstate="print"/>
            <a:stretch>
              <a:fillRect/>
            </a:stretch>
          </p:blipFill>
          <p:spPr>
            <a:xfrm>
              <a:off x="3649858" y="4137660"/>
              <a:ext cx="68580" cy="9144"/>
            </a:xfrm>
            <a:prstGeom prst="rect">
              <a:avLst/>
            </a:prstGeom>
          </p:spPr>
        </p:pic>
        <p:pic>
          <p:nvPicPr>
            <p:cNvPr id="199" name="object 199"/>
            <p:cNvPicPr/>
            <p:nvPr/>
          </p:nvPicPr>
          <p:blipFill>
            <a:blip r:embed="rId155" cstate="print"/>
            <a:stretch>
              <a:fillRect/>
            </a:stretch>
          </p:blipFill>
          <p:spPr>
            <a:xfrm>
              <a:off x="3649858" y="4146804"/>
              <a:ext cx="64007" cy="13716"/>
            </a:xfrm>
            <a:prstGeom prst="rect">
              <a:avLst/>
            </a:prstGeom>
          </p:spPr>
        </p:pic>
        <p:pic>
          <p:nvPicPr>
            <p:cNvPr id="200" name="object 200"/>
            <p:cNvPicPr/>
            <p:nvPr/>
          </p:nvPicPr>
          <p:blipFill>
            <a:blip r:embed="rId156" cstate="print"/>
            <a:stretch>
              <a:fillRect/>
            </a:stretch>
          </p:blipFill>
          <p:spPr>
            <a:xfrm>
              <a:off x="4605406" y="4137660"/>
              <a:ext cx="77724" cy="27432"/>
            </a:xfrm>
            <a:prstGeom prst="rect">
              <a:avLst/>
            </a:prstGeom>
          </p:spPr>
        </p:pic>
        <p:pic>
          <p:nvPicPr>
            <p:cNvPr id="201" name="object 201"/>
            <p:cNvPicPr/>
            <p:nvPr/>
          </p:nvPicPr>
          <p:blipFill>
            <a:blip r:embed="rId157" cstate="print"/>
            <a:stretch>
              <a:fillRect/>
            </a:stretch>
          </p:blipFill>
          <p:spPr>
            <a:xfrm>
              <a:off x="3645286" y="4160520"/>
              <a:ext cx="64007" cy="13716"/>
            </a:xfrm>
            <a:prstGeom prst="rect">
              <a:avLst/>
            </a:prstGeom>
          </p:spPr>
        </p:pic>
        <p:pic>
          <p:nvPicPr>
            <p:cNvPr id="202" name="object 202"/>
            <p:cNvPicPr/>
            <p:nvPr/>
          </p:nvPicPr>
          <p:blipFill>
            <a:blip r:embed="rId158" cstate="print"/>
            <a:stretch>
              <a:fillRect/>
            </a:stretch>
          </p:blipFill>
          <p:spPr>
            <a:xfrm>
              <a:off x="3640714" y="4174236"/>
              <a:ext cx="64007" cy="18288"/>
            </a:xfrm>
            <a:prstGeom prst="rect">
              <a:avLst/>
            </a:prstGeom>
          </p:spPr>
        </p:pic>
        <p:pic>
          <p:nvPicPr>
            <p:cNvPr id="203" name="object 203"/>
            <p:cNvPicPr/>
            <p:nvPr/>
          </p:nvPicPr>
          <p:blipFill>
            <a:blip r:embed="rId159" cstate="print"/>
            <a:stretch>
              <a:fillRect/>
            </a:stretch>
          </p:blipFill>
          <p:spPr>
            <a:xfrm>
              <a:off x="4614550" y="4165092"/>
              <a:ext cx="68580" cy="27432"/>
            </a:xfrm>
            <a:prstGeom prst="rect">
              <a:avLst/>
            </a:prstGeom>
          </p:spPr>
        </p:pic>
        <p:pic>
          <p:nvPicPr>
            <p:cNvPr id="204" name="object 204"/>
            <p:cNvPicPr/>
            <p:nvPr/>
          </p:nvPicPr>
          <p:blipFill>
            <a:blip r:embed="rId160" cstate="print"/>
            <a:stretch>
              <a:fillRect/>
            </a:stretch>
          </p:blipFill>
          <p:spPr>
            <a:xfrm>
              <a:off x="4623694" y="4192524"/>
              <a:ext cx="64007" cy="13716"/>
            </a:xfrm>
            <a:prstGeom prst="rect">
              <a:avLst/>
            </a:prstGeom>
          </p:spPr>
        </p:pic>
        <p:pic>
          <p:nvPicPr>
            <p:cNvPr id="205" name="object 205"/>
            <p:cNvPicPr/>
            <p:nvPr/>
          </p:nvPicPr>
          <p:blipFill>
            <a:blip r:embed="rId161" cstate="print"/>
            <a:stretch>
              <a:fillRect/>
            </a:stretch>
          </p:blipFill>
          <p:spPr>
            <a:xfrm>
              <a:off x="3636142" y="4192524"/>
              <a:ext cx="68579" cy="22860"/>
            </a:xfrm>
            <a:prstGeom prst="rect">
              <a:avLst/>
            </a:prstGeom>
          </p:spPr>
        </p:pic>
        <p:pic>
          <p:nvPicPr>
            <p:cNvPr id="206" name="object 206"/>
            <p:cNvPicPr/>
            <p:nvPr/>
          </p:nvPicPr>
          <p:blipFill>
            <a:blip r:embed="rId162" cstate="print"/>
            <a:stretch>
              <a:fillRect/>
            </a:stretch>
          </p:blipFill>
          <p:spPr>
            <a:xfrm>
              <a:off x="3636142" y="4215384"/>
              <a:ext cx="64007" cy="13716"/>
            </a:xfrm>
            <a:prstGeom prst="rect">
              <a:avLst/>
            </a:prstGeom>
          </p:spPr>
        </p:pic>
        <p:pic>
          <p:nvPicPr>
            <p:cNvPr id="207" name="object 207"/>
            <p:cNvPicPr/>
            <p:nvPr/>
          </p:nvPicPr>
          <p:blipFill>
            <a:blip r:embed="rId163" cstate="print"/>
            <a:stretch>
              <a:fillRect/>
            </a:stretch>
          </p:blipFill>
          <p:spPr>
            <a:xfrm>
              <a:off x="4623694" y="4206240"/>
              <a:ext cx="68580" cy="22860"/>
            </a:xfrm>
            <a:prstGeom prst="rect">
              <a:avLst/>
            </a:prstGeom>
          </p:spPr>
        </p:pic>
        <p:sp>
          <p:nvSpPr>
            <p:cNvPr id="208" name="object 208"/>
            <p:cNvSpPr/>
            <p:nvPr/>
          </p:nvSpPr>
          <p:spPr>
            <a:xfrm>
              <a:off x="3631570" y="4231386"/>
              <a:ext cx="64135" cy="36830"/>
            </a:xfrm>
            <a:custGeom>
              <a:avLst/>
              <a:gdLst/>
              <a:ahLst/>
              <a:cxnLst/>
              <a:rect l="l" t="t" r="r" b="b"/>
              <a:pathLst>
                <a:path w="64135" h="36829">
                  <a:moveTo>
                    <a:pt x="4572" y="0"/>
                  </a:moveTo>
                  <a:lnTo>
                    <a:pt x="64007" y="0"/>
                  </a:lnTo>
                </a:path>
                <a:path w="64135" h="36829">
                  <a:moveTo>
                    <a:pt x="4572" y="4571"/>
                  </a:moveTo>
                  <a:lnTo>
                    <a:pt x="64007" y="4571"/>
                  </a:lnTo>
                </a:path>
                <a:path w="64135" h="36829">
                  <a:moveTo>
                    <a:pt x="4572" y="9143"/>
                  </a:moveTo>
                  <a:lnTo>
                    <a:pt x="64007" y="9143"/>
                  </a:lnTo>
                </a:path>
                <a:path w="64135" h="36829">
                  <a:moveTo>
                    <a:pt x="0" y="13715"/>
                  </a:moveTo>
                  <a:lnTo>
                    <a:pt x="64007" y="13715"/>
                  </a:lnTo>
                </a:path>
                <a:path w="64135" h="36829">
                  <a:moveTo>
                    <a:pt x="0" y="18287"/>
                  </a:moveTo>
                  <a:lnTo>
                    <a:pt x="64007" y="18287"/>
                  </a:lnTo>
                </a:path>
                <a:path w="64135" h="36829">
                  <a:moveTo>
                    <a:pt x="0" y="22859"/>
                  </a:moveTo>
                  <a:lnTo>
                    <a:pt x="64007" y="22859"/>
                  </a:lnTo>
                </a:path>
                <a:path w="64135" h="36829">
                  <a:moveTo>
                    <a:pt x="0" y="27431"/>
                  </a:moveTo>
                  <a:lnTo>
                    <a:pt x="64007" y="27431"/>
                  </a:lnTo>
                </a:path>
                <a:path w="64135" h="36829">
                  <a:moveTo>
                    <a:pt x="0" y="32003"/>
                  </a:moveTo>
                  <a:lnTo>
                    <a:pt x="59435" y="32003"/>
                  </a:lnTo>
                </a:path>
                <a:path w="64135" h="36829">
                  <a:moveTo>
                    <a:pt x="0" y="36575"/>
                  </a:moveTo>
                  <a:lnTo>
                    <a:pt x="59435" y="36575"/>
                  </a:lnTo>
                </a:path>
              </a:pathLst>
            </a:custGeom>
            <a:ln w="4572">
              <a:solidFill>
                <a:srgbClr val="BFCF3B"/>
              </a:solidFill>
            </a:ln>
          </p:spPr>
          <p:txBody>
            <a:bodyPr wrap="square" lIns="0" tIns="0" rIns="0" bIns="0" rtlCol="0"/>
            <a:lstStyle/>
            <a:p>
              <a:endParaRPr/>
            </a:p>
          </p:txBody>
        </p:sp>
        <p:pic>
          <p:nvPicPr>
            <p:cNvPr id="209" name="object 209"/>
            <p:cNvPicPr/>
            <p:nvPr/>
          </p:nvPicPr>
          <p:blipFill>
            <a:blip r:embed="rId164" cstate="print"/>
            <a:stretch>
              <a:fillRect/>
            </a:stretch>
          </p:blipFill>
          <p:spPr>
            <a:xfrm>
              <a:off x="4628266" y="4229100"/>
              <a:ext cx="68579" cy="50292"/>
            </a:xfrm>
            <a:prstGeom prst="rect">
              <a:avLst/>
            </a:prstGeom>
          </p:spPr>
        </p:pic>
        <p:sp>
          <p:nvSpPr>
            <p:cNvPr id="210" name="object 210"/>
            <p:cNvSpPr/>
            <p:nvPr/>
          </p:nvSpPr>
          <p:spPr>
            <a:xfrm>
              <a:off x="3631570" y="4272534"/>
              <a:ext cx="59690" cy="64135"/>
            </a:xfrm>
            <a:custGeom>
              <a:avLst/>
              <a:gdLst/>
              <a:ahLst/>
              <a:cxnLst/>
              <a:rect l="l" t="t" r="r" b="b"/>
              <a:pathLst>
                <a:path w="59689" h="64135">
                  <a:moveTo>
                    <a:pt x="0" y="0"/>
                  </a:moveTo>
                  <a:lnTo>
                    <a:pt x="59435" y="0"/>
                  </a:lnTo>
                </a:path>
                <a:path w="59689" h="64135">
                  <a:moveTo>
                    <a:pt x="0" y="4572"/>
                  </a:moveTo>
                  <a:lnTo>
                    <a:pt x="59435" y="4572"/>
                  </a:lnTo>
                </a:path>
                <a:path w="59689" h="64135">
                  <a:moveTo>
                    <a:pt x="0" y="9144"/>
                  </a:moveTo>
                  <a:lnTo>
                    <a:pt x="59435" y="9144"/>
                  </a:lnTo>
                </a:path>
                <a:path w="59689" h="64135">
                  <a:moveTo>
                    <a:pt x="0" y="13716"/>
                  </a:moveTo>
                  <a:lnTo>
                    <a:pt x="59435" y="13716"/>
                  </a:lnTo>
                </a:path>
                <a:path w="59689" h="64135">
                  <a:moveTo>
                    <a:pt x="0" y="18287"/>
                  </a:moveTo>
                  <a:lnTo>
                    <a:pt x="59435" y="18287"/>
                  </a:lnTo>
                </a:path>
                <a:path w="59689" h="64135">
                  <a:moveTo>
                    <a:pt x="0" y="22860"/>
                  </a:moveTo>
                  <a:lnTo>
                    <a:pt x="59435" y="22860"/>
                  </a:lnTo>
                </a:path>
                <a:path w="59689" h="64135">
                  <a:moveTo>
                    <a:pt x="0" y="27432"/>
                  </a:moveTo>
                  <a:lnTo>
                    <a:pt x="59435" y="27432"/>
                  </a:lnTo>
                </a:path>
                <a:path w="59689" h="64135">
                  <a:moveTo>
                    <a:pt x="0" y="32004"/>
                  </a:moveTo>
                  <a:lnTo>
                    <a:pt x="59435" y="32004"/>
                  </a:lnTo>
                </a:path>
                <a:path w="59689" h="64135">
                  <a:moveTo>
                    <a:pt x="0" y="36575"/>
                  </a:moveTo>
                  <a:lnTo>
                    <a:pt x="59435" y="36575"/>
                  </a:lnTo>
                </a:path>
                <a:path w="59689" h="64135">
                  <a:moveTo>
                    <a:pt x="0" y="41148"/>
                  </a:moveTo>
                  <a:lnTo>
                    <a:pt x="59435" y="41148"/>
                  </a:lnTo>
                </a:path>
                <a:path w="59689" h="64135">
                  <a:moveTo>
                    <a:pt x="0" y="45720"/>
                  </a:moveTo>
                  <a:lnTo>
                    <a:pt x="59435" y="45720"/>
                  </a:lnTo>
                </a:path>
                <a:path w="59689" h="64135">
                  <a:moveTo>
                    <a:pt x="0" y="50292"/>
                  </a:moveTo>
                  <a:lnTo>
                    <a:pt x="59435" y="50292"/>
                  </a:lnTo>
                </a:path>
                <a:path w="59689" h="64135">
                  <a:moveTo>
                    <a:pt x="0" y="54863"/>
                  </a:moveTo>
                  <a:lnTo>
                    <a:pt x="59435" y="54863"/>
                  </a:lnTo>
                </a:path>
                <a:path w="59689" h="64135">
                  <a:moveTo>
                    <a:pt x="0" y="59436"/>
                  </a:moveTo>
                  <a:lnTo>
                    <a:pt x="59435" y="59436"/>
                  </a:lnTo>
                </a:path>
                <a:path w="59689" h="64135">
                  <a:moveTo>
                    <a:pt x="0" y="64008"/>
                  </a:moveTo>
                  <a:lnTo>
                    <a:pt x="59435" y="64008"/>
                  </a:lnTo>
                </a:path>
              </a:pathLst>
            </a:custGeom>
            <a:ln w="4572">
              <a:solidFill>
                <a:srgbClr val="BFCF3B"/>
              </a:solidFill>
            </a:ln>
          </p:spPr>
          <p:txBody>
            <a:bodyPr wrap="square" lIns="0" tIns="0" rIns="0" bIns="0" rtlCol="0"/>
            <a:lstStyle/>
            <a:p>
              <a:endParaRPr/>
            </a:p>
          </p:txBody>
        </p:sp>
        <p:pic>
          <p:nvPicPr>
            <p:cNvPr id="211" name="object 211"/>
            <p:cNvPicPr/>
            <p:nvPr/>
          </p:nvPicPr>
          <p:blipFill>
            <a:blip r:embed="rId165" cstate="print"/>
            <a:stretch>
              <a:fillRect/>
            </a:stretch>
          </p:blipFill>
          <p:spPr>
            <a:xfrm>
              <a:off x="4632838" y="4279392"/>
              <a:ext cx="64007" cy="68580"/>
            </a:xfrm>
            <a:prstGeom prst="rect">
              <a:avLst/>
            </a:prstGeom>
          </p:spPr>
        </p:pic>
        <p:sp>
          <p:nvSpPr>
            <p:cNvPr id="212" name="object 212"/>
            <p:cNvSpPr/>
            <p:nvPr/>
          </p:nvSpPr>
          <p:spPr>
            <a:xfrm>
              <a:off x="3631570" y="4341114"/>
              <a:ext cx="64135" cy="36830"/>
            </a:xfrm>
            <a:custGeom>
              <a:avLst/>
              <a:gdLst/>
              <a:ahLst/>
              <a:cxnLst/>
              <a:rect l="l" t="t" r="r" b="b"/>
              <a:pathLst>
                <a:path w="64135" h="36829">
                  <a:moveTo>
                    <a:pt x="0" y="0"/>
                  </a:moveTo>
                  <a:lnTo>
                    <a:pt x="59435" y="0"/>
                  </a:lnTo>
                </a:path>
                <a:path w="64135" h="36829">
                  <a:moveTo>
                    <a:pt x="0" y="4572"/>
                  </a:moveTo>
                  <a:lnTo>
                    <a:pt x="59435" y="4572"/>
                  </a:lnTo>
                </a:path>
                <a:path w="64135" h="36829">
                  <a:moveTo>
                    <a:pt x="0" y="9143"/>
                  </a:moveTo>
                  <a:lnTo>
                    <a:pt x="59435" y="9143"/>
                  </a:lnTo>
                </a:path>
                <a:path w="64135" h="36829">
                  <a:moveTo>
                    <a:pt x="0" y="13715"/>
                  </a:moveTo>
                  <a:lnTo>
                    <a:pt x="59435" y="13715"/>
                  </a:lnTo>
                </a:path>
                <a:path w="64135" h="36829">
                  <a:moveTo>
                    <a:pt x="0" y="18287"/>
                  </a:moveTo>
                  <a:lnTo>
                    <a:pt x="64007" y="18287"/>
                  </a:lnTo>
                </a:path>
                <a:path w="64135" h="36829">
                  <a:moveTo>
                    <a:pt x="0" y="22860"/>
                  </a:moveTo>
                  <a:lnTo>
                    <a:pt x="64007" y="22860"/>
                  </a:lnTo>
                </a:path>
                <a:path w="64135" h="36829">
                  <a:moveTo>
                    <a:pt x="4572" y="27431"/>
                  </a:moveTo>
                  <a:lnTo>
                    <a:pt x="64007" y="27431"/>
                  </a:lnTo>
                </a:path>
                <a:path w="64135" h="36829">
                  <a:moveTo>
                    <a:pt x="4572" y="32003"/>
                  </a:moveTo>
                  <a:lnTo>
                    <a:pt x="64007" y="32003"/>
                  </a:lnTo>
                </a:path>
                <a:path w="64135" h="36829">
                  <a:moveTo>
                    <a:pt x="4572" y="36575"/>
                  </a:moveTo>
                  <a:lnTo>
                    <a:pt x="64007" y="36575"/>
                  </a:lnTo>
                </a:path>
              </a:pathLst>
            </a:custGeom>
            <a:ln w="4572">
              <a:solidFill>
                <a:srgbClr val="BFCF3B"/>
              </a:solidFill>
            </a:ln>
          </p:spPr>
          <p:txBody>
            <a:bodyPr wrap="square" lIns="0" tIns="0" rIns="0" bIns="0" rtlCol="0"/>
            <a:lstStyle/>
            <a:p>
              <a:endParaRPr/>
            </a:p>
          </p:txBody>
        </p:sp>
        <p:pic>
          <p:nvPicPr>
            <p:cNvPr id="213" name="object 213"/>
            <p:cNvPicPr/>
            <p:nvPr/>
          </p:nvPicPr>
          <p:blipFill>
            <a:blip r:embed="rId166" cstate="print"/>
            <a:stretch>
              <a:fillRect/>
            </a:stretch>
          </p:blipFill>
          <p:spPr>
            <a:xfrm>
              <a:off x="4623694" y="4347972"/>
              <a:ext cx="68579" cy="41148"/>
            </a:xfrm>
            <a:prstGeom prst="rect">
              <a:avLst/>
            </a:prstGeom>
          </p:spPr>
        </p:pic>
        <p:pic>
          <p:nvPicPr>
            <p:cNvPr id="214" name="object 214"/>
            <p:cNvPicPr/>
            <p:nvPr/>
          </p:nvPicPr>
          <p:blipFill>
            <a:blip r:embed="rId167" cstate="print"/>
            <a:stretch>
              <a:fillRect/>
            </a:stretch>
          </p:blipFill>
          <p:spPr>
            <a:xfrm>
              <a:off x="3636142" y="4379976"/>
              <a:ext cx="64007" cy="18288"/>
            </a:xfrm>
            <a:prstGeom prst="rect">
              <a:avLst/>
            </a:prstGeom>
          </p:spPr>
        </p:pic>
        <p:pic>
          <p:nvPicPr>
            <p:cNvPr id="215" name="object 215"/>
            <p:cNvPicPr/>
            <p:nvPr/>
          </p:nvPicPr>
          <p:blipFill>
            <a:blip r:embed="rId168" cstate="print"/>
            <a:stretch>
              <a:fillRect/>
            </a:stretch>
          </p:blipFill>
          <p:spPr>
            <a:xfrm>
              <a:off x="4623694" y="4389120"/>
              <a:ext cx="64007" cy="18288"/>
            </a:xfrm>
            <a:prstGeom prst="rect">
              <a:avLst/>
            </a:prstGeom>
          </p:spPr>
        </p:pic>
        <p:pic>
          <p:nvPicPr>
            <p:cNvPr id="216" name="object 216"/>
            <p:cNvPicPr/>
            <p:nvPr/>
          </p:nvPicPr>
          <p:blipFill>
            <a:blip r:embed="rId169" cstate="print"/>
            <a:stretch>
              <a:fillRect/>
            </a:stretch>
          </p:blipFill>
          <p:spPr>
            <a:xfrm>
              <a:off x="4619122" y="4407408"/>
              <a:ext cx="64007" cy="22860"/>
            </a:xfrm>
            <a:prstGeom prst="rect">
              <a:avLst/>
            </a:prstGeom>
          </p:spPr>
        </p:pic>
        <p:pic>
          <p:nvPicPr>
            <p:cNvPr id="217" name="object 217"/>
            <p:cNvPicPr/>
            <p:nvPr/>
          </p:nvPicPr>
          <p:blipFill>
            <a:blip r:embed="rId170" cstate="print"/>
            <a:stretch>
              <a:fillRect/>
            </a:stretch>
          </p:blipFill>
          <p:spPr>
            <a:xfrm>
              <a:off x="4614550" y="4430268"/>
              <a:ext cx="68580" cy="13716"/>
            </a:xfrm>
            <a:prstGeom prst="rect">
              <a:avLst/>
            </a:prstGeom>
          </p:spPr>
        </p:pic>
        <p:pic>
          <p:nvPicPr>
            <p:cNvPr id="218" name="object 218"/>
            <p:cNvPicPr/>
            <p:nvPr/>
          </p:nvPicPr>
          <p:blipFill>
            <a:blip r:embed="rId171" cstate="print"/>
            <a:stretch>
              <a:fillRect/>
            </a:stretch>
          </p:blipFill>
          <p:spPr>
            <a:xfrm>
              <a:off x="3640714" y="4398264"/>
              <a:ext cx="73151" cy="59436"/>
            </a:xfrm>
            <a:prstGeom prst="rect">
              <a:avLst/>
            </a:prstGeom>
          </p:spPr>
        </p:pic>
        <p:pic>
          <p:nvPicPr>
            <p:cNvPr id="219" name="object 219"/>
            <p:cNvPicPr/>
            <p:nvPr/>
          </p:nvPicPr>
          <p:blipFill>
            <a:blip r:embed="rId172" cstate="print"/>
            <a:stretch>
              <a:fillRect/>
            </a:stretch>
          </p:blipFill>
          <p:spPr>
            <a:xfrm>
              <a:off x="4609978" y="4443984"/>
              <a:ext cx="68580" cy="13716"/>
            </a:xfrm>
            <a:prstGeom prst="rect">
              <a:avLst/>
            </a:prstGeom>
          </p:spPr>
        </p:pic>
        <p:pic>
          <p:nvPicPr>
            <p:cNvPr id="220" name="object 220"/>
            <p:cNvPicPr/>
            <p:nvPr/>
          </p:nvPicPr>
          <p:blipFill>
            <a:blip r:embed="rId173" cstate="print"/>
            <a:stretch>
              <a:fillRect/>
            </a:stretch>
          </p:blipFill>
          <p:spPr>
            <a:xfrm>
              <a:off x="3649858" y="4457700"/>
              <a:ext cx="64007" cy="9144"/>
            </a:xfrm>
            <a:prstGeom prst="rect">
              <a:avLst/>
            </a:prstGeom>
          </p:spPr>
        </p:pic>
        <p:pic>
          <p:nvPicPr>
            <p:cNvPr id="221" name="object 221"/>
            <p:cNvPicPr/>
            <p:nvPr/>
          </p:nvPicPr>
          <p:blipFill>
            <a:blip r:embed="rId174" cstate="print"/>
            <a:stretch>
              <a:fillRect/>
            </a:stretch>
          </p:blipFill>
          <p:spPr>
            <a:xfrm>
              <a:off x="4605406" y="4457700"/>
              <a:ext cx="68580" cy="13716"/>
            </a:xfrm>
            <a:prstGeom prst="rect">
              <a:avLst/>
            </a:prstGeom>
          </p:spPr>
        </p:pic>
        <p:pic>
          <p:nvPicPr>
            <p:cNvPr id="222" name="object 222"/>
            <p:cNvPicPr/>
            <p:nvPr/>
          </p:nvPicPr>
          <p:blipFill>
            <a:blip r:embed="rId175" cstate="print"/>
            <a:stretch>
              <a:fillRect/>
            </a:stretch>
          </p:blipFill>
          <p:spPr>
            <a:xfrm>
              <a:off x="3654430" y="4466844"/>
              <a:ext cx="68580" cy="13716"/>
            </a:xfrm>
            <a:prstGeom prst="rect">
              <a:avLst/>
            </a:prstGeom>
          </p:spPr>
        </p:pic>
        <p:pic>
          <p:nvPicPr>
            <p:cNvPr id="223" name="object 223"/>
            <p:cNvPicPr/>
            <p:nvPr/>
          </p:nvPicPr>
          <p:blipFill>
            <a:blip r:embed="rId176" cstate="print"/>
            <a:stretch>
              <a:fillRect/>
            </a:stretch>
          </p:blipFill>
          <p:spPr>
            <a:xfrm>
              <a:off x="4600834" y="4471416"/>
              <a:ext cx="68580" cy="9144"/>
            </a:xfrm>
            <a:prstGeom prst="rect">
              <a:avLst/>
            </a:prstGeom>
          </p:spPr>
        </p:pic>
        <p:pic>
          <p:nvPicPr>
            <p:cNvPr id="224" name="object 224"/>
            <p:cNvPicPr/>
            <p:nvPr/>
          </p:nvPicPr>
          <p:blipFill>
            <a:blip r:embed="rId177" cstate="print"/>
            <a:stretch>
              <a:fillRect/>
            </a:stretch>
          </p:blipFill>
          <p:spPr>
            <a:xfrm>
              <a:off x="3659002" y="4480560"/>
              <a:ext cx="73152" cy="18288"/>
            </a:xfrm>
            <a:prstGeom prst="rect">
              <a:avLst/>
            </a:prstGeom>
          </p:spPr>
        </p:pic>
        <p:pic>
          <p:nvPicPr>
            <p:cNvPr id="225" name="object 225"/>
            <p:cNvPicPr/>
            <p:nvPr/>
          </p:nvPicPr>
          <p:blipFill>
            <a:blip r:embed="rId178" cstate="print"/>
            <a:stretch>
              <a:fillRect/>
            </a:stretch>
          </p:blipFill>
          <p:spPr>
            <a:xfrm>
              <a:off x="4591690" y="4480560"/>
              <a:ext cx="77724" cy="22860"/>
            </a:xfrm>
            <a:prstGeom prst="rect">
              <a:avLst/>
            </a:prstGeom>
          </p:spPr>
        </p:pic>
        <p:pic>
          <p:nvPicPr>
            <p:cNvPr id="226" name="object 226"/>
            <p:cNvPicPr/>
            <p:nvPr/>
          </p:nvPicPr>
          <p:blipFill>
            <a:blip r:embed="rId179" cstate="print"/>
            <a:stretch>
              <a:fillRect/>
            </a:stretch>
          </p:blipFill>
          <p:spPr>
            <a:xfrm>
              <a:off x="3668146" y="4498848"/>
              <a:ext cx="73152" cy="22860"/>
            </a:xfrm>
            <a:prstGeom prst="rect">
              <a:avLst/>
            </a:prstGeom>
          </p:spPr>
        </p:pic>
        <p:pic>
          <p:nvPicPr>
            <p:cNvPr id="227" name="object 227"/>
            <p:cNvPicPr/>
            <p:nvPr/>
          </p:nvPicPr>
          <p:blipFill>
            <a:blip r:embed="rId180" cstate="print"/>
            <a:stretch>
              <a:fillRect/>
            </a:stretch>
          </p:blipFill>
          <p:spPr>
            <a:xfrm>
              <a:off x="4582546" y="4503420"/>
              <a:ext cx="73152" cy="22860"/>
            </a:xfrm>
            <a:prstGeom prst="rect">
              <a:avLst/>
            </a:prstGeom>
          </p:spPr>
        </p:pic>
        <p:pic>
          <p:nvPicPr>
            <p:cNvPr id="228" name="object 228"/>
            <p:cNvPicPr/>
            <p:nvPr/>
          </p:nvPicPr>
          <p:blipFill>
            <a:blip r:embed="rId181" cstate="print"/>
            <a:stretch>
              <a:fillRect/>
            </a:stretch>
          </p:blipFill>
          <p:spPr>
            <a:xfrm>
              <a:off x="4577974" y="4526280"/>
              <a:ext cx="68580" cy="9144"/>
            </a:xfrm>
            <a:prstGeom prst="rect">
              <a:avLst/>
            </a:prstGeom>
          </p:spPr>
        </p:pic>
        <p:pic>
          <p:nvPicPr>
            <p:cNvPr id="229" name="object 229"/>
            <p:cNvPicPr/>
            <p:nvPr/>
          </p:nvPicPr>
          <p:blipFill>
            <a:blip r:embed="rId182" cstate="print"/>
            <a:stretch>
              <a:fillRect/>
            </a:stretch>
          </p:blipFill>
          <p:spPr>
            <a:xfrm>
              <a:off x="3677290" y="4521708"/>
              <a:ext cx="77724" cy="22860"/>
            </a:xfrm>
            <a:prstGeom prst="rect">
              <a:avLst/>
            </a:prstGeom>
          </p:spPr>
        </p:pic>
        <p:pic>
          <p:nvPicPr>
            <p:cNvPr id="230" name="object 230"/>
            <p:cNvPicPr/>
            <p:nvPr/>
          </p:nvPicPr>
          <p:blipFill>
            <a:blip r:embed="rId183" cstate="print"/>
            <a:stretch>
              <a:fillRect/>
            </a:stretch>
          </p:blipFill>
          <p:spPr>
            <a:xfrm>
              <a:off x="4568830" y="4535424"/>
              <a:ext cx="73152" cy="9144"/>
            </a:xfrm>
            <a:prstGeom prst="rect">
              <a:avLst/>
            </a:prstGeom>
          </p:spPr>
        </p:pic>
        <p:pic>
          <p:nvPicPr>
            <p:cNvPr id="231" name="object 231"/>
            <p:cNvPicPr/>
            <p:nvPr/>
          </p:nvPicPr>
          <p:blipFill>
            <a:blip r:embed="rId184" cstate="print"/>
            <a:stretch>
              <a:fillRect/>
            </a:stretch>
          </p:blipFill>
          <p:spPr>
            <a:xfrm>
              <a:off x="4564258" y="4544568"/>
              <a:ext cx="73152" cy="13716"/>
            </a:xfrm>
            <a:prstGeom prst="rect">
              <a:avLst/>
            </a:prstGeom>
          </p:spPr>
        </p:pic>
        <p:pic>
          <p:nvPicPr>
            <p:cNvPr id="232" name="object 232"/>
            <p:cNvPicPr/>
            <p:nvPr/>
          </p:nvPicPr>
          <p:blipFill>
            <a:blip r:embed="rId185" cstate="print"/>
            <a:stretch>
              <a:fillRect/>
            </a:stretch>
          </p:blipFill>
          <p:spPr>
            <a:xfrm>
              <a:off x="3686434" y="4544568"/>
              <a:ext cx="77724" cy="18288"/>
            </a:xfrm>
            <a:prstGeom prst="rect">
              <a:avLst/>
            </a:prstGeom>
          </p:spPr>
        </p:pic>
        <p:pic>
          <p:nvPicPr>
            <p:cNvPr id="233" name="object 233"/>
            <p:cNvPicPr/>
            <p:nvPr/>
          </p:nvPicPr>
          <p:blipFill>
            <a:blip r:embed="rId186" cstate="print"/>
            <a:stretch>
              <a:fillRect/>
            </a:stretch>
          </p:blipFill>
          <p:spPr>
            <a:xfrm>
              <a:off x="3700150" y="4562856"/>
              <a:ext cx="73152" cy="13716"/>
            </a:xfrm>
            <a:prstGeom prst="rect">
              <a:avLst/>
            </a:prstGeom>
          </p:spPr>
        </p:pic>
        <p:pic>
          <p:nvPicPr>
            <p:cNvPr id="234" name="object 234"/>
            <p:cNvPicPr/>
            <p:nvPr/>
          </p:nvPicPr>
          <p:blipFill>
            <a:blip r:embed="rId187" cstate="print"/>
            <a:stretch>
              <a:fillRect/>
            </a:stretch>
          </p:blipFill>
          <p:spPr>
            <a:xfrm>
              <a:off x="4550542" y="4558284"/>
              <a:ext cx="77724" cy="18288"/>
            </a:xfrm>
            <a:prstGeom prst="rect">
              <a:avLst/>
            </a:prstGeom>
          </p:spPr>
        </p:pic>
        <p:pic>
          <p:nvPicPr>
            <p:cNvPr id="235" name="object 235"/>
            <p:cNvPicPr/>
            <p:nvPr/>
          </p:nvPicPr>
          <p:blipFill>
            <a:blip r:embed="rId188" cstate="print"/>
            <a:stretch>
              <a:fillRect/>
            </a:stretch>
          </p:blipFill>
          <p:spPr>
            <a:xfrm>
              <a:off x="3704722" y="4576572"/>
              <a:ext cx="73152" cy="9144"/>
            </a:xfrm>
            <a:prstGeom prst="rect">
              <a:avLst/>
            </a:prstGeom>
          </p:spPr>
        </p:pic>
        <p:pic>
          <p:nvPicPr>
            <p:cNvPr id="236" name="object 236"/>
            <p:cNvPicPr/>
            <p:nvPr/>
          </p:nvPicPr>
          <p:blipFill>
            <a:blip r:embed="rId189" cstate="print"/>
            <a:stretch>
              <a:fillRect/>
            </a:stretch>
          </p:blipFill>
          <p:spPr>
            <a:xfrm>
              <a:off x="4536826" y="4576572"/>
              <a:ext cx="86868" cy="18288"/>
            </a:xfrm>
            <a:prstGeom prst="rect">
              <a:avLst/>
            </a:prstGeom>
          </p:spPr>
        </p:pic>
        <p:pic>
          <p:nvPicPr>
            <p:cNvPr id="237" name="object 237"/>
            <p:cNvPicPr/>
            <p:nvPr/>
          </p:nvPicPr>
          <p:blipFill>
            <a:blip r:embed="rId190" cstate="print"/>
            <a:stretch>
              <a:fillRect/>
            </a:stretch>
          </p:blipFill>
          <p:spPr>
            <a:xfrm>
              <a:off x="3709294" y="4585716"/>
              <a:ext cx="77724" cy="13716"/>
            </a:xfrm>
            <a:prstGeom prst="rect">
              <a:avLst/>
            </a:prstGeom>
          </p:spPr>
        </p:pic>
        <p:pic>
          <p:nvPicPr>
            <p:cNvPr id="238" name="object 238"/>
            <p:cNvPicPr/>
            <p:nvPr/>
          </p:nvPicPr>
          <p:blipFill>
            <a:blip r:embed="rId191" cstate="print"/>
            <a:stretch>
              <a:fillRect/>
            </a:stretch>
          </p:blipFill>
          <p:spPr>
            <a:xfrm>
              <a:off x="4532254" y="4594860"/>
              <a:ext cx="77724" cy="9144"/>
            </a:xfrm>
            <a:prstGeom prst="rect">
              <a:avLst/>
            </a:prstGeom>
          </p:spPr>
        </p:pic>
        <p:pic>
          <p:nvPicPr>
            <p:cNvPr id="239" name="object 239"/>
            <p:cNvPicPr/>
            <p:nvPr/>
          </p:nvPicPr>
          <p:blipFill>
            <a:blip r:embed="rId192" cstate="print"/>
            <a:stretch>
              <a:fillRect/>
            </a:stretch>
          </p:blipFill>
          <p:spPr>
            <a:xfrm>
              <a:off x="3718438" y="4599432"/>
              <a:ext cx="86867" cy="13716"/>
            </a:xfrm>
            <a:prstGeom prst="rect">
              <a:avLst/>
            </a:prstGeom>
          </p:spPr>
        </p:pic>
        <p:pic>
          <p:nvPicPr>
            <p:cNvPr id="240" name="object 240"/>
            <p:cNvPicPr/>
            <p:nvPr/>
          </p:nvPicPr>
          <p:blipFill>
            <a:blip r:embed="rId193" cstate="print"/>
            <a:stretch>
              <a:fillRect/>
            </a:stretch>
          </p:blipFill>
          <p:spPr>
            <a:xfrm>
              <a:off x="4518538" y="4604004"/>
              <a:ext cx="86867" cy="9144"/>
            </a:xfrm>
            <a:prstGeom prst="rect">
              <a:avLst/>
            </a:prstGeom>
          </p:spPr>
        </p:pic>
        <p:pic>
          <p:nvPicPr>
            <p:cNvPr id="241" name="object 241"/>
            <p:cNvPicPr/>
            <p:nvPr/>
          </p:nvPicPr>
          <p:blipFill>
            <a:blip r:embed="rId194" cstate="print"/>
            <a:stretch>
              <a:fillRect/>
            </a:stretch>
          </p:blipFill>
          <p:spPr>
            <a:xfrm>
              <a:off x="3732154" y="4613148"/>
              <a:ext cx="77723" cy="9144"/>
            </a:xfrm>
            <a:prstGeom prst="rect">
              <a:avLst/>
            </a:prstGeom>
          </p:spPr>
        </p:pic>
        <p:pic>
          <p:nvPicPr>
            <p:cNvPr id="242" name="object 242"/>
            <p:cNvPicPr/>
            <p:nvPr/>
          </p:nvPicPr>
          <p:blipFill>
            <a:blip r:embed="rId195" cstate="print"/>
            <a:stretch>
              <a:fillRect/>
            </a:stretch>
          </p:blipFill>
          <p:spPr>
            <a:xfrm>
              <a:off x="4504822" y="4613148"/>
              <a:ext cx="91439" cy="22860"/>
            </a:xfrm>
            <a:prstGeom prst="rect">
              <a:avLst/>
            </a:prstGeom>
          </p:spPr>
        </p:pic>
        <p:pic>
          <p:nvPicPr>
            <p:cNvPr id="243" name="object 243"/>
            <p:cNvPicPr/>
            <p:nvPr/>
          </p:nvPicPr>
          <p:blipFill>
            <a:blip r:embed="rId196" cstate="print"/>
            <a:stretch>
              <a:fillRect/>
            </a:stretch>
          </p:blipFill>
          <p:spPr>
            <a:xfrm>
              <a:off x="3736726" y="4622292"/>
              <a:ext cx="91439" cy="22860"/>
            </a:xfrm>
            <a:prstGeom prst="rect">
              <a:avLst/>
            </a:prstGeom>
          </p:spPr>
        </p:pic>
        <p:pic>
          <p:nvPicPr>
            <p:cNvPr id="244" name="object 244"/>
            <p:cNvPicPr/>
            <p:nvPr/>
          </p:nvPicPr>
          <p:blipFill>
            <a:blip r:embed="rId197" cstate="print"/>
            <a:stretch>
              <a:fillRect/>
            </a:stretch>
          </p:blipFill>
          <p:spPr>
            <a:xfrm>
              <a:off x="4477390" y="4636008"/>
              <a:ext cx="100583" cy="27432"/>
            </a:xfrm>
            <a:prstGeom prst="rect">
              <a:avLst/>
            </a:prstGeom>
          </p:spPr>
        </p:pic>
        <p:pic>
          <p:nvPicPr>
            <p:cNvPr id="245" name="object 245"/>
            <p:cNvPicPr/>
            <p:nvPr/>
          </p:nvPicPr>
          <p:blipFill>
            <a:blip r:embed="rId198" cstate="print"/>
            <a:stretch>
              <a:fillRect/>
            </a:stretch>
          </p:blipFill>
          <p:spPr>
            <a:xfrm>
              <a:off x="4454530" y="4663440"/>
              <a:ext cx="105156" cy="13716"/>
            </a:xfrm>
            <a:prstGeom prst="rect">
              <a:avLst/>
            </a:prstGeom>
          </p:spPr>
        </p:pic>
        <p:pic>
          <p:nvPicPr>
            <p:cNvPr id="246" name="object 246"/>
            <p:cNvPicPr/>
            <p:nvPr/>
          </p:nvPicPr>
          <p:blipFill>
            <a:blip r:embed="rId199" cstate="print"/>
            <a:stretch>
              <a:fillRect/>
            </a:stretch>
          </p:blipFill>
          <p:spPr>
            <a:xfrm>
              <a:off x="3755014" y="4645152"/>
              <a:ext cx="114299" cy="32004"/>
            </a:xfrm>
            <a:prstGeom prst="rect">
              <a:avLst/>
            </a:prstGeom>
          </p:spPr>
        </p:pic>
        <p:pic>
          <p:nvPicPr>
            <p:cNvPr id="247" name="object 247"/>
            <p:cNvPicPr/>
            <p:nvPr/>
          </p:nvPicPr>
          <p:blipFill>
            <a:blip r:embed="rId200" cstate="print"/>
            <a:stretch>
              <a:fillRect/>
            </a:stretch>
          </p:blipFill>
          <p:spPr>
            <a:xfrm>
              <a:off x="3787018" y="4677156"/>
              <a:ext cx="109727" cy="22860"/>
            </a:xfrm>
            <a:prstGeom prst="rect">
              <a:avLst/>
            </a:prstGeom>
          </p:spPr>
        </p:pic>
        <p:pic>
          <p:nvPicPr>
            <p:cNvPr id="248" name="object 248"/>
            <p:cNvPicPr/>
            <p:nvPr/>
          </p:nvPicPr>
          <p:blipFill>
            <a:blip r:embed="rId201" cstate="print"/>
            <a:stretch>
              <a:fillRect/>
            </a:stretch>
          </p:blipFill>
          <p:spPr>
            <a:xfrm>
              <a:off x="4413382" y="4677156"/>
              <a:ext cx="128016" cy="32004"/>
            </a:xfrm>
            <a:prstGeom prst="rect">
              <a:avLst/>
            </a:prstGeom>
          </p:spPr>
        </p:pic>
        <p:pic>
          <p:nvPicPr>
            <p:cNvPr id="249" name="object 249"/>
            <p:cNvPicPr/>
            <p:nvPr/>
          </p:nvPicPr>
          <p:blipFill>
            <a:blip r:embed="rId202" cstate="print"/>
            <a:stretch>
              <a:fillRect/>
            </a:stretch>
          </p:blipFill>
          <p:spPr>
            <a:xfrm>
              <a:off x="3809878" y="4700016"/>
              <a:ext cx="114299" cy="18288"/>
            </a:xfrm>
            <a:prstGeom prst="rect">
              <a:avLst/>
            </a:prstGeom>
          </p:spPr>
        </p:pic>
        <p:pic>
          <p:nvPicPr>
            <p:cNvPr id="250" name="object 250"/>
            <p:cNvPicPr/>
            <p:nvPr/>
          </p:nvPicPr>
          <p:blipFill>
            <a:blip r:embed="rId203" cstate="print"/>
            <a:stretch>
              <a:fillRect/>
            </a:stretch>
          </p:blipFill>
          <p:spPr>
            <a:xfrm>
              <a:off x="4376806" y="4709160"/>
              <a:ext cx="132588" cy="18288"/>
            </a:xfrm>
            <a:prstGeom prst="rect">
              <a:avLst/>
            </a:prstGeom>
          </p:spPr>
        </p:pic>
        <p:pic>
          <p:nvPicPr>
            <p:cNvPr id="251" name="object 251"/>
            <p:cNvPicPr/>
            <p:nvPr/>
          </p:nvPicPr>
          <p:blipFill>
            <a:blip r:embed="rId204" cstate="print"/>
            <a:stretch>
              <a:fillRect/>
            </a:stretch>
          </p:blipFill>
          <p:spPr>
            <a:xfrm>
              <a:off x="3828166" y="4718304"/>
              <a:ext cx="205740" cy="45720"/>
            </a:xfrm>
            <a:prstGeom prst="rect">
              <a:avLst/>
            </a:prstGeom>
          </p:spPr>
        </p:pic>
        <p:pic>
          <p:nvPicPr>
            <p:cNvPr id="252" name="object 252"/>
            <p:cNvPicPr/>
            <p:nvPr/>
          </p:nvPicPr>
          <p:blipFill>
            <a:blip r:embed="rId205" cstate="print"/>
            <a:stretch>
              <a:fillRect/>
            </a:stretch>
          </p:blipFill>
          <p:spPr>
            <a:xfrm>
              <a:off x="4317370" y="4727448"/>
              <a:ext cx="164592" cy="27432"/>
            </a:xfrm>
            <a:prstGeom prst="rect">
              <a:avLst/>
            </a:prstGeom>
          </p:spPr>
        </p:pic>
        <p:sp>
          <p:nvSpPr>
            <p:cNvPr id="253" name="object 253"/>
            <p:cNvSpPr/>
            <p:nvPr/>
          </p:nvSpPr>
          <p:spPr>
            <a:xfrm>
              <a:off x="3896746" y="4766310"/>
              <a:ext cx="151130" cy="0"/>
            </a:xfrm>
            <a:custGeom>
              <a:avLst/>
              <a:gdLst/>
              <a:ahLst/>
              <a:cxnLst/>
              <a:rect l="l" t="t" r="r" b="b"/>
              <a:pathLst>
                <a:path w="151129">
                  <a:moveTo>
                    <a:pt x="0" y="0"/>
                  </a:moveTo>
                  <a:lnTo>
                    <a:pt x="150876" y="0"/>
                  </a:lnTo>
                </a:path>
              </a:pathLst>
            </a:custGeom>
            <a:ln w="4572">
              <a:solidFill>
                <a:srgbClr val="BFCF3B"/>
              </a:solidFill>
            </a:ln>
          </p:spPr>
          <p:txBody>
            <a:bodyPr wrap="square" lIns="0" tIns="0" rIns="0" bIns="0" rtlCol="0"/>
            <a:lstStyle/>
            <a:p>
              <a:endParaRPr/>
            </a:p>
          </p:txBody>
        </p:sp>
        <p:pic>
          <p:nvPicPr>
            <p:cNvPr id="254" name="object 254"/>
            <p:cNvPicPr/>
            <p:nvPr/>
          </p:nvPicPr>
          <p:blipFill>
            <a:blip r:embed="rId206" cstate="print"/>
            <a:stretch>
              <a:fillRect/>
            </a:stretch>
          </p:blipFill>
          <p:spPr>
            <a:xfrm>
              <a:off x="4257934" y="4754880"/>
              <a:ext cx="187452" cy="18288"/>
            </a:xfrm>
            <a:prstGeom prst="rect">
              <a:avLst/>
            </a:prstGeom>
          </p:spPr>
        </p:pic>
        <p:pic>
          <p:nvPicPr>
            <p:cNvPr id="255" name="object 255"/>
            <p:cNvPicPr/>
            <p:nvPr/>
          </p:nvPicPr>
          <p:blipFill>
            <a:blip r:embed="rId207" cstate="print"/>
            <a:stretch>
              <a:fillRect/>
            </a:stretch>
          </p:blipFill>
          <p:spPr>
            <a:xfrm>
              <a:off x="3901318" y="4768596"/>
              <a:ext cx="512063" cy="36576"/>
            </a:xfrm>
            <a:prstGeom prst="rect">
              <a:avLst/>
            </a:prstGeom>
          </p:spPr>
        </p:pic>
        <p:pic>
          <p:nvPicPr>
            <p:cNvPr id="256" name="object 256"/>
            <p:cNvPicPr/>
            <p:nvPr/>
          </p:nvPicPr>
          <p:blipFill>
            <a:blip r:embed="rId208" cstate="print"/>
            <a:stretch>
              <a:fillRect/>
            </a:stretch>
          </p:blipFill>
          <p:spPr>
            <a:xfrm>
              <a:off x="3992758" y="4805172"/>
              <a:ext cx="347472" cy="32004"/>
            </a:xfrm>
            <a:prstGeom prst="rect">
              <a:avLst/>
            </a:prstGeom>
          </p:spPr>
        </p:pic>
        <p:sp>
          <p:nvSpPr>
            <p:cNvPr id="257" name="object 257"/>
            <p:cNvSpPr/>
            <p:nvPr/>
          </p:nvSpPr>
          <p:spPr>
            <a:xfrm>
              <a:off x="3073786" y="2540508"/>
              <a:ext cx="3175" cy="18415"/>
            </a:xfrm>
            <a:custGeom>
              <a:avLst/>
              <a:gdLst/>
              <a:ahLst/>
              <a:cxnLst/>
              <a:rect l="l" t="t" r="r" b="b"/>
              <a:pathLst>
                <a:path w="3175" h="18414">
                  <a:moveTo>
                    <a:pt x="0" y="0"/>
                  </a:moveTo>
                  <a:lnTo>
                    <a:pt x="3047" y="0"/>
                  </a:lnTo>
                </a:path>
                <a:path w="3175" h="18414">
                  <a:moveTo>
                    <a:pt x="0" y="3048"/>
                  </a:moveTo>
                  <a:lnTo>
                    <a:pt x="3047" y="3048"/>
                  </a:lnTo>
                </a:path>
                <a:path w="3175" h="18414">
                  <a:moveTo>
                    <a:pt x="0" y="6096"/>
                  </a:moveTo>
                  <a:lnTo>
                    <a:pt x="3047" y="6096"/>
                  </a:lnTo>
                </a:path>
                <a:path w="3175" h="18414">
                  <a:moveTo>
                    <a:pt x="0" y="9144"/>
                  </a:moveTo>
                  <a:lnTo>
                    <a:pt x="3047" y="9144"/>
                  </a:lnTo>
                </a:path>
                <a:path w="3175" h="18414">
                  <a:moveTo>
                    <a:pt x="0" y="12192"/>
                  </a:moveTo>
                  <a:lnTo>
                    <a:pt x="3047" y="12192"/>
                  </a:lnTo>
                </a:path>
                <a:path w="3175" h="18414">
                  <a:moveTo>
                    <a:pt x="0" y="15239"/>
                  </a:moveTo>
                  <a:lnTo>
                    <a:pt x="3047" y="15239"/>
                  </a:lnTo>
                </a:path>
                <a:path w="3175" h="18414">
                  <a:moveTo>
                    <a:pt x="0" y="18287"/>
                  </a:moveTo>
                  <a:lnTo>
                    <a:pt x="3047" y="18287"/>
                  </a:lnTo>
                </a:path>
              </a:pathLst>
            </a:custGeom>
            <a:ln w="3175">
              <a:solidFill>
                <a:srgbClr val="72CF52"/>
              </a:solidFill>
            </a:ln>
          </p:spPr>
          <p:txBody>
            <a:bodyPr wrap="square" lIns="0" tIns="0" rIns="0" bIns="0" rtlCol="0"/>
            <a:lstStyle/>
            <a:p>
              <a:endParaRPr/>
            </a:p>
          </p:txBody>
        </p:sp>
        <p:sp>
          <p:nvSpPr>
            <p:cNvPr id="258" name="object 258"/>
            <p:cNvSpPr/>
            <p:nvPr/>
          </p:nvSpPr>
          <p:spPr>
            <a:xfrm>
              <a:off x="3076834" y="2589276"/>
              <a:ext cx="3175" cy="6350"/>
            </a:xfrm>
            <a:custGeom>
              <a:avLst/>
              <a:gdLst/>
              <a:ahLst/>
              <a:cxnLst/>
              <a:rect l="l" t="t" r="r" b="b"/>
              <a:pathLst>
                <a:path w="3175" h="6350">
                  <a:moveTo>
                    <a:pt x="0" y="0"/>
                  </a:moveTo>
                  <a:lnTo>
                    <a:pt x="3047" y="0"/>
                  </a:lnTo>
                </a:path>
                <a:path w="3175" h="6350">
                  <a:moveTo>
                    <a:pt x="0" y="3047"/>
                  </a:moveTo>
                  <a:lnTo>
                    <a:pt x="3047" y="3047"/>
                  </a:lnTo>
                </a:path>
                <a:path w="3175" h="6350">
                  <a:moveTo>
                    <a:pt x="0" y="6095"/>
                  </a:moveTo>
                  <a:lnTo>
                    <a:pt x="3047" y="6095"/>
                  </a:lnTo>
                </a:path>
              </a:pathLst>
            </a:custGeom>
            <a:ln w="3175">
              <a:solidFill>
                <a:srgbClr val="7CD05C"/>
              </a:solidFill>
            </a:ln>
          </p:spPr>
          <p:txBody>
            <a:bodyPr wrap="square" lIns="0" tIns="0" rIns="0" bIns="0" rtlCol="0"/>
            <a:lstStyle/>
            <a:p>
              <a:endParaRPr/>
            </a:p>
          </p:txBody>
        </p:sp>
        <p:sp>
          <p:nvSpPr>
            <p:cNvPr id="259" name="object 259"/>
            <p:cNvSpPr/>
            <p:nvPr/>
          </p:nvSpPr>
          <p:spPr>
            <a:xfrm>
              <a:off x="3076834" y="2598420"/>
              <a:ext cx="3175" cy="0"/>
            </a:xfrm>
            <a:custGeom>
              <a:avLst/>
              <a:gdLst/>
              <a:ahLst/>
              <a:cxnLst/>
              <a:rect l="l" t="t" r="r" b="b"/>
              <a:pathLst>
                <a:path w="3175">
                  <a:moveTo>
                    <a:pt x="0" y="0"/>
                  </a:moveTo>
                  <a:lnTo>
                    <a:pt x="3047" y="0"/>
                  </a:lnTo>
                </a:path>
              </a:pathLst>
            </a:custGeom>
            <a:ln w="3175">
              <a:solidFill>
                <a:srgbClr val="79D05D"/>
              </a:solidFill>
            </a:ln>
          </p:spPr>
          <p:txBody>
            <a:bodyPr wrap="square" lIns="0" tIns="0" rIns="0" bIns="0" rtlCol="0"/>
            <a:lstStyle/>
            <a:p>
              <a:endParaRPr/>
            </a:p>
          </p:txBody>
        </p:sp>
        <p:sp>
          <p:nvSpPr>
            <p:cNvPr id="260" name="object 260"/>
            <p:cNvSpPr/>
            <p:nvPr/>
          </p:nvSpPr>
          <p:spPr>
            <a:xfrm>
              <a:off x="3076834" y="2601468"/>
              <a:ext cx="832485" cy="6350"/>
            </a:xfrm>
            <a:custGeom>
              <a:avLst/>
              <a:gdLst/>
              <a:ahLst/>
              <a:cxnLst/>
              <a:rect l="l" t="t" r="r" b="b"/>
              <a:pathLst>
                <a:path w="832485" h="6350">
                  <a:moveTo>
                    <a:pt x="0" y="0"/>
                  </a:moveTo>
                  <a:lnTo>
                    <a:pt x="3047" y="0"/>
                  </a:lnTo>
                </a:path>
                <a:path w="832485" h="6350">
                  <a:moveTo>
                    <a:pt x="795527" y="0"/>
                  </a:moveTo>
                  <a:lnTo>
                    <a:pt x="832104" y="0"/>
                  </a:lnTo>
                </a:path>
                <a:path w="832485" h="6350">
                  <a:moveTo>
                    <a:pt x="0" y="3048"/>
                  </a:moveTo>
                  <a:lnTo>
                    <a:pt x="3047" y="3048"/>
                  </a:lnTo>
                </a:path>
                <a:path w="832485" h="6350">
                  <a:moveTo>
                    <a:pt x="795527" y="3048"/>
                  </a:moveTo>
                  <a:lnTo>
                    <a:pt x="832104" y="3048"/>
                  </a:lnTo>
                </a:path>
                <a:path w="832485" h="6350">
                  <a:moveTo>
                    <a:pt x="795527" y="6096"/>
                  </a:moveTo>
                  <a:lnTo>
                    <a:pt x="832104" y="6096"/>
                  </a:lnTo>
                </a:path>
              </a:pathLst>
            </a:custGeom>
            <a:ln w="3175">
              <a:solidFill>
                <a:srgbClr val="72CF52"/>
              </a:solidFill>
            </a:ln>
          </p:spPr>
          <p:txBody>
            <a:bodyPr wrap="square" lIns="0" tIns="0" rIns="0" bIns="0" rtlCol="0"/>
            <a:lstStyle/>
            <a:p>
              <a:endParaRPr/>
            </a:p>
          </p:txBody>
        </p:sp>
        <p:sp>
          <p:nvSpPr>
            <p:cNvPr id="261" name="object 261"/>
            <p:cNvSpPr/>
            <p:nvPr/>
          </p:nvSpPr>
          <p:spPr>
            <a:xfrm>
              <a:off x="3079882" y="2610612"/>
              <a:ext cx="3175" cy="0"/>
            </a:xfrm>
            <a:custGeom>
              <a:avLst/>
              <a:gdLst/>
              <a:ahLst/>
              <a:cxnLst/>
              <a:rect l="l" t="t" r="r" b="b"/>
              <a:pathLst>
                <a:path w="3175">
                  <a:moveTo>
                    <a:pt x="0" y="0"/>
                  </a:moveTo>
                  <a:lnTo>
                    <a:pt x="3047" y="0"/>
                  </a:lnTo>
                </a:path>
              </a:pathLst>
            </a:custGeom>
            <a:ln w="3175">
              <a:solidFill>
                <a:srgbClr val="98DC81"/>
              </a:solidFill>
            </a:ln>
          </p:spPr>
          <p:txBody>
            <a:bodyPr wrap="square" lIns="0" tIns="0" rIns="0" bIns="0" rtlCol="0"/>
            <a:lstStyle/>
            <a:p>
              <a:endParaRPr/>
            </a:p>
          </p:txBody>
        </p:sp>
        <p:sp>
          <p:nvSpPr>
            <p:cNvPr id="262" name="object 262"/>
            <p:cNvSpPr/>
            <p:nvPr/>
          </p:nvSpPr>
          <p:spPr>
            <a:xfrm>
              <a:off x="3872362" y="2610612"/>
              <a:ext cx="33655" cy="0"/>
            </a:xfrm>
            <a:custGeom>
              <a:avLst/>
              <a:gdLst/>
              <a:ahLst/>
              <a:cxnLst/>
              <a:rect l="l" t="t" r="r" b="b"/>
              <a:pathLst>
                <a:path w="33654">
                  <a:moveTo>
                    <a:pt x="0" y="0"/>
                  </a:moveTo>
                  <a:lnTo>
                    <a:pt x="33528" y="0"/>
                  </a:lnTo>
                </a:path>
              </a:pathLst>
            </a:custGeom>
            <a:ln w="3175">
              <a:solidFill>
                <a:srgbClr val="72CF52"/>
              </a:solidFill>
            </a:ln>
          </p:spPr>
          <p:txBody>
            <a:bodyPr wrap="square" lIns="0" tIns="0" rIns="0" bIns="0" rtlCol="0"/>
            <a:lstStyle/>
            <a:p>
              <a:endParaRPr/>
            </a:p>
          </p:txBody>
        </p:sp>
        <p:sp>
          <p:nvSpPr>
            <p:cNvPr id="263" name="object 263"/>
            <p:cNvSpPr/>
            <p:nvPr/>
          </p:nvSpPr>
          <p:spPr>
            <a:xfrm>
              <a:off x="3079882" y="2613660"/>
              <a:ext cx="3175" cy="0"/>
            </a:xfrm>
            <a:custGeom>
              <a:avLst/>
              <a:gdLst/>
              <a:ahLst/>
              <a:cxnLst/>
              <a:rect l="l" t="t" r="r" b="b"/>
              <a:pathLst>
                <a:path w="3175">
                  <a:moveTo>
                    <a:pt x="0" y="0"/>
                  </a:moveTo>
                  <a:lnTo>
                    <a:pt x="3047" y="0"/>
                  </a:lnTo>
                </a:path>
              </a:pathLst>
            </a:custGeom>
            <a:ln w="3175">
              <a:solidFill>
                <a:srgbClr val="98DC81"/>
              </a:solidFill>
            </a:ln>
          </p:spPr>
          <p:txBody>
            <a:bodyPr wrap="square" lIns="0" tIns="0" rIns="0" bIns="0" rtlCol="0"/>
            <a:lstStyle/>
            <a:p>
              <a:endParaRPr/>
            </a:p>
          </p:txBody>
        </p:sp>
        <p:sp>
          <p:nvSpPr>
            <p:cNvPr id="264" name="object 264"/>
            <p:cNvSpPr/>
            <p:nvPr/>
          </p:nvSpPr>
          <p:spPr>
            <a:xfrm>
              <a:off x="3872362" y="2613660"/>
              <a:ext cx="33655" cy="0"/>
            </a:xfrm>
            <a:custGeom>
              <a:avLst/>
              <a:gdLst/>
              <a:ahLst/>
              <a:cxnLst/>
              <a:rect l="l" t="t" r="r" b="b"/>
              <a:pathLst>
                <a:path w="33654">
                  <a:moveTo>
                    <a:pt x="0" y="0"/>
                  </a:moveTo>
                  <a:lnTo>
                    <a:pt x="33528" y="0"/>
                  </a:lnTo>
                </a:path>
              </a:pathLst>
            </a:custGeom>
            <a:ln w="3175">
              <a:solidFill>
                <a:srgbClr val="72CF52"/>
              </a:solidFill>
            </a:ln>
          </p:spPr>
          <p:txBody>
            <a:bodyPr wrap="square" lIns="0" tIns="0" rIns="0" bIns="0" rtlCol="0"/>
            <a:lstStyle/>
            <a:p>
              <a:endParaRPr/>
            </a:p>
          </p:txBody>
        </p:sp>
        <p:sp>
          <p:nvSpPr>
            <p:cNvPr id="265" name="object 265"/>
            <p:cNvSpPr/>
            <p:nvPr/>
          </p:nvSpPr>
          <p:spPr>
            <a:xfrm>
              <a:off x="3079882" y="2616708"/>
              <a:ext cx="3175" cy="3175"/>
            </a:xfrm>
            <a:custGeom>
              <a:avLst/>
              <a:gdLst/>
              <a:ahLst/>
              <a:cxnLst/>
              <a:rect l="l" t="t" r="r" b="b"/>
              <a:pathLst>
                <a:path w="3175" h="3175">
                  <a:moveTo>
                    <a:pt x="0" y="0"/>
                  </a:moveTo>
                  <a:lnTo>
                    <a:pt x="3047" y="0"/>
                  </a:lnTo>
                </a:path>
                <a:path w="3175" h="3175">
                  <a:moveTo>
                    <a:pt x="0" y="3048"/>
                  </a:moveTo>
                  <a:lnTo>
                    <a:pt x="3047" y="3048"/>
                  </a:lnTo>
                </a:path>
              </a:pathLst>
            </a:custGeom>
            <a:ln w="3175">
              <a:solidFill>
                <a:srgbClr val="75D053"/>
              </a:solidFill>
            </a:ln>
          </p:spPr>
          <p:txBody>
            <a:bodyPr wrap="square" lIns="0" tIns="0" rIns="0" bIns="0" rtlCol="0"/>
            <a:lstStyle/>
            <a:p>
              <a:endParaRPr/>
            </a:p>
          </p:txBody>
        </p:sp>
        <p:sp>
          <p:nvSpPr>
            <p:cNvPr id="266" name="object 266"/>
            <p:cNvSpPr/>
            <p:nvPr/>
          </p:nvSpPr>
          <p:spPr>
            <a:xfrm>
              <a:off x="3079882" y="2622804"/>
              <a:ext cx="3175" cy="3175"/>
            </a:xfrm>
            <a:custGeom>
              <a:avLst/>
              <a:gdLst/>
              <a:ahLst/>
              <a:cxnLst/>
              <a:rect l="l" t="t" r="r" b="b"/>
              <a:pathLst>
                <a:path w="3175" h="3175">
                  <a:moveTo>
                    <a:pt x="0" y="0"/>
                  </a:moveTo>
                  <a:lnTo>
                    <a:pt x="3047" y="0"/>
                  </a:lnTo>
                </a:path>
                <a:path w="3175" h="3175">
                  <a:moveTo>
                    <a:pt x="0" y="3048"/>
                  </a:moveTo>
                  <a:lnTo>
                    <a:pt x="3047" y="3048"/>
                  </a:lnTo>
                </a:path>
              </a:pathLst>
            </a:custGeom>
            <a:ln w="3175">
              <a:solidFill>
                <a:srgbClr val="72CF52"/>
              </a:solidFill>
            </a:ln>
          </p:spPr>
          <p:txBody>
            <a:bodyPr wrap="square" lIns="0" tIns="0" rIns="0" bIns="0" rtlCol="0"/>
            <a:lstStyle/>
            <a:p>
              <a:endParaRPr/>
            </a:p>
          </p:txBody>
        </p:sp>
        <p:sp>
          <p:nvSpPr>
            <p:cNvPr id="267" name="object 267"/>
            <p:cNvSpPr/>
            <p:nvPr/>
          </p:nvSpPr>
          <p:spPr>
            <a:xfrm>
              <a:off x="3079882" y="2628900"/>
              <a:ext cx="3175" cy="0"/>
            </a:xfrm>
            <a:custGeom>
              <a:avLst/>
              <a:gdLst/>
              <a:ahLst/>
              <a:cxnLst/>
              <a:rect l="l" t="t" r="r" b="b"/>
              <a:pathLst>
                <a:path w="3175">
                  <a:moveTo>
                    <a:pt x="0" y="0"/>
                  </a:moveTo>
                  <a:lnTo>
                    <a:pt x="3047" y="0"/>
                  </a:lnTo>
                </a:path>
              </a:pathLst>
            </a:custGeom>
            <a:ln w="3175">
              <a:solidFill>
                <a:srgbClr val="79D05D"/>
              </a:solidFill>
            </a:ln>
          </p:spPr>
          <p:txBody>
            <a:bodyPr wrap="square" lIns="0" tIns="0" rIns="0" bIns="0" rtlCol="0"/>
            <a:lstStyle/>
            <a:p>
              <a:endParaRPr/>
            </a:p>
          </p:txBody>
        </p:sp>
        <p:sp>
          <p:nvSpPr>
            <p:cNvPr id="268" name="object 268"/>
            <p:cNvSpPr/>
            <p:nvPr/>
          </p:nvSpPr>
          <p:spPr>
            <a:xfrm>
              <a:off x="3869314" y="2628900"/>
              <a:ext cx="36830" cy="0"/>
            </a:xfrm>
            <a:custGeom>
              <a:avLst/>
              <a:gdLst/>
              <a:ahLst/>
              <a:cxnLst/>
              <a:rect l="l" t="t" r="r" b="b"/>
              <a:pathLst>
                <a:path w="36829">
                  <a:moveTo>
                    <a:pt x="0" y="0"/>
                  </a:moveTo>
                  <a:lnTo>
                    <a:pt x="36576" y="0"/>
                  </a:lnTo>
                </a:path>
              </a:pathLst>
            </a:custGeom>
            <a:ln w="3175">
              <a:solidFill>
                <a:srgbClr val="72CF52"/>
              </a:solidFill>
            </a:ln>
          </p:spPr>
          <p:txBody>
            <a:bodyPr wrap="square" lIns="0" tIns="0" rIns="0" bIns="0" rtlCol="0"/>
            <a:lstStyle/>
            <a:p>
              <a:endParaRPr/>
            </a:p>
          </p:txBody>
        </p:sp>
        <p:sp>
          <p:nvSpPr>
            <p:cNvPr id="269" name="object 269"/>
            <p:cNvSpPr/>
            <p:nvPr/>
          </p:nvSpPr>
          <p:spPr>
            <a:xfrm>
              <a:off x="3079882" y="2631948"/>
              <a:ext cx="3175" cy="0"/>
            </a:xfrm>
            <a:custGeom>
              <a:avLst/>
              <a:gdLst/>
              <a:ahLst/>
              <a:cxnLst/>
              <a:rect l="l" t="t" r="r" b="b"/>
              <a:pathLst>
                <a:path w="3175">
                  <a:moveTo>
                    <a:pt x="0" y="0"/>
                  </a:moveTo>
                  <a:lnTo>
                    <a:pt x="3047" y="0"/>
                  </a:lnTo>
                </a:path>
              </a:pathLst>
            </a:custGeom>
            <a:ln w="3175">
              <a:solidFill>
                <a:srgbClr val="83D567"/>
              </a:solidFill>
            </a:ln>
          </p:spPr>
          <p:txBody>
            <a:bodyPr wrap="square" lIns="0" tIns="0" rIns="0" bIns="0" rtlCol="0"/>
            <a:lstStyle/>
            <a:p>
              <a:endParaRPr/>
            </a:p>
          </p:txBody>
        </p:sp>
        <p:sp>
          <p:nvSpPr>
            <p:cNvPr id="270" name="object 270"/>
            <p:cNvSpPr/>
            <p:nvPr/>
          </p:nvSpPr>
          <p:spPr>
            <a:xfrm>
              <a:off x="3082930" y="2638044"/>
              <a:ext cx="3175" cy="0"/>
            </a:xfrm>
            <a:custGeom>
              <a:avLst/>
              <a:gdLst/>
              <a:ahLst/>
              <a:cxnLst/>
              <a:rect l="l" t="t" r="r" b="b"/>
              <a:pathLst>
                <a:path w="3175">
                  <a:moveTo>
                    <a:pt x="0" y="0"/>
                  </a:moveTo>
                  <a:lnTo>
                    <a:pt x="3047" y="0"/>
                  </a:lnTo>
                </a:path>
              </a:pathLst>
            </a:custGeom>
            <a:ln w="3175">
              <a:solidFill>
                <a:srgbClr val="78D15A"/>
              </a:solidFill>
            </a:ln>
          </p:spPr>
          <p:txBody>
            <a:bodyPr wrap="square" lIns="0" tIns="0" rIns="0" bIns="0" rtlCol="0"/>
            <a:lstStyle/>
            <a:p>
              <a:endParaRPr/>
            </a:p>
          </p:txBody>
        </p:sp>
        <p:sp>
          <p:nvSpPr>
            <p:cNvPr id="271" name="object 271"/>
            <p:cNvSpPr/>
            <p:nvPr/>
          </p:nvSpPr>
          <p:spPr>
            <a:xfrm>
              <a:off x="3082930" y="2641092"/>
              <a:ext cx="820419" cy="30480"/>
            </a:xfrm>
            <a:custGeom>
              <a:avLst/>
              <a:gdLst/>
              <a:ahLst/>
              <a:cxnLst/>
              <a:rect l="l" t="t" r="r" b="b"/>
              <a:pathLst>
                <a:path w="820420" h="30480">
                  <a:moveTo>
                    <a:pt x="0" y="0"/>
                  </a:moveTo>
                  <a:lnTo>
                    <a:pt x="3047" y="0"/>
                  </a:lnTo>
                </a:path>
                <a:path w="820420" h="30480">
                  <a:moveTo>
                    <a:pt x="783336" y="0"/>
                  </a:moveTo>
                  <a:lnTo>
                    <a:pt x="819912" y="0"/>
                  </a:lnTo>
                </a:path>
                <a:path w="820420" h="30480">
                  <a:moveTo>
                    <a:pt x="0" y="3048"/>
                  </a:moveTo>
                  <a:lnTo>
                    <a:pt x="3047" y="3048"/>
                  </a:lnTo>
                </a:path>
                <a:path w="820420" h="30480">
                  <a:moveTo>
                    <a:pt x="783336" y="3048"/>
                  </a:moveTo>
                  <a:lnTo>
                    <a:pt x="819912" y="3048"/>
                  </a:lnTo>
                </a:path>
                <a:path w="820420" h="30480">
                  <a:moveTo>
                    <a:pt x="3047" y="12192"/>
                  </a:moveTo>
                  <a:lnTo>
                    <a:pt x="6095" y="12192"/>
                  </a:lnTo>
                </a:path>
                <a:path w="820420" h="30480">
                  <a:moveTo>
                    <a:pt x="3047" y="15240"/>
                  </a:moveTo>
                  <a:lnTo>
                    <a:pt x="6095" y="15240"/>
                  </a:lnTo>
                </a:path>
                <a:path w="820420" h="30480">
                  <a:moveTo>
                    <a:pt x="780288" y="15240"/>
                  </a:moveTo>
                  <a:lnTo>
                    <a:pt x="816864" y="15240"/>
                  </a:lnTo>
                </a:path>
                <a:path w="820420" h="30480">
                  <a:moveTo>
                    <a:pt x="6095" y="24384"/>
                  </a:moveTo>
                  <a:lnTo>
                    <a:pt x="9143" y="24384"/>
                  </a:lnTo>
                </a:path>
                <a:path w="820420" h="30480">
                  <a:moveTo>
                    <a:pt x="6095" y="27432"/>
                  </a:moveTo>
                  <a:lnTo>
                    <a:pt x="9143" y="27432"/>
                  </a:lnTo>
                </a:path>
                <a:path w="820420" h="30480">
                  <a:moveTo>
                    <a:pt x="774191" y="27432"/>
                  </a:moveTo>
                  <a:lnTo>
                    <a:pt x="813815" y="27432"/>
                  </a:lnTo>
                </a:path>
                <a:path w="820420" h="30480">
                  <a:moveTo>
                    <a:pt x="774191" y="30480"/>
                  </a:moveTo>
                  <a:lnTo>
                    <a:pt x="813815" y="30480"/>
                  </a:lnTo>
                </a:path>
              </a:pathLst>
            </a:custGeom>
            <a:ln w="3175">
              <a:solidFill>
                <a:srgbClr val="72CF52"/>
              </a:solidFill>
            </a:ln>
          </p:spPr>
          <p:txBody>
            <a:bodyPr wrap="square" lIns="0" tIns="0" rIns="0" bIns="0" rtlCol="0"/>
            <a:lstStyle/>
            <a:p>
              <a:endParaRPr/>
            </a:p>
          </p:txBody>
        </p:sp>
        <p:sp>
          <p:nvSpPr>
            <p:cNvPr id="272" name="object 272"/>
            <p:cNvSpPr/>
            <p:nvPr/>
          </p:nvSpPr>
          <p:spPr>
            <a:xfrm>
              <a:off x="3092074" y="2680716"/>
              <a:ext cx="6350" cy="0"/>
            </a:xfrm>
            <a:custGeom>
              <a:avLst/>
              <a:gdLst/>
              <a:ahLst/>
              <a:cxnLst/>
              <a:rect l="l" t="t" r="r" b="b"/>
              <a:pathLst>
                <a:path w="6350">
                  <a:moveTo>
                    <a:pt x="0" y="0"/>
                  </a:moveTo>
                  <a:lnTo>
                    <a:pt x="6095" y="0"/>
                  </a:lnTo>
                </a:path>
              </a:pathLst>
            </a:custGeom>
            <a:ln w="3175">
              <a:solidFill>
                <a:srgbClr val="72CD52"/>
              </a:solidFill>
            </a:ln>
          </p:spPr>
          <p:txBody>
            <a:bodyPr wrap="square" lIns="0" tIns="0" rIns="0" bIns="0" rtlCol="0"/>
            <a:lstStyle/>
            <a:p>
              <a:endParaRPr/>
            </a:p>
          </p:txBody>
        </p:sp>
        <p:sp>
          <p:nvSpPr>
            <p:cNvPr id="273" name="object 273"/>
            <p:cNvSpPr/>
            <p:nvPr/>
          </p:nvSpPr>
          <p:spPr>
            <a:xfrm>
              <a:off x="3098170" y="2686812"/>
              <a:ext cx="3175" cy="0"/>
            </a:xfrm>
            <a:custGeom>
              <a:avLst/>
              <a:gdLst/>
              <a:ahLst/>
              <a:cxnLst/>
              <a:rect l="l" t="t" r="r" b="b"/>
              <a:pathLst>
                <a:path w="3175">
                  <a:moveTo>
                    <a:pt x="0" y="0"/>
                  </a:moveTo>
                  <a:lnTo>
                    <a:pt x="3047" y="0"/>
                  </a:lnTo>
                </a:path>
              </a:pathLst>
            </a:custGeom>
            <a:ln w="3175">
              <a:solidFill>
                <a:srgbClr val="7ED35E"/>
              </a:solidFill>
            </a:ln>
          </p:spPr>
          <p:txBody>
            <a:bodyPr wrap="square" lIns="0" tIns="0" rIns="0" bIns="0" rtlCol="0"/>
            <a:lstStyle/>
            <a:p>
              <a:endParaRPr/>
            </a:p>
          </p:txBody>
        </p:sp>
        <p:sp>
          <p:nvSpPr>
            <p:cNvPr id="274" name="object 274"/>
            <p:cNvSpPr/>
            <p:nvPr/>
          </p:nvSpPr>
          <p:spPr>
            <a:xfrm>
              <a:off x="3101218" y="2695956"/>
              <a:ext cx="3175" cy="0"/>
            </a:xfrm>
            <a:custGeom>
              <a:avLst/>
              <a:gdLst/>
              <a:ahLst/>
              <a:cxnLst/>
              <a:rect l="l" t="t" r="r" b="b"/>
              <a:pathLst>
                <a:path w="3175">
                  <a:moveTo>
                    <a:pt x="0" y="0"/>
                  </a:moveTo>
                  <a:lnTo>
                    <a:pt x="3047" y="0"/>
                  </a:lnTo>
                </a:path>
              </a:pathLst>
            </a:custGeom>
            <a:ln w="3175">
              <a:solidFill>
                <a:srgbClr val="75CE56"/>
              </a:solidFill>
            </a:ln>
          </p:spPr>
          <p:txBody>
            <a:bodyPr wrap="square" lIns="0" tIns="0" rIns="0" bIns="0" rtlCol="0"/>
            <a:lstStyle/>
            <a:p>
              <a:endParaRPr/>
            </a:p>
          </p:txBody>
        </p:sp>
        <p:sp>
          <p:nvSpPr>
            <p:cNvPr id="275" name="object 275"/>
            <p:cNvSpPr/>
            <p:nvPr/>
          </p:nvSpPr>
          <p:spPr>
            <a:xfrm>
              <a:off x="3101218" y="2699004"/>
              <a:ext cx="786765" cy="82550"/>
            </a:xfrm>
            <a:custGeom>
              <a:avLst/>
              <a:gdLst/>
              <a:ahLst/>
              <a:cxnLst/>
              <a:rect l="l" t="t" r="r" b="b"/>
              <a:pathLst>
                <a:path w="786764" h="82550">
                  <a:moveTo>
                    <a:pt x="0" y="0"/>
                  </a:moveTo>
                  <a:lnTo>
                    <a:pt x="3047" y="0"/>
                  </a:lnTo>
                </a:path>
                <a:path w="786764" h="82550">
                  <a:moveTo>
                    <a:pt x="746760" y="0"/>
                  </a:moveTo>
                  <a:lnTo>
                    <a:pt x="786383" y="0"/>
                  </a:lnTo>
                </a:path>
                <a:path w="786764" h="82550">
                  <a:moveTo>
                    <a:pt x="3047" y="9143"/>
                  </a:moveTo>
                  <a:lnTo>
                    <a:pt x="6095" y="9143"/>
                  </a:lnTo>
                </a:path>
                <a:path w="786764" h="82550">
                  <a:moveTo>
                    <a:pt x="740663" y="18287"/>
                  </a:moveTo>
                  <a:lnTo>
                    <a:pt x="777240" y="18287"/>
                  </a:lnTo>
                </a:path>
                <a:path w="786764" h="82550">
                  <a:moveTo>
                    <a:pt x="6095" y="21335"/>
                  </a:moveTo>
                  <a:lnTo>
                    <a:pt x="12191" y="21335"/>
                  </a:lnTo>
                </a:path>
                <a:path w="786764" h="82550">
                  <a:moveTo>
                    <a:pt x="737615" y="24383"/>
                  </a:moveTo>
                  <a:lnTo>
                    <a:pt x="774192" y="24383"/>
                  </a:lnTo>
                </a:path>
                <a:path w="786764" h="82550">
                  <a:moveTo>
                    <a:pt x="734567" y="30479"/>
                  </a:moveTo>
                  <a:lnTo>
                    <a:pt x="771144" y="30479"/>
                  </a:lnTo>
                </a:path>
                <a:path w="786764" h="82550">
                  <a:moveTo>
                    <a:pt x="734567" y="33527"/>
                  </a:moveTo>
                  <a:lnTo>
                    <a:pt x="771144" y="33527"/>
                  </a:lnTo>
                </a:path>
                <a:path w="786764" h="82550">
                  <a:moveTo>
                    <a:pt x="12191" y="36575"/>
                  </a:moveTo>
                  <a:lnTo>
                    <a:pt x="21336" y="36575"/>
                  </a:lnTo>
                </a:path>
                <a:path w="786764" h="82550">
                  <a:moveTo>
                    <a:pt x="15239" y="39624"/>
                  </a:moveTo>
                  <a:lnTo>
                    <a:pt x="21335" y="39624"/>
                  </a:lnTo>
                </a:path>
                <a:path w="786764" h="82550">
                  <a:moveTo>
                    <a:pt x="728472" y="39624"/>
                  </a:moveTo>
                  <a:lnTo>
                    <a:pt x="768095" y="39624"/>
                  </a:lnTo>
                </a:path>
                <a:path w="786764" h="82550">
                  <a:moveTo>
                    <a:pt x="24383" y="54863"/>
                  </a:moveTo>
                  <a:lnTo>
                    <a:pt x="30479" y="54863"/>
                  </a:lnTo>
                </a:path>
                <a:path w="786764" h="82550">
                  <a:moveTo>
                    <a:pt x="30479" y="67055"/>
                  </a:moveTo>
                  <a:lnTo>
                    <a:pt x="36575" y="67055"/>
                  </a:lnTo>
                </a:path>
                <a:path w="786764" h="82550">
                  <a:moveTo>
                    <a:pt x="33527" y="73151"/>
                  </a:moveTo>
                  <a:lnTo>
                    <a:pt x="39623" y="73151"/>
                  </a:lnTo>
                </a:path>
                <a:path w="786764" h="82550">
                  <a:moveTo>
                    <a:pt x="710183" y="73151"/>
                  </a:moveTo>
                  <a:lnTo>
                    <a:pt x="749807" y="73151"/>
                  </a:lnTo>
                </a:path>
                <a:path w="786764" h="82550">
                  <a:moveTo>
                    <a:pt x="39623" y="82296"/>
                  </a:moveTo>
                  <a:lnTo>
                    <a:pt x="48768" y="82296"/>
                  </a:lnTo>
                </a:path>
                <a:path w="786764" h="82550">
                  <a:moveTo>
                    <a:pt x="701039" y="82296"/>
                  </a:moveTo>
                  <a:lnTo>
                    <a:pt x="743711" y="82296"/>
                  </a:lnTo>
                </a:path>
              </a:pathLst>
            </a:custGeom>
            <a:ln w="3175">
              <a:solidFill>
                <a:srgbClr val="72CF52"/>
              </a:solidFill>
            </a:ln>
          </p:spPr>
          <p:txBody>
            <a:bodyPr wrap="square" lIns="0" tIns="0" rIns="0" bIns="0" rtlCol="0"/>
            <a:lstStyle/>
            <a:p>
              <a:endParaRPr/>
            </a:p>
          </p:txBody>
        </p:sp>
        <p:pic>
          <p:nvPicPr>
            <p:cNvPr id="276" name="object 276"/>
            <p:cNvPicPr/>
            <p:nvPr/>
          </p:nvPicPr>
          <p:blipFill>
            <a:blip r:embed="rId209" cstate="print"/>
            <a:stretch>
              <a:fillRect/>
            </a:stretch>
          </p:blipFill>
          <p:spPr>
            <a:xfrm>
              <a:off x="3073786" y="2517648"/>
              <a:ext cx="841247" cy="454151"/>
            </a:xfrm>
            <a:prstGeom prst="rect">
              <a:avLst/>
            </a:prstGeom>
          </p:spPr>
        </p:pic>
        <p:sp>
          <p:nvSpPr>
            <p:cNvPr id="277" name="object 277"/>
            <p:cNvSpPr/>
            <p:nvPr/>
          </p:nvSpPr>
          <p:spPr>
            <a:xfrm>
              <a:off x="3162178" y="2808732"/>
              <a:ext cx="603885" cy="158750"/>
            </a:xfrm>
            <a:custGeom>
              <a:avLst/>
              <a:gdLst/>
              <a:ahLst/>
              <a:cxnLst/>
              <a:rect l="l" t="t" r="r" b="b"/>
              <a:pathLst>
                <a:path w="603885" h="158750">
                  <a:moveTo>
                    <a:pt x="0" y="0"/>
                  </a:moveTo>
                  <a:lnTo>
                    <a:pt x="6095" y="0"/>
                  </a:lnTo>
                </a:path>
                <a:path w="603885" h="158750">
                  <a:moveTo>
                    <a:pt x="18287" y="21335"/>
                  </a:moveTo>
                  <a:lnTo>
                    <a:pt x="27432" y="21335"/>
                  </a:lnTo>
                </a:path>
                <a:path w="603885" h="158750">
                  <a:moveTo>
                    <a:pt x="554735" y="60959"/>
                  </a:moveTo>
                  <a:lnTo>
                    <a:pt x="603503" y="60959"/>
                  </a:lnTo>
                </a:path>
                <a:path w="603885" h="158750">
                  <a:moveTo>
                    <a:pt x="554735" y="64007"/>
                  </a:moveTo>
                  <a:lnTo>
                    <a:pt x="603503" y="64007"/>
                  </a:lnTo>
                </a:path>
                <a:path w="603885" h="158750">
                  <a:moveTo>
                    <a:pt x="94488" y="88391"/>
                  </a:moveTo>
                  <a:lnTo>
                    <a:pt x="115823" y="88391"/>
                  </a:lnTo>
                </a:path>
                <a:path w="603885" h="158750">
                  <a:moveTo>
                    <a:pt x="94488" y="91439"/>
                  </a:moveTo>
                  <a:lnTo>
                    <a:pt x="115823" y="91439"/>
                  </a:lnTo>
                </a:path>
                <a:path w="603885" h="158750">
                  <a:moveTo>
                    <a:pt x="234695" y="152400"/>
                  </a:moveTo>
                  <a:lnTo>
                    <a:pt x="426719" y="152400"/>
                  </a:lnTo>
                </a:path>
                <a:path w="603885" h="158750">
                  <a:moveTo>
                    <a:pt x="271271" y="158496"/>
                  </a:moveTo>
                  <a:lnTo>
                    <a:pt x="390143" y="158496"/>
                  </a:lnTo>
                </a:path>
              </a:pathLst>
            </a:custGeom>
            <a:ln w="3175">
              <a:solidFill>
                <a:srgbClr val="72CF52"/>
              </a:solidFill>
            </a:ln>
          </p:spPr>
          <p:txBody>
            <a:bodyPr wrap="square" lIns="0" tIns="0" rIns="0" bIns="0" rtlCol="0"/>
            <a:lstStyle/>
            <a:p>
              <a:endParaRPr/>
            </a:p>
          </p:txBody>
        </p:sp>
      </p:grpSp>
      <p:sp>
        <p:nvSpPr>
          <p:cNvPr id="278" name="object 278"/>
          <p:cNvSpPr txBox="1"/>
          <p:nvPr/>
        </p:nvSpPr>
        <p:spPr>
          <a:xfrm>
            <a:off x="2449968" y="183896"/>
            <a:ext cx="1107180"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279" name="object 279"/>
          <p:cNvGrpSpPr/>
          <p:nvPr/>
        </p:nvGrpSpPr>
        <p:grpSpPr>
          <a:xfrm>
            <a:off x="1711330" y="178307"/>
            <a:ext cx="589915" cy="668020"/>
            <a:chOff x="1711330" y="178307"/>
            <a:chExt cx="589915" cy="668020"/>
          </a:xfrm>
        </p:grpSpPr>
        <p:pic>
          <p:nvPicPr>
            <p:cNvPr id="280" name="object 280"/>
            <p:cNvPicPr/>
            <p:nvPr/>
          </p:nvPicPr>
          <p:blipFill>
            <a:blip r:embed="rId210" cstate="print"/>
            <a:stretch>
              <a:fillRect/>
            </a:stretch>
          </p:blipFill>
          <p:spPr>
            <a:xfrm>
              <a:off x="1894210" y="178307"/>
              <a:ext cx="219456" cy="59436"/>
            </a:xfrm>
            <a:prstGeom prst="rect">
              <a:avLst/>
            </a:prstGeom>
          </p:spPr>
        </p:pic>
        <p:sp>
          <p:nvSpPr>
            <p:cNvPr id="281" name="object 281"/>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282" name="object 282"/>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283" name="object 283"/>
            <p:cNvPicPr/>
            <p:nvPr/>
          </p:nvPicPr>
          <p:blipFill>
            <a:blip r:embed="rId211" cstate="print"/>
            <a:stretch>
              <a:fillRect/>
            </a:stretch>
          </p:blipFill>
          <p:spPr>
            <a:xfrm>
              <a:off x="1866778" y="233172"/>
              <a:ext cx="283463" cy="146304"/>
            </a:xfrm>
            <a:prstGeom prst="rect">
              <a:avLst/>
            </a:prstGeom>
          </p:spPr>
        </p:pic>
        <p:sp>
          <p:nvSpPr>
            <p:cNvPr id="284" name="object 284"/>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85" name="object 285"/>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86" name="object 286"/>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87" name="object 287"/>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88" name="object 288"/>
            <p:cNvPicPr/>
            <p:nvPr/>
          </p:nvPicPr>
          <p:blipFill>
            <a:blip r:embed="rId212" cstate="print"/>
            <a:stretch>
              <a:fillRect/>
            </a:stretch>
          </p:blipFill>
          <p:spPr>
            <a:xfrm>
              <a:off x="1761622" y="379476"/>
              <a:ext cx="502920" cy="73152"/>
            </a:xfrm>
            <a:prstGeom prst="rect">
              <a:avLst/>
            </a:prstGeom>
          </p:spPr>
        </p:pic>
        <p:sp>
          <p:nvSpPr>
            <p:cNvPr id="289" name="object 289"/>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90" name="object 290"/>
            <p:cNvPicPr/>
            <p:nvPr/>
          </p:nvPicPr>
          <p:blipFill>
            <a:blip r:embed="rId213" cstate="print"/>
            <a:stretch>
              <a:fillRect/>
            </a:stretch>
          </p:blipFill>
          <p:spPr>
            <a:xfrm>
              <a:off x="1711330" y="452628"/>
              <a:ext cx="589788" cy="329184"/>
            </a:xfrm>
            <a:prstGeom prst="rect">
              <a:avLst/>
            </a:prstGeom>
          </p:spPr>
        </p:pic>
        <p:pic>
          <p:nvPicPr>
            <p:cNvPr id="291" name="object 291"/>
            <p:cNvPicPr/>
            <p:nvPr/>
          </p:nvPicPr>
          <p:blipFill>
            <a:blip r:embed="rId214" cstate="print"/>
            <a:stretch>
              <a:fillRect/>
            </a:stretch>
          </p:blipFill>
          <p:spPr>
            <a:xfrm>
              <a:off x="1738762" y="777239"/>
              <a:ext cx="557784" cy="36576"/>
            </a:xfrm>
            <a:prstGeom prst="rect">
              <a:avLst/>
            </a:prstGeom>
          </p:spPr>
        </p:pic>
        <p:sp>
          <p:nvSpPr>
            <p:cNvPr id="292" name="object 292"/>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93" name="object 293"/>
            <p:cNvPicPr/>
            <p:nvPr/>
          </p:nvPicPr>
          <p:blipFill>
            <a:blip r:embed="rId215" cstate="print"/>
            <a:stretch>
              <a:fillRect/>
            </a:stretch>
          </p:blipFill>
          <p:spPr>
            <a:xfrm>
              <a:off x="2090806" y="809244"/>
              <a:ext cx="187451" cy="9144"/>
            </a:xfrm>
            <a:prstGeom prst="rect">
              <a:avLst/>
            </a:prstGeom>
          </p:spPr>
        </p:pic>
        <p:sp>
          <p:nvSpPr>
            <p:cNvPr id="294" name="object 294"/>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95" name="object 295"/>
            <p:cNvPicPr/>
            <p:nvPr/>
          </p:nvPicPr>
          <p:blipFill>
            <a:blip r:embed="rId216" cstate="print"/>
            <a:stretch>
              <a:fillRect/>
            </a:stretch>
          </p:blipFill>
          <p:spPr>
            <a:xfrm>
              <a:off x="1779910" y="809244"/>
              <a:ext cx="274319" cy="22860"/>
            </a:xfrm>
            <a:prstGeom prst="rect">
              <a:avLst/>
            </a:prstGeom>
          </p:spPr>
        </p:pic>
        <p:pic>
          <p:nvPicPr>
            <p:cNvPr id="296" name="object 296"/>
            <p:cNvPicPr/>
            <p:nvPr/>
          </p:nvPicPr>
          <p:blipFill>
            <a:blip r:embed="rId217" cstate="print"/>
            <a:stretch>
              <a:fillRect/>
            </a:stretch>
          </p:blipFill>
          <p:spPr>
            <a:xfrm>
              <a:off x="1971934" y="818388"/>
              <a:ext cx="292608" cy="13716"/>
            </a:xfrm>
            <a:prstGeom prst="rect">
              <a:avLst/>
            </a:prstGeom>
          </p:spPr>
        </p:pic>
        <p:pic>
          <p:nvPicPr>
            <p:cNvPr id="297" name="object 297"/>
            <p:cNvPicPr/>
            <p:nvPr/>
          </p:nvPicPr>
          <p:blipFill>
            <a:blip r:embed="rId218" cstate="print"/>
            <a:stretch>
              <a:fillRect/>
            </a:stretch>
          </p:blipFill>
          <p:spPr>
            <a:xfrm>
              <a:off x="1802770" y="832103"/>
              <a:ext cx="13716" cy="4572"/>
            </a:xfrm>
            <a:prstGeom prst="rect">
              <a:avLst/>
            </a:prstGeom>
          </p:spPr>
        </p:pic>
        <p:pic>
          <p:nvPicPr>
            <p:cNvPr id="298" name="object 298"/>
            <p:cNvPicPr/>
            <p:nvPr/>
          </p:nvPicPr>
          <p:blipFill>
            <a:blip r:embed="rId219" cstate="print"/>
            <a:stretch>
              <a:fillRect/>
            </a:stretch>
          </p:blipFill>
          <p:spPr>
            <a:xfrm>
              <a:off x="1912498" y="827531"/>
              <a:ext cx="73152" cy="9144"/>
            </a:xfrm>
            <a:prstGeom prst="rect">
              <a:avLst/>
            </a:prstGeom>
          </p:spPr>
        </p:pic>
        <p:pic>
          <p:nvPicPr>
            <p:cNvPr id="299" name="object 299"/>
            <p:cNvPicPr/>
            <p:nvPr/>
          </p:nvPicPr>
          <p:blipFill>
            <a:blip r:embed="rId220" cstate="print"/>
            <a:stretch>
              <a:fillRect/>
            </a:stretch>
          </p:blipFill>
          <p:spPr>
            <a:xfrm>
              <a:off x="2122810" y="827531"/>
              <a:ext cx="86868" cy="13716"/>
            </a:xfrm>
            <a:prstGeom prst="rect">
              <a:avLst/>
            </a:prstGeom>
          </p:spPr>
        </p:pic>
        <p:pic>
          <p:nvPicPr>
            <p:cNvPr id="300" name="object 300"/>
            <p:cNvPicPr/>
            <p:nvPr/>
          </p:nvPicPr>
          <p:blipFill>
            <a:blip r:embed="rId221" cstate="print"/>
            <a:stretch>
              <a:fillRect/>
            </a:stretch>
          </p:blipFill>
          <p:spPr>
            <a:xfrm>
              <a:off x="2045086" y="827531"/>
              <a:ext cx="64008" cy="9144"/>
            </a:xfrm>
            <a:prstGeom prst="rect">
              <a:avLst/>
            </a:prstGeom>
          </p:spPr>
        </p:pic>
        <p:pic>
          <p:nvPicPr>
            <p:cNvPr id="301" name="object 301"/>
            <p:cNvPicPr/>
            <p:nvPr/>
          </p:nvPicPr>
          <p:blipFill>
            <a:blip r:embed="rId222" cstate="print"/>
            <a:stretch>
              <a:fillRect/>
            </a:stretch>
          </p:blipFill>
          <p:spPr>
            <a:xfrm>
              <a:off x="1825630" y="832103"/>
              <a:ext cx="77723" cy="9144"/>
            </a:xfrm>
            <a:prstGeom prst="rect">
              <a:avLst/>
            </a:prstGeom>
          </p:spPr>
        </p:pic>
        <p:sp>
          <p:nvSpPr>
            <p:cNvPr id="302" name="object 302"/>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03" name="object 303"/>
          <p:cNvSpPr txBox="1"/>
          <p:nvPr/>
        </p:nvSpPr>
        <p:spPr>
          <a:xfrm>
            <a:off x="3120528" y="2328163"/>
            <a:ext cx="702945" cy="391160"/>
          </a:xfrm>
          <a:prstGeom prst="rect">
            <a:avLst/>
          </a:prstGeom>
        </p:spPr>
        <p:txBody>
          <a:bodyPr vert="horz" wrap="square" lIns="0" tIns="12700" rIns="0" bIns="0" rtlCol="0">
            <a:spAutoFit/>
          </a:bodyPr>
          <a:lstStyle/>
          <a:p>
            <a:pPr marL="12700">
              <a:lnSpc>
                <a:spcPct val="100000"/>
              </a:lnSpc>
              <a:spcBef>
                <a:spcPts val="100"/>
              </a:spcBef>
            </a:pPr>
            <a:r>
              <a:rPr lang="ru-RU" sz="2400" spc="-20" dirty="0" smtClean="0">
                <a:solidFill>
                  <a:srgbClr val="0085B8"/>
                </a:solidFill>
                <a:latin typeface="Microsoft Sans Serif"/>
                <a:cs typeface="Microsoft Sans Serif"/>
              </a:rPr>
              <a:t>1570</a:t>
            </a:r>
            <a:endParaRPr sz="2400" dirty="0">
              <a:latin typeface="Microsoft Sans Serif"/>
              <a:cs typeface="Microsoft Sans Serif"/>
            </a:endParaRPr>
          </a:p>
        </p:txBody>
      </p:sp>
      <p:grpSp>
        <p:nvGrpSpPr>
          <p:cNvPr id="304" name="object 304"/>
          <p:cNvGrpSpPr/>
          <p:nvPr/>
        </p:nvGrpSpPr>
        <p:grpSpPr>
          <a:xfrm>
            <a:off x="2150242" y="2517647"/>
            <a:ext cx="5854065" cy="2135505"/>
            <a:chOff x="2150242" y="2517647"/>
            <a:chExt cx="5854065" cy="2135505"/>
          </a:xfrm>
        </p:grpSpPr>
        <p:pic>
          <p:nvPicPr>
            <p:cNvPr id="305" name="object 305"/>
            <p:cNvPicPr/>
            <p:nvPr/>
          </p:nvPicPr>
          <p:blipFill>
            <a:blip r:embed="rId223" cstate="print"/>
            <a:stretch>
              <a:fillRect/>
            </a:stretch>
          </p:blipFill>
          <p:spPr>
            <a:xfrm>
              <a:off x="2150242" y="2517647"/>
              <a:ext cx="214884" cy="28956"/>
            </a:xfrm>
            <a:prstGeom prst="rect">
              <a:avLst/>
            </a:prstGeom>
          </p:spPr>
        </p:pic>
        <p:pic>
          <p:nvPicPr>
            <p:cNvPr id="306" name="object 306"/>
            <p:cNvPicPr/>
            <p:nvPr/>
          </p:nvPicPr>
          <p:blipFill>
            <a:blip r:embed="rId224" cstate="print"/>
            <a:stretch>
              <a:fillRect/>
            </a:stretch>
          </p:blipFill>
          <p:spPr>
            <a:xfrm>
              <a:off x="2511430" y="2517647"/>
              <a:ext cx="291083" cy="339852"/>
            </a:xfrm>
            <a:prstGeom prst="rect">
              <a:avLst/>
            </a:prstGeom>
          </p:spPr>
        </p:pic>
        <p:sp>
          <p:nvSpPr>
            <p:cNvPr id="307" name="object 307"/>
            <p:cNvSpPr/>
            <p:nvPr/>
          </p:nvSpPr>
          <p:spPr>
            <a:xfrm>
              <a:off x="6859397" y="2517660"/>
              <a:ext cx="564515" cy="948055"/>
            </a:xfrm>
            <a:custGeom>
              <a:avLst/>
              <a:gdLst/>
              <a:ahLst/>
              <a:cxnLst/>
              <a:rect l="l" t="t" r="r" b="b"/>
              <a:pathLst>
                <a:path w="564515" h="948054">
                  <a:moveTo>
                    <a:pt x="564286" y="0"/>
                  </a:moveTo>
                  <a:lnTo>
                    <a:pt x="561848" y="0"/>
                  </a:lnTo>
                  <a:lnTo>
                    <a:pt x="3048" y="0"/>
                  </a:lnTo>
                  <a:lnTo>
                    <a:pt x="1524" y="0"/>
                  </a:lnTo>
                  <a:lnTo>
                    <a:pt x="0" y="0"/>
                  </a:lnTo>
                  <a:lnTo>
                    <a:pt x="0" y="946404"/>
                  </a:lnTo>
                  <a:lnTo>
                    <a:pt x="1524" y="947928"/>
                  </a:lnTo>
                  <a:lnTo>
                    <a:pt x="3048" y="947928"/>
                  </a:lnTo>
                  <a:lnTo>
                    <a:pt x="564286" y="0"/>
                  </a:lnTo>
                  <a:close/>
                </a:path>
              </a:pathLst>
            </a:custGeom>
            <a:solidFill>
              <a:srgbClr val="006FBF"/>
            </a:solidFill>
          </p:spPr>
          <p:txBody>
            <a:bodyPr wrap="square" lIns="0" tIns="0" rIns="0" bIns="0" rtlCol="0"/>
            <a:lstStyle/>
            <a:p>
              <a:endParaRPr/>
            </a:p>
          </p:txBody>
        </p:sp>
        <p:sp>
          <p:nvSpPr>
            <p:cNvPr id="308" name="object 308"/>
            <p:cNvSpPr/>
            <p:nvPr/>
          </p:nvSpPr>
          <p:spPr>
            <a:xfrm>
              <a:off x="6880737" y="2517648"/>
              <a:ext cx="914400" cy="957580"/>
            </a:xfrm>
            <a:custGeom>
              <a:avLst/>
              <a:gdLst/>
              <a:ahLst/>
              <a:cxnLst/>
              <a:rect l="l" t="t" r="r" b="b"/>
              <a:pathLst>
                <a:path w="914400" h="957579">
                  <a:moveTo>
                    <a:pt x="914399" y="318515"/>
                  </a:moveTo>
                  <a:lnTo>
                    <a:pt x="882968" y="275628"/>
                  </a:lnTo>
                  <a:lnTo>
                    <a:pt x="849668" y="234384"/>
                  </a:lnTo>
                  <a:lnTo>
                    <a:pt x="814549" y="194846"/>
                  </a:lnTo>
                  <a:lnTo>
                    <a:pt x="777662" y="157076"/>
                  </a:lnTo>
                  <a:lnTo>
                    <a:pt x="739056" y="121138"/>
                  </a:lnTo>
                  <a:lnTo>
                    <a:pt x="698782" y="87093"/>
                  </a:lnTo>
                  <a:lnTo>
                    <a:pt x="656889" y="55006"/>
                  </a:lnTo>
                  <a:lnTo>
                    <a:pt x="613429" y="24937"/>
                  </a:lnTo>
                  <a:lnTo>
                    <a:pt x="573350" y="0"/>
                  </a:lnTo>
                  <a:lnTo>
                    <a:pt x="566647" y="0"/>
                  </a:lnTo>
                  <a:lnTo>
                    <a:pt x="0" y="957071"/>
                  </a:lnTo>
                  <a:lnTo>
                    <a:pt x="914399" y="318515"/>
                  </a:lnTo>
                  <a:close/>
                </a:path>
              </a:pathLst>
            </a:custGeom>
            <a:solidFill>
              <a:srgbClr val="BFD03B"/>
            </a:solidFill>
          </p:spPr>
          <p:txBody>
            <a:bodyPr wrap="square" lIns="0" tIns="0" rIns="0" bIns="0" rtlCol="0"/>
            <a:lstStyle/>
            <a:p>
              <a:endParaRPr/>
            </a:p>
          </p:txBody>
        </p:sp>
        <p:sp>
          <p:nvSpPr>
            <p:cNvPr id="309" name="object 309"/>
            <p:cNvSpPr/>
            <p:nvPr/>
          </p:nvSpPr>
          <p:spPr>
            <a:xfrm>
              <a:off x="6879213" y="2517648"/>
              <a:ext cx="917575" cy="958850"/>
            </a:xfrm>
            <a:custGeom>
              <a:avLst/>
              <a:gdLst/>
              <a:ahLst/>
              <a:cxnLst/>
              <a:rect l="l" t="t" r="r" b="b"/>
              <a:pathLst>
                <a:path w="917575" h="958850">
                  <a:moveTo>
                    <a:pt x="570597" y="0"/>
                  </a:moveTo>
                  <a:lnTo>
                    <a:pt x="566647" y="0"/>
                  </a:lnTo>
                  <a:lnTo>
                    <a:pt x="0" y="957071"/>
                  </a:lnTo>
                  <a:lnTo>
                    <a:pt x="6727" y="952382"/>
                  </a:lnTo>
                  <a:lnTo>
                    <a:pt x="570597" y="0"/>
                  </a:lnTo>
                  <a:close/>
                </a:path>
                <a:path w="917575" h="958850">
                  <a:moveTo>
                    <a:pt x="6727" y="952382"/>
                  </a:moveTo>
                  <a:lnTo>
                    <a:pt x="0" y="957071"/>
                  </a:lnTo>
                  <a:lnTo>
                    <a:pt x="3047" y="958595"/>
                  </a:lnTo>
                  <a:lnTo>
                    <a:pt x="6727" y="952382"/>
                  </a:lnTo>
                  <a:close/>
                </a:path>
                <a:path w="917575" h="958850">
                  <a:moveTo>
                    <a:pt x="3047" y="958595"/>
                  </a:moveTo>
                  <a:lnTo>
                    <a:pt x="0" y="957071"/>
                  </a:lnTo>
                  <a:lnTo>
                    <a:pt x="0" y="958595"/>
                  </a:lnTo>
                  <a:lnTo>
                    <a:pt x="3047" y="958595"/>
                  </a:lnTo>
                  <a:close/>
                </a:path>
                <a:path w="917575" h="958850">
                  <a:moveTo>
                    <a:pt x="915923" y="321104"/>
                  </a:moveTo>
                  <a:lnTo>
                    <a:pt x="915923" y="320039"/>
                  </a:lnTo>
                  <a:lnTo>
                    <a:pt x="915173" y="319039"/>
                  </a:lnTo>
                  <a:lnTo>
                    <a:pt x="6727" y="952382"/>
                  </a:lnTo>
                  <a:lnTo>
                    <a:pt x="3047" y="958595"/>
                  </a:lnTo>
                  <a:lnTo>
                    <a:pt x="915923" y="321104"/>
                  </a:lnTo>
                  <a:close/>
                </a:path>
                <a:path w="917575" h="958850">
                  <a:moveTo>
                    <a:pt x="917447" y="320039"/>
                  </a:moveTo>
                  <a:lnTo>
                    <a:pt x="917447" y="318515"/>
                  </a:lnTo>
                  <a:lnTo>
                    <a:pt x="900683" y="294131"/>
                  </a:lnTo>
                  <a:lnTo>
                    <a:pt x="864107" y="246887"/>
                  </a:lnTo>
                  <a:lnTo>
                    <a:pt x="824483" y="201167"/>
                  </a:lnTo>
                  <a:lnTo>
                    <a:pt x="783335" y="158495"/>
                  </a:lnTo>
                  <a:lnTo>
                    <a:pt x="716279" y="99059"/>
                  </a:lnTo>
                  <a:lnTo>
                    <a:pt x="670559" y="62483"/>
                  </a:lnTo>
                  <a:lnTo>
                    <a:pt x="621791" y="27431"/>
                  </a:lnTo>
                  <a:lnTo>
                    <a:pt x="595883" y="12191"/>
                  </a:lnTo>
                  <a:lnTo>
                    <a:pt x="577041" y="0"/>
                  </a:lnTo>
                  <a:lnTo>
                    <a:pt x="571042" y="0"/>
                  </a:lnTo>
                  <a:lnTo>
                    <a:pt x="594359" y="13715"/>
                  </a:lnTo>
                  <a:lnTo>
                    <a:pt x="618743" y="30479"/>
                  </a:lnTo>
                  <a:lnTo>
                    <a:pt x="644651" y="47243"/>
                  </a:lnTo>
                  <a:lnTo>
                    <a:pt x="667511" y="64007"/>
                  </a:lnTo>
                  <a:lnTo>
                    <a:pt x="691895" y="82295"/>
                  </a:lnTo>
                  <a:lnTo>
                    <a:pt x="714755" y="102107"/>
                  </a:lnTo>
                  <a:lnTo>
                    <a:pt x="737615" y="120395"/>
                  </a:lnTo>
                  <a:lnTo>
                    <a:pt x="801623" y="182879"/>
                  </a:lnTo>
                  <a:lnTo>
                    <a:pt x="841247" y="225551"/>
                  </a:lnTo>
                  <a:lnTo>
                    <a:pt x="879347" y="271271"/>
                  </a:lnTo>
                  <a:lnTo>
                    <a:pt x="915173" y="319039"/>
                  </a:lnTo>
                  <a:lnTo>
                    <a:pt x="915923" y="318515"/>
                  </a:lnTo>
                  <a:lnTo>
                    <a:pt x="915923" y="321104"/>
                  </a:lnTo>
                  <a:lnTo>
                    <a:pt x="917447" y="320039"/>
                  </a:lnTo>
                  <a:close/>
                </a:path>
                <a:path w="917575" h="958850">
                  <a:moveTo>
                    <a:pt x="915923" y="320039"/>
                  </a:moveTo>
                  <a:lnTo>
                    <a:pt x="915923" y="318515"/>
                  </a:lnTo>
                  <a:lnTo>
                    <a:pt x="915173" y="319039"/>
                  </a:lnTo>
                  <a:lnTo>
                    <a:pt x="915923" y="320039"/>
                  </a:lnTo>
                  <a:close/>
                </a:path>
              </a:pathLst>
            </a:custGeom>
            <a:solidFill>
              <a:srgbClr val="006FBF"/>
            </a:solidFill>
          </p:spPr>
          <p:txBody>
            <a:bodyPr wrap="square" lIns="0" tIns="0" rIns="0" bIns="0" rtlCol="0"/>
            <a:lstStyle/>
            <a:p>
              <a:endParaRPr/>
            </a:p>
          </p:txBody>
        </p:sp>
        <p:sp>
          <p:nvSpPr>
            <p:cNvPr id="310" name="object 310"/>
            <p:cNvSpPr/>
            <p:nvPr/>
          </p:nvSpPr>
          <p:spPr>
            <a:xfrm>
              <a:off x="6521074" y="2895599"/>
              <a:ext cx="1481455" cy="1756410"/>
            </a:xfrm>
            <a:custGeom>
              <a:avLst/>
              <a:gdLst/>
              <a:ahLst/>
              <a:cxnLst/>
              <a:rect l="l" t="t" r="r" b="b"/>
              <a:pathLst>
                <a:path w="1481454" h="1756410">
                  <a:moveTo>
                    <a:pt x="1480876" y="658593"/>
                  </a:moveTo>
                  <a:lnTo>
                    <a:pt x="1480594" y="608798"/>
                  </a:lnTo>
                  <a:lnTo>
                    <a:pt x="1478111" y="559125"/>
                  </a:lnTo>
                  <a:lnTo>
                    <a:pt x="1473435" y="509652"/>
                  </a:lnTo>
                  <a:lnTo>
                    <a:pt x="1466578" y="460451"/>
                  </a:lnTo>
                  <a:lnTo>
                    <a:pt x="1457548" y="411599"/>
                  </a:lnTo>
                  <a:lnTo>
                    <a:pt x="1446356" y="363171"/>
                  </a:lnTo>
                  <a:lnTo>
                    <a:pt x="1433011" y="315242"/>
                  </a:lnTo>
                  <a:lnTo>
                    <a:pt x="1417524" y="267886"/>
                  </a:lnTo>
                  <a:lnTo>
                    <a:pt x="1399904" y="221179"/>
                  </a:lnTo>
                  <a:lnTo>
                    <a:pt x="1380161" y="175195"/>
                  </a:lnTo>
                  <a:lnTo>
                    <a:pt x="1358306" y="130010"/>
                  </a:lnTo>
                  <a:lnTo>
                    <a:pt x="1334347" y="85700"/>
                  </a:lnTo>
                  <a:lnTo>
                    <a:pt x="1308295" y="42338"/>
                  </a:lnTo>
                  <a:lnTo>
                    <a:pt x="1280159" y="0"/>
                  </a:lnTo>
                  <a:lnTo>
                    <a:pt x="364235" y="638555"/>
                  </a:lnTo>
                  <a:lnTo>
                    <a:pt x="0" y="1694687"/>
                  </a:lnTo>
                  <a:lnTo>
                    <a:pt x="46062" y="1709513"/>
                  </a:lnTo>
                  <a:lnTo>
                    <a:pt x="92293" y="1722243"/>
                  </a:lnTo>
                  <a:lnTo>
                    <a:pt x="138640" y="1732903"/>
                  </a:lnTo>
                  <a:lnTo>
                    <a:pt x="185048" y="1741521"/>
                  </a:lnTo>
                  <a:lnTo>
                    <a:pt x="231466" y="1748121"/>
                  </a:lnTo>
                  <a:lnTo>
                    <a:pt x="277839" y="1752729"/>
                  </a:lnTo>
                  <a:lnTo>
                    <a:pt x="324115" y="1755372"/>
                  </a:lnTo>
                  <a:lnTo>
                    <a:pt x="370241" y="1756076"/>
                  </a:lnTo>
                  <a:lnTo>
                    <a:pt x="416163" y="1754866"/>
                  </a:lnTo>
                  <a:lnTo>
                    <a:pt x="461828" y="1751769"/>
                  </a:lnTo>
                  <a:lnTo>
                    <a:pt x="507183" y="1746811"/>
                  </a:lnTo>
                  <a:lnTo>
                    <a:pt x="552175" y="1740017"/>
                  </a:lnTo>
                  <a:lnTo>
                    <a:pt x="596751" y="1731414"/>
                  </a:lnTo>
                  <a:lnTo>
                    <a:pt x="640857" y="1721027"/>
                  </a:lnTo>
                  <a:lnTo>
                    <a:pt x="684441" y="1708883"/>
                  </a:lnTo>
                  <a:lnTo>
                    <a:pt x="727449" y="1695007"/>
                  </a:lnTo>
                  <a:lnTo>
                    <a:pt x="769828" y="1679427"/>
                  </a:lnTo>
                  <a:lnTo>
                    <a:pt x="811525" y="1662166"/>
                  </a:lnTo>
                  <a:lnTo>
                    <a:pt x="852487" y="1643252"/>
                  </a:lnTo>
                  <a:lnTo>
                    <a:pt x="892660" y="1622711"/>
                  </a:lnTo>
                  <a:lnTo>
                    <a:pt x="931992" y="1600569"/>
                  </a:lnTo>
                  <a:lnTo>
                    <a:pt x="970430" y="1576851"/>
                  </a:lnTo>
                  <a:lnTo>
                    <a:pt x="1007919" y="1551583"/>
                  </a:lnTo>
                  <a:lnTo>
                    <a:pt x="1044407" y="1524792"/>
                  </a:lnTo>
                  <a:lnTo>
                    <a:pt x="1079841" y="1496504"/>
                  </a:lnTo>
                  <a:lnTo>
                    <a:pt x="1114168" y="1466744"/>
                  </a:lnTo>
                  <a:lnTo>
                    <a:pt x="1147334" y="1435539"/>
                  </a:lnTo>
                  <a:lnTo>
                    <a:pt x="1179287" y="1402914"/>
                  </a:lnTo>
                  <a:lnTo>
                    <a:pt x="1209973" y="1368896"/>
                  </a:lnTo>
                  <a:lnTo>
                    <a:pt x="1239339" y="1333510"/>
                  </a:lnTo>
                  <a:lnTo>
                    <a:pt x="1267331" y="1296783"/>
                  </a:lnTo>
                  <a:lnTo>
                    <a:pt x="1293898" y="1258740"/>
                  </a:lnTo>
                  <a:lnTo>
                    <a:pt x="1318985" y="1219408"/>
                  </a:lnTo>
                  <a:lnTo>
                    <a:pt x="1342539" y="1178813"/>
                  </a:lnTo>
                  <a:lnTo>
                    <a:pt x="1364508" y="1136980"/>
                  </a:lnTo>
                  <a:lnTo>
                    <a:pt x="1384838" y="1093935"/>
                  </a:lnTo>
                  <a:lnTo>
                    <a:pt x="1403475" y="1049705"/>
                  </a:lnTo>
                  <a:lnTo>
                    <a:pt x="1420367" y="1004315"/>
                  </a:lnTo>
                  <a:lnTo>
                    <a:pt x="1435775" y="955757"/>
                  </a:lnTo>
                  <a:lnTo>
                    <a:pt x="1448912" y="906797"/>
                  </a:lnTo>
                  <a:lnTo>
                    <a:pt x="1459787" y="857509"/>
                  </a:lnTo>
                  <a:lnTo>
                    <a:pt x="1468411" y="807970"/>
                  </a:lnTo>
                  <a:lnTo>
                    <a:pt x="1474794" y="758255"/>
                  </a:lnTo>
                  <a:lnTo>
                    <a:pt x="1478946" y="708437"/>
                  </a:lnTo>
                  <a:lnTo>
                    <a:pt x="1480876" y="658593"/>
                  </a:lnTo>
                  <a:close/>
                </a:path>
              </a:pathLst>
            </a:custGeom>
            <a:solidFill>
              <a:srgbClr val="EBE351"/>
            </a:solidFill>
          </p:spPr>
          <p:txBody>
            <a:bodyPr wrap="square" lIns="0" tIns="0" rIns="0" bIns="0" rtlCol="0"/>
            <a:lstStyle/>
            <a:p>
              <a:endParaRPr/>
            </a:p>
          </p:txBody>
        </p:sp>
        <p:sp>
          <p:nvSpPr>
            <p:cNvPr id="311" name="object 311"/>
            <p:cNvSpPr/>
            <p:nvPr/>
          </p:nvSpPr>
          <p:spPr>
            <a:xfrm>
              <a:off x="6519550" y="2894076"/>
              <a:ext cx="1484630" cy="1758950"/>
            </a:xfrm>
            <a:custGeom>
              <a:avLst/>
              <a:gdLst/>
              <a:ahLst/>
              <a:cxnLst/>
              <a:rect l="l" t="t" r="r" b="b"/>
              <a:pathLst>
                <a:path w="1484629" h="1758950">
                  <a:moveTo>
                    <a:pt x="1484376" y="682752"/>
                  </a:moveTo>
                  <a:lnTo>
                    <a:pt x="1484376" y="617220"/>
                  </a:lnTo>
                  <a:lnTo>
                    <a:pt x="1481328" y="551688"/>
                  </a:lnTo>
                  <a:lnTo>
                    <a:pt x="1469136" y="454152"/>
                  </a:lnTo>
                  <a:lnTo>
                    <a:pt x="1455420" y="390144"/>
                  </a:lnTo>
                  <a:lnTo>
                    <a:pt x="1447800" y="359664"/>
                  </a:lnTo>
                  <a:lnTo>
                    <a:pt x="1440180" y="327660"/>
                  </a:lnTo>
                  <a:lnTo>
                    <a:pt x="1408176" y="234696"/>
                  </a:lnTo>
                  <a:lnTo>
                    <a:pt x="1368552" y="143256"/>
                  </a:lnTo>
                  <a:lnTo>
                    <a:pt x="1319784" y="56388"/>
                  </a:lnTo>
                  <a:lnTo>
                    <a:pt x="1283208" y="1524"/>
                  </a:lnTo>
                  <a:lnTo>
                    <a:pt x="1281684" y="0"/>
                  </a:lnTo>
                  <a:lnTo>
                    <a:pt x="365760" y="640080"/>
                  </a:lnTo>
                  <a:lnTo>
                    <a:pt x="0" y="1694688"/>
                  </a:lnTo>
                  <a:lnTo>
                    <a:pt x="0" y="1696212"/>
                  </a:lnTo>
                  <a:lnTo>
                    <a:pt x="1524" y="1697736"/>
                  </a:lnTo>
                  <a:lnTo>
                    <a:pt x="1524" y="1694688"/>
                  </a:lnTo>
                  <a:lnTo>
                    <a:pt x="3362" y="1695300"/>
                  </a:lnTo>
                  <a:lnTo>
                    <a:pt x="367284" y="641604"/>
                  </a:lnTo>
                  <a:lnTo>
                    <a:pt x="1280160" y="5172"/>
                  </a:lnTo>
                  <a:lnTo>
                    <a:pt x="1280160" y="3048"/>
                  </a:lnTo>
                  <a:lnTo>
                    <a:pt x="1283208" y="3048"/>
                  </a:lnTo>
                  <a:lnTo>
                    <a:pt x="1283208" y="7268"/>
                  </a:lnTo>
                  <a:lnTo>
                    <a:pt x="1299972" y="30480"/>
                  </a:lnTo>
                  <a:lnTo>
                    <a:pt x="1350264" y="115824"/>
                  </a:lnTo>
                  <a:lnTo>
                    <a:pt x="1392936" y="205740"/>
                  </a:lnTo>
                  <a:lnTo>
                    <a:pt x="1415796" y="266700"/>
                  </a:lnTo>
                  <a:lnTo>
                    <a:pt x="1437132" y="327660"/>
                  </a:lnTo>
                  <a:lnTo>
                    <a:pt x="1459992" y="423672"/>
                  </a:lnTo>
                  <a:lnTo>
                    <a:pt x="1475232" y="519684"/>
                  </a:lnTo>
                  <a:lnTo>
                    <a:pt x="1481328" y="617220"/>
                  </a:lnTo>
                  <a:lnTo>
                    <a:pt x="1481328" y="714756"/>
                  </a:lnTo>
                  <a:lnTo>
                    <a:pt x="1484376" y="682752"/>
                  </a:lnTo>
                  <a:close/>
                </a:path>
                <a:path w="1484629" h="1758950">
                  <a:moveTo>
                    <a:pt x="3362" y="1695300"/>
                  </a:moveTo>
                  <a:lnTo>
                    <a:pt x="1524" y="1694688"/>
                  </a:lnTo>
                  <a:lnTo>
                    <a:pt x="3048" y="1696212"/>
                  </a:lnTo>
                  <a:lnTo>
                    <a:pt x="3362" y="1695300"/>
                  </a:lnTo>
                  <a:close/>
                </a:path>
                <a:path w="1484629" h="1758950">
                  <a:moveTo>
                    <a:pt x="1481328" y="714756"/>
                  </a:moveTo>
                  <a:lnTo>
                    <a:pt x="1481328" y="682752"/>
                  </a:lnTo>
                  <a:lnTo>
                    <a:pt x="1478280" y="714756"/>
                  </a:lnTo>
                  <a:lnTo>
                    <a:pt x="1476756" y="748284"/>
                  </a:lnTo>
                  <a:lnTo>
                    <a:pt x="1463040" y="844296"/>
                  </a:lnTo>
                  <a:lnTo>
                    <a:pt x="1440180" y="941832"/>
                  </a:lnTo>
                  <a:lnTo>
                    <a:pt x="1420368" y="1004316"/>
                  </a:lnTo>
                  <a:lnTo>
                    <a:pt x="1409700" y="1031748"/>
                  </a:lnTo>
                  <a:lnTo>
                    <a:pt x="1400556" y="1059180"/>
                  </a:lnTo>
                  <a:lnTo>
                    <a:pt x="1388364" y="1085088"/>
                  </a:lnTo>
                  <a:lnTo>
                    <a:pt x="1377696" y="1110996"/>
                  </a:lnTo>
                  <a:lnTo>
                    <a:pt x="1365504" y="1136904"/>
                  </a:lnTo>
                  <a:lnTo>
                    <a:pt x="1351788" y="1161288"/>
                  </a:lnTo>
                  <a:lnTo>
                    <a:pt x="1325880" y="1210056"/>
                  </a:lnTo>
                  <a:lnTo>
                    <a:pt x="1295400" y="1257300"/>
                  </a:lnTo>
                  <a:lnTo>
                    <a:pt x="1264920" y="1301496"/>
                  </a:lnTo>
                  <a:lnTo>
                    <a:pt x="1231392" y="1345692"/>
                  </a:lnTo>
                  <a:lnTo>
                    <a:pt x="1194816" y="1386840"/>
                  </a:lnTo>
                  <a:lnTo>
                    <a:pt x="1158240" y="1426464"/>
                  </a:lnTo>
                  <a:lnTo>
                    <a:pt x="1118616" y="1463040"/>
                  </a:lnTo>
                  <a:lnTo>
                    <a:pt x="1078992" y="1498092"/>
                  </a:lnTo>
                  <a:lnTo>
                    <a:pt x="1036320" y="1531620"/>
                  </a:lnTo>
                  <a:lnTo>
                    <a:pt x="992124" y="1563624"/>
                  </a:lnTo>
                  <a:lnTo>
                    <a:pt x="947928" y="1592580"/>
                  </a:lnTo>
                  <a:lnTo>
                    <a:pt x="900684" y="1618488"/>
                  </a:lnTo>
                  <a:lnTo>
                    <a:pt x="877824" y="1632204"/>
                  </a:lnTo>
                  <a:lnTo>
                    <a:pt x="853440" y="1642872"/>
                  </a:lnTo>
                  <a:lnTo>
                    <a:pt x="829056" y="1655064"/>
                  </a:lnTo>
                  <a:lnTo>
                    <a:pt x="780288" y="1676400"/>
                  </a:lnTo>
                  <a:lnTo>
                    <a:pt x="755904" y="1685544"/>
                  </a:lnTo>
                  <a:lnTo>
                    <a:pt x="729996" y="1694688"/>
                  </a:lnTo>
                  <a:lnTo>
                    <a:pt x="705612" y="1703832"/>
                  </a:lnTo>
                  <a:lnTo>
                    <a:pt x="679704" y="1711452"/>
                  </a:lnTo>
                  <a:lnTo>
                    <a:pt x="653796" y="1717548"/>
                  </a:lnTo>
                  <a:lnTo>
                    <a:pt x="627888" y="1725168"/>
                  </a:lnTo>
                  <a:lnTo>
                    <a:pt x="601980" y="1731264"/>
                  </a:lnTo>
                  <a:lnTo>
                    <a:pt x="574548" y="1735836"/>
                  </a:lnTo>
                  <a:lnTo>
                    <a:pt x="548640" y="1740408"/>
                  </a:lnTo>
                  <a:lnTo>
                    <a:pt x="495300" y="1748028"/>
                  </a:lnTo>
                  <a:lnTo>
                    <a:pt x="440436" y="1754124"/>
                  </a:lnTo>
                  <a:lnTo>
                    <a:pt x="332232" y="1755648"/>
                  </a:lnTo>
                  <a:lnTo>
                    <a:pt x="277368" y="1752600"/>
                  </a:lnTo>
                  <a:lnTo>
                    <a:pt x="222504" y="1746504"/>
                  </a:lnTo>
                  <a:lnTo>
                    <a:pt x="195072" y="1741932"/>
                  </a:lnTo>
                  <a:lnTo>
                    <a:pt x="166116" y="1737360"/>
                  </a:lnTo>
                  <a:lnTo>
                    <a:pt x="138684" y="1732788"/>
                  </a:lnTo>
                  <a:lnTo>
                    <a:pt x="111252" y="1726692"/>
                  </a:lnTo>
                  <a:lnTo>
                    <a:pt x="28956" y="1703832"/>
                  </a:lnTo>
                  <a:lnTo>
                    <a:pt x="3362" y="1695300"/>
                  </a:lnTo>
                  <a:lnTo>
                    <a:pt x="3048" y="1696212"/>
                  </a:lnTo>
                  <a:lnTo>
                    <a:pt x="1524" y="1694688"/>
                  </a:lnTo>
                  <a:lnTo>
                    <a:pt x="1524" y="1697736"/>
                  </a:lnTo>
                  <a:lnTo>
                    <a:pt x="111252" y="1729740"/>
                  </a:lnTo>
                  <a:lnTo>
                    <a:pt x="220980" y="1749552"/>
                  </a:lnTo>
                  <a:lnTo>
                    <a:pt x="277368" y="1755648"/>
                  </a:lnTo>
                  <a:lnTo>
                    <a:pt x="332232" y="1758696"/>
                  </a:lnTo>
                  <a:lnTo>
                    <a:pt x="414528" y="1758696"/>
                  </a:lnTo>
                  <a:lnTo>
                    <a:pt x="440436" y="1757172"/>
                  </a:lnTo>
                  <a:lnTo>
                    <a:pt x="522732" y="1748028"/>
                  </a:lnTo>
                  <a:lnTo>
                    <a:pt x="548640" y="1743456"/>
                  </a:lnTo>
                  <a:lnTo>
                    <a:pt x="576072" y="1738884"/>
                  </a:lnTo>
                  <a:lnTo>
                    <a:pt x="601980" y="1734312"/>
                  </a:lnTo>
                  <a:lnTo>
                    <a:pt x="627888" y="1728216"/>
                  </a:lnTo>
                  <a:lnTo>
                    <a:pt x="653796" y="1720596"/>
                  </a:lnTo>
                  <a:lnTo>
                    <a:pt x="679704" y="1714500"/>
                  </a:lnTo>
                  <a:lnTo>
                    <a:pt x="705612" y="1705356"/>
                  </a:lnTo>
                  <a:lnTo>
                    <a:pt x="731520" y="1697736"/>
                  </a:lnTo>
                  <a:lnTo>
                    <a:pt x="755904" y="1688592"/>
                  </a:lnTo>
                  <a:lnTo>
                    <a:pt x="830580" y="1658112"/>
                  </a:lnTo>
                  <a:lnTo>
                    <a:pt x="879348" y="1633728"/>
                  </a:lnTo>
                  <a:lnTo>
                    <a:pt x="949452" y="1594104"/>
                  </a:lnTo>
                  <a:lnTo>
                    <a:pt x="995172" y="1565148"/>
                  </a:lnTo>
                  <a:lnTo>
                    <a:pt x="1037844" y="1534668"/>
                  </a:lnTo>
                  <a:lnTo>
                    <a:pt x="1080516" y="1501140"/>
                  </a:lnTo>
                  <a:lnTo>
                    <a:pt x="1121664" y="1466088"/>
                  </a:lnTo>
                  <a:lnTo>
                    <a:pt x="1159764" y="1427988"/>
                  </a:lnTo>
                  <a:lnTo>
                    <a:pt x="1197864" y="1388364"/>
                  </a:lnTo>
                  <a:lnTo>
                    <a:pt x="1232916" y="1347216"/>
                  </a:lnTo>
                  <a:lnTo>
                    <a:pt x="1266444" y="1304544"/>
                  </a:lnTo>
                  <a:lnTo>
                    <a:pt x="1298448" y="1258824"/>
                  </a:lnTo>
                  <a:lnTo>
                    <a:pt x="1327404" y="1211580"/>
                  </a:lnTo>
                  <a:lnTo>
                    <a:pt x="1368552" y="1138428"/>
                  </a:lnTo>
                  <a:lnTo>
                    <a:pt x="1391412" y="1086612"/>
                  </a:lnTo>
                  <a:lnTo>
                    <a:pt x="1402080" y="1059180"/>
                  </a:lnTo>
                  <a:lnTo>
                    <a:pt x="1412748" y="1033272"/>
                  </a:lnTo>
                  <a:lnTo>
                    <a:pt x="1434084" y="973836"/>
                  </a:lnTo>
                  <a:lnTo>
                    <a:pt x="1466088" y="845820"/>
                  </a:lnTo>
                  <a:lnTo>
                    <a:pt x="1479804" y="748284"/>
                  </a:lnTo>
                  <a:lnTo>
                    <a:pt x="1481328" y="714756"/>
                  </a:lnTo>
                  <a:close/>
                </a:path>
                <a:path w="1484629" h="1758950">
                  <a:moveTo>
                    <a:pt x="1283208" y="3048"/>
                  </a:moveTo>
                  <a:lnTo>
                    <a:pt x="1280160" y="3048"/>
                  </a:lnTo>
                  <a:lnTo>
                    <a:pt x="1281180" y="4461"/>
                  </a:lnTo>
                  <a:lnTo>
                    <a:pt x="1283208" y="3048"/>
                  </a:lnTo>
                  <a:close/>
                </a:path>
                <a:path w="1484629" h="1758950">
                  <a:moveTo>
                    <a:pt x="1281180" y="4461"/>
                  </a:moveTo>
                  <a:lnTo>
                    <a:pt x="1280160" y="3048"/>
                  </a:lnTo>
                  <a:lnTo>
                    <a:pt x="1280160" y="5172"/>
                  </a:lnTo>
                  <a:lnTo>
                    <a:pt x="1281180" y="4461"/>
                  </a:lnTo>
                  <a:close/>
                </a:path>
                <a:path w="1484629" h="1758950">
                  <a:moveTo>
                    <a:pt x="1283208" y="7268"/>
                  </a:moveTo>
                  <a:lnTo>
                    <a:pt x="1283208" y="3048"/>
                  </a:lnTo>
                  <a:lnTo>
                    <a:pt x="1281180" y="4461"/>
                  </a:lnTo>
                  <a:lnTo>
                    <a:pt x="1283208" y="7268"/>
                  </a:lnTo>
                  <a:close/>
                </a:path>
              </a:pathLst>
            </a:custGeom>
            <a:solidFill>
              <a:srgbClr val="006FBF"/>
            </a:solidFill>
          </p:spPr>
          <p:txBody>
            <a:bodyPr wrap="square" lIns="0" tIns="0" rIns="0" bIns="0" rtlCol="0"/>
            <a:lstStyle/>
            <a:p>
              <a:endParaRPr/>
            </a:p>
          </p:txBody>
        </p:sp>
        <p:sp>
          <p:nvSpPr>
            <p:cNvPr id="312" name="object 312"/>
            <p:cNvSpPr/>
            <p:nvPr/>
          </p:nvSpPr>
          <p:spPr>
            <a:xfrm>
              <a:off x="6332097" y="3547871"/>
              <a:ext cx="500380" cy="1056640"/>
            </a:xfrm>
            <a:custGeom>
              <a:avLst/>
              <a:gdLst/>
              <a:ahLst/>
              <a:cxnLst/>
              <a:rect l="l" t="t" r="r" b="b"/>
              <a:pathLst>
                <a:path w="500379" h="1056639">
                  <a:moveTo>
                    <a:pt x="499871" y="0"/>
                  </a:moveTo>
                  <a:lnTo>
                    <a:pt x="0" y="998219"/>
                  </a:lnTo>
                  <a:lnTo>
                    <a:pt x="33408" y="1014555"/>
                  </a:lnTo>
                  <a:lnTo>
                    <a:pt x="67246" y="1029461"/>
                  </a:lnTo>
                  <a:lnTo>
                    <a:pt x="101369" y="1043225"/>
                  </a:lnTo>
                  <a:lnTo>
                    <a:pt x="135635" y="1056131"/>
                  </a:lnTo>
                  <a:lnTo>
                    <a:pt x="499871" y="0"/>
                  </a:lnTo>
                  <a:close/>
                </a:path>
              </a:pathLst>
            </a:custGeom>
            <a:solidFill>
              <a:srgbClr val="76CA81"/>
            </a:solidFill>
          </p:spPr>
          <p:txBody>
            <a:bodyPr wrap="square" lIns="0" tIns="0" rIns="0" bIns="0" rtlCol="0"/>
            <a:lstStyle/>
            <a:p>
              <a:endParaRPr/>
            </a:p>
          </p:txBody>
        </p:sp>
        <p:sp>
          <p:nvSpPr>
            <p:cNvPr id="313" name="object 313"/>
            <p:cNvSpPr/>
            <p:nvPr/>
          </p:nvSpPr>
          <p:spPr>
            <a:xfrm>
              <a:off x="6330574" y="3547872"/>
              <a:ext cx="502920" cy="1057910"/>
            </a:xfrm>
            <a:custGeom>
              <a:avLst/>
              <a:gdLst/>
              <a:ahLst/>
              <a:cxnLst/>
              <a:rect l="l" t="t" r="r" b="b"/>
              <a:pathLst>
                <a:path w="502920" h="1057910">
                  <a:moveTo>
                    <a:pt x="501396" y="0"/>
                  </a:moveTo>
                  <a:lnTo>
                    <a:pt x="0" y="998220"/>
                  </a:lnTo>
                  <a:lnTo>
                    <a:pt x="0" y="999744"/>
                  </a:lnTo>
                  <a:lnTo>
                    <a:pt x="1524" y="999744"/>
                  </a:lnTo>
                  <a:lnTo>
                    <a:pt x="1524" y="996696"/>
                  </a:lnTo>
                  <a:lnTo>
                    <a:pt x="3963" y="997915"/>
                  </a:lnTo>
                  <a:lnTo>
                    <a:pt x="496243" y="14857"/>
                  </a:lnTo>
                  <a:lnTo>
                    <a:pt x="501396" y="0"/>
                  </a:lnTo>
                  <a:close/>
                </a:path>
                <a:path w="502920" h="1057910">
                  <a:moveTo>
                    <a:pt x="3963" y="997915"/>
                  </a:moveTo>
                  <a:lnTo>
                    <a:pt x="1524" y="996696"/>
                  </a:lnTo>
                  <a:lnTo>
                    <a:pt x="3048" y="999744"/>
                  </a:lnTo>
                  <a:lnTo>
                    <a:pt x="3963" y="997915"/>
                  </a:lnTo>
                  <a:close/>
                </a:path>
                <a:path w="502920" h="1057910">
                  <a:moveTo>
                    <a:pt x="137160" y="1057656"/>
                  </a:moveTo>
                  <a:lnTo>
                    <a:pt x="137160" y="1054608"/>
                  </a:lnTo>
                  <a:lnTo>
                    <a:pt x="135636" y="1054608"/>
                  </a:lnTo>
                  <a:lnTo>
                    <a:pt x="135636" y="1054053"/>
                  </a:lnTo>
                  <a:lnTo>
                    <a:pt x="103632" y="1042416"/>
                  </a:lnTo>
                  <a:lnTo>
                    <a:pt x="68580" y="1028700"/>
                  </a:lnTo>
                  <a:lnTo>
                    <a:pt x="35052" y="1013460"/>
                  </a:lnTo>
                  <a:lnTo>
                    <a:pt x="3963" y="997915"/>
                  </a:lnTo>
                  <a:lnTo>
                    <a:pt x="3048" y="999744"/>
                  </a:lnTo>
                  <a:lnTo>
                    <a:pt x="1524" y="996696"/>
                  </a:lnTo>
                  <a:lnTo>
                    <a:pt x="1524" y="999744"/>
                  </a:lnTo>
                  <a:lnTo>
                    <a:pt x="33528" y="1016508"/>
                  </a:lnTo>
                  <a:lnTo>
                    <a:pt x="68580" y="1030224"/>
                  </a:lnTo>
                  <a:lnTo>
                    <a:pt x="102108" y="1043940"/>
                  </a:lnTo>
                  <a:lnTo>
                    <a:pt x="135636" y="1057059"/>
                  </a:lnTo>
                  <a:lnTo>
                    <a:pt x="135636" y="1054608"/>
                  </a:lnTo>
                  <a:lnTo>
                    <a:pt x="135806" y="1054115"/>
                  </a:lnTo>
                  <a:lnTo>
                    <a:pt x="135806" y="1057126"/>
                  </a:lnTo>
                  <a:lnTo>
                    <a:pt x="137160" y="1057656"/>
                  </a:lnTo>
                  <a:close/>
                </a:path>
                <a:path w="502920" h="1057910">
                  <a:moveTo>
                    <a:pt x="137160" y="1054608"/>
                  </a:moveTo>
                  <a:lnTo>
                    <a:pt x="135806" y="1054115"/>
                  </a:lnTo>
                  <a:lnTo>
                    <a:pt x="135636" y="1054608"/>
                  </a:lnTo>
                  <a:lnTo>
                    <a:pt x="137160" y="1054608"/>
                  </a:lnTo>
                  <a:close/>
                </a:path>
                <a:path w="502920" h="1057910">
                  <a:moveTo>
                    <a:pt x="502920" y="1524"/>
                  </a:moveTo>
                  <a:lnTo>
                    <a:pt x="496243" y="14857"/>
                  </a:lnTo>
                  <a:lnTo>
                    <a:pt x="135806" y="1054115"/>
                  </a:lnTo>
                  <a:lnTo>
                    <a:pt x="137160" y="1054608"/>
                  </a:lnTo>
                  <a:lnTo>
                    <a:pt x="137160" y="1057656"/>
                  </a:lnTo>
                  <a:lnTo>
                    <a:pt x="138684" y="1056132"/>
                  </a:lnTo>
                  <a:lnTo>
                    <a:pt x="502920" y="1524"/>
                  </a:lnTo>
                  <a:close/>
                </a:path>
                <a:path w="502920" h="1057910">
                  <a:moveTo>
                    <a:pt x="502920" y="1524"/>
                  </a:moveTo>
                  <a:lnTo>
                    <a:pt x="501396" y="0"/>
                  </a:lnTo>
                  <a:lnTo>
                    <a:pt x="496243" y="14857"/>
                  </a:lnTo>
                  <a:lnTo>
                    <a:pt x="502920" y="1524"/>
                  </a:lnTo>
                  <a:close/>
                </a:path>
                <a:path w="502920" h="1057910">
                  <a:moveTo>
                    <a:pt x="502920" y="1524"/>
                  </a:moveTo>
                  <a:lnTo>
                    <a:pt x="502920" y="0"/>
                  </a:lnTo>
                  <a:lnTo>
                    <a:pt x="501396" y="0"/>
                  </a:lnTo>
                  <a:lnTo>
                    <a:pt x="502920" y="1524"/>
                  </a:lnTo>
                  <a:close/>
                </a:path>
              </a:pathLst>
            </a:custGeom>
            <a:solidFill>
              <a:srgbClr val="006FBF"/>
            </a:solidFill>
          </p:spPr>
          <p:txBody>
            <a:bodyPr wrap="square" lIns="0" tIns="0" rIns="0" bIns="0" rtlCol="0"/>
            <a:lstStyle/>
            <a:p>
              <a:endParaRPr/>
            </a:p>
          </p:txBody>
        </p:sp>
        <p:sp>
          <p:nvSpPr>
            <p:cNvPr id="314" name="object 314"/>
            <p:cNvSpPr/>
            <p:nvPr/>
          </p:nvSpPr>
          <p:spPr>
            <a:xfrm>
              <a:off x="6188842" y="3544823"/>
              <a:ext cx="638810" cy="998219"/>
            </a:xfrm>
            <a:custGeom>
              <a:avLst/>
              <a:gdLst/>
              <a:ahLst/>
              <a:cxnLst/>
              <a:rect l="l" t="t" r="r" b="b"/>
              <a:pathLst>
                <a:path w="638809" h="998220">
                  <a:moveTo>
                    <a:pt x="638555" y="0"/>
                  </a:moveTo>
                  <a:lnTo>
                    <a:pt x="0" y="915923"/>
                  </a:lnTo>
                  <a:lnTo>
                    <a:pt x="33456" y="938212"/>
                  </a:lnTo>
                  <a:lnTo>
                    <a:pt x="67627" y="959357"/>
                  </a:lnTo>
                  <a:lnTo>
                    <a:pt x="102655" y="979360"/>
                  </a:lnTo>
                  <a:lnTo>
                    <a:pt x="138683" y="998219"/>
                  </a:lnTo>
                  <a:lnTo>
                    <a:pt x="638555" y="0"/>
                  </a:lnTo>
                  <a:close/>
                </a:path>
              </a:pathLst>
            </a:custGeom>
            <a:solidFill>
              <a:srgbClr val="00ADFF"/>
            </a:solidFill>
          </p:spPr>
          <p:txBody>
            <a:bodyPr wrap="square" lIns="0" tIns="0" rIns="0" bIns="0" rtlCol="0"/>
            <a:lstStyle/>
            <a:p>
              <a:endParaRPr/>
            </a:p>
          </p:txBody>
        </p:sp>
        <p:sp>
          <p:nvSpPr>
            <p:cNvPr id="315" name="object 315"/>
            <p:cNvSpPr/>
            <p:nvPr/>
          </p:nvSpPr>
          <p:spPr>
            <a:xfrm>
              <a:off x="6187318" y="3544824"/>
              <a:ext cx="641985" cy="1000125"/>
            </a:xfrm>
            <a:custGeom>
              <a:avLst/>
              <a:gdLst/>
              <a:ahLst/>
              <a:cxnLst/>
              <a:rect l="l" t="t" r="r" b="b"/>
              <a:pathLst>
                <a:path w="641984" h="1000125">
                  <a:moveTo>
                    <a:pt x="640080" y="0"/>
                  </a:moveTo>
                  <a:lnTo>
                    <a:pt x="0" y="915924"/>
                  </a:lnTo>
                  <a:lnTo>
                    <a:pt x="1524" y="917448"/>
                  </a:lnTo>
                  <a:lnTo>
                    <a:pt x="3048" y="918487"/>
                  </a:lnTo>
                  <a:lnTo>
                    <a:pt x="3048" y="914400"/>
                  </a:lnTo>
                  <a:lnTo>
                    <a:pt x="4488" y="915382"/>
                  </a:lnTo>
                  <a:lnTo>
                    <a:pt x="633413" y="13272"/>
                  </a:lnTo>
                  <a:lnTo>
                    <a:pt x="640080" y="0"/>
                  </a:lnTo>
                  <a:close/>
                </a:path>
                <a:path w="641984" h="1000125">
                  <a:moveTo>
                    <a:pt x="4488" y="915382"/>
                  </a:moveTo>
                  <a:lnTo>
                    <a:pt x="3048" y="914400"/>
                  </a:lnTo>
                  <a:lnTo>
                    <a:pt x="3048" y="917448"/>
                  </a:lnTo>
                  <a:lnTo>
                    <a:pt x="4488" y="915382"/>
                  </a:lnTo>
                  <a:close/>
                </a:path>
                <a:path w="641984" h="1000125">
                  <a:moveTo>
                    <a:pt x="139907" y="995783"/>
                  </a:moveTo>
                  <a:lnTo>
                    <a:pt x="105156" y="978408"/>
                  </a:lnTo>
                  <a:lnTo>
                    <a:pt x="70104" y="958596"/>
                  </a:lnTo>
                  <a:lnTo>
                    <a:pt x="36576" y="937260"/>
                  </a:lnTo>
                  <a:lnTo>
                    <a:pt x="4488" y="915382"/>
                  </a:lnTo>
                  <a:lnTo>
                    <a:pt x="3048" y="917448"/>
                  </a:lnTo>
                  <a:lnTo>
                    <a:pt x="3048" y="918487"/>
                  </a:lnTo>
                  <a:lnTo>
                    <a:pt x="35052" y="940308"/>
                  </a:lnTo>
                  <a:lnTo>
                    <a:pt x="68580" y="961644"/>
                  </a:lnTo>
                  <a:lnTo>
                    <a:pt x="103632" y="981456"/>
                  </a:lnTo>
                  <a:lnTo>
                    <a:pt x="138684" y="998982"/>
                  </a:lnTo>
                  <a:lnTo>
                    <a:pt x="138684" y="998220"/>
                  </a:lnTo>
                  <a:lnTo>
                    <a:pt x="139907" y="995783"/>
                  </a:lnTo>
                  <a:close/>
                </a:path>
                <a:path w="641984" h="1000125">
                  <a:moveTo>
                    <a:pt x="141732" y="996696"/>
                  </a:moveTo>
                  <a:lnTo>
                    <a:pt x="139907" y="995783"/>
                  </a:lnTo>
                  <a:lnTo>
                    <a:pt x="138684" y="998220"/>
                  </a:lnTo>
                  <a:lnTo>
                    <a:pt x="141732" y="996696"/>
                  </a:lnTo>
                  <a:close/>
                </a:path>
                <a:path w="641984" h="1000125">
                  <a:moveTo>
                    <a:pt x="141732" y="999744"/>
                  </a:moveTo>
                  <a:lnTo>
                    <a:pt x="141732" y="996696"/>
                  </a:lnTo>
                  <a:lnTo>
                    <a:pt x="138684" y="998220"/>
                  </a:lnTo>
                  <a:lnTo>
                    <a:pt x="138684" y="998982"/>
                  </a:lnTo>
                  <a:lnTo>
                    <a:pt x="140208" y="999744"/>
                  </a:lnTo>
                  <a:lnTo>
                    <a:pt x="141732" y="999744"/>
                  </a:lnTo>
                  <a:close/>
                </a:path>
                <a:path w="641984" h="1000125">
                  <a:moveTo>
                    <a:pt x="641604" y="1524"/>
                  </a:moveTo>
                  <a:lnTo>
                    <a:pt x="633413" y="13272"/>
                  </a:lnTo>
                  <a:lnTo>
                    <a:pt x="139907" y="995783"/>
                  </a:lnTo>
                  <a:lnTo>
                    <a:pt x="141732" y="996696"/>
                  </a:lnTo>
                  <a:lnTo>
                    <a:pt x="141732" y="999744"/>
                  </a:lnTo>
                  <a:lnTo>
                    <a:pt x="641604" y="1524"/>
                  </a:lnTo>
                  <a:close/>
                </a:path>
                <a:path w="641984" h="1000125">
                  <a:moveTo>
                    <a:pt x="641604" y="1524"/>
                  </a:moveTo>
                  <a:lnTo>
                    <a:pt x="640080" y="0"/>
                  </a:lnTo>
                  <a:lnTo>
                    <a:pt x="633413" y="13272"/>
                  </a:lnTo>
                  <a:lnTo>
                    <a:pt x="641604" y="1524"/>
                  </a:lnTo>
                  <a:close/>
                </a:path>
                <a:path w="641984" h="1000125">
                  <a:moveTo>
                    <a:pt x="641604" y="1524"/>
                  </a:moveTo>
                  <a:lnTo>
                    <a:pt x="641604" y="0"/>
                  </a:lnTo>
                  <a:lnTo>
                    <a:pt x="640080" y="0"/>
                  </a:lnTo>
                  <a:lnTo>
                    <a:pt x="641604" y="1524"/>
                  </a:lnTo>
                  <a:close/>
                </a:path>
              </a:pathLst>
            </a:custGeom>
            <a:solidFill>
              <a:srgbClr val="006FBF"/>
            </a:solidFill>
          </p:spPr>
          <p:txBody>
            <a:bodyPr wrap="square" lIns="0" tIns="0" rIns="0" bIns="0" rtlCol="0"/>
            <a:lstStyle/>
            <a:p>
              <a:endParaRPr/>
            </a:p>
          </p:txBody>
        </p:sp>
        <p:sp>
          <p:nvSpPr>
            <p:cNvPr id="316" name="object 316"/>
            <p:cNvSpPr/>
            <p:nvPr/>
          </p:nvSpPr>
          <p:spPr>
            <a:xfrm>
              <a:off x="5670681" y="2517648"/>
              <a:ext cx="1115695" cy="1885314"/>
            </a:xfrm>
            <a:custGeom>
              <a:avLst/>
              <a:gdLst/>
              <a:ahLst/>
              <a:cxnLst/>
              <a:rect l="l" t="t" r="r" b="b"/>
              <a:pathLst>
                <a:path w="1115695" h="1885314">
                  <a:moveTo>
                    <a:pt x="1115567" y="969263"/>
                  </a:moveTo>
                  <a:lnTo>
                    <a:pt x="1115567" y="0"/>
                  </a:lnTo>
                  <a:lnTo>
                    <a:pt x="563679" y="0"/>
                  </a:lnTo>
                  <a:lnTo>
                    <a:pt x="501430" y="38039"/>
                  </a:lnTo>
                  <a:lnTo>
                    <a:pt x="464217" y="63740"/>
                  </a:lnTo>
                  <a:lnTo>
                    <a:pt x="428116" y="90888"/>
                  </a:lnTo>
                  <a:lnTo>
                    <a:pt x="393167" y="119440"/>
                  </a:lnTo>
                  <a:lnTo>
                    <a:pt x="359414" y="149356"/>
                  </a:lnTo>
                  <a:lnTo>
                    <a:pt x="326897" y="180593"/>
                  </a:lnTo>
                  <a:lnTo>
                    <a:pt x="295660" y="213110"/>
                  </a:lnTo>
                  <a:lnTo>
                    <a:pt x="265744" y="246863"/>
                  </a:lnTo>
                  <a:lnTo>
                    <a:pt x="237192" y="281812"/>
                  </a:lnTo>
                  <a:lnTo>
                    <a:pt x="210044" y="317913"/>
                  </a:lnTo>
                  <a:lnTo>
                    <a:pt x="184343" y="355126"/>
                  </a:lnTo>
                  <a:lnTo>
                    <a:pt x="160132" y="393408"/>
                  </a:lnTo>
                  <a:lnTo>
                    <a:pt x="137451" y="432718"/>
                  </a:lnTo>
                  <a:lnTo>
                    <a:pt x="116344" y="473012"/>
                  </a:lnTo>
                  <a:lnTo>
                    <a:pt x="96852" y="514250"/>
                  </a:lnTo>
                  <a:lnTo>
                    <a:pt x="79017" y="556389"/>
                  </a:lnTo>
                  <a:lnTo>
                    <a:pt x="62881" y="599387"/>
                  </a:lnTo>
                  <a:lnTo>
                    <a:pt x="48486" y="643202"/>
                  </a:lnTo>
                  <a:lnTo>
                    <a:pt x="35874" y="687792"/>
                  </a:lnTo>
                  <a:lnTo>
                    <a:pt x="25088" y="733116"/>
                  </a:lnTo>
                  <a:lnTo>
                    <a:pt x="16168" y="779131"/>
                  </a:lnTo>
                  <a:lnTo>
                    <a:pt x="9157" y="825795"/>
                  </a:lnTo>
                  <a:lnTo>
                    <a:pt x="4098" y="873067"/>
                  </a:lnTo>
                  <a:lnTo>
                    <a:pt x="1031" y="920903"/>
                  </a:lnTo>
                  <a:lnTo>
                    <a:pt x="0" y="969263"/>
                  </a:lnTo>
                  <a:lnTo>
                    <a:pt x="1099" y="1018978"/>
                  </a:lnTo>
                  <a:lnTo>
                    <a:pt x="4377" y="1068330"/>
                  </a:lnTo>
                  <a:lnTo>
                    <a:pt x="9800" y="1117258"/>
                  </a:lnTo>
                  <a:lnTo>
                    <a:pt x="17335" y="1165700"/>
                  </a:lnTo>
                  <a:lnTo>
                    <a:pt x="26950" y="1213596"/>
                  </a:lnTo>
                  <a:lnTo>
                    <a:pt x="38612" y="1260886"/>
                  </a:lnTo>
                  <a:lnTo>
                    <a:pt x="52290" y="1307507"/>
                  </a:lnTo>
                  <a:lnTo>
                    <a:pt x="67949" y="1353398"/>
                  </a:lnTo>
                  <a:lnTo>
                    <a:pt x="85557" y="1398500"/>
                  </a:lnTo>
                  <a:lnTo>
                    <a:pt x="105082" y="1442751"/>
                  </a:lnTo>
                  <a:lnTo>
                    <a:pt x="126491" y="1486090"/>
                  </a:lnTo>
                  <a:lnTo>
                    <a:pt x="149752" y="1528456"/>
                  </a:lnTo>
                  <a:lnTo>
                    <a:pt x="174832" y="1569788"/>
                  </a:lnTo>
                  <a:lnTo>
                    <a:pt x="201698" y="1610025"/>
                  </a:lnTo>
                  <a:lnTo>
                    <a:pt x="230317" y="1649106"/>
                  </a:lnTo>
                  <a:lnTo>
                    <a:pt x="260657" y="1686970"/>
                  </a:lnTo>
                  <a:lnTo>
                    <a:pt x="292686" y="1723556"/>
                  </a:lnTo>
                  <a:lnTo>
                    <a:pt x="326370" y="1758804"/>
                  </a:lnTo>
                  <a:lnTo>
                    <a:pt x="361678" y="1792652"/>
                  </a:lnTo>
                  <a:lnTo>
                    <a:pt x="398575" y="1825039"/>
                  </a:lnTo>
                  <a:lnTo>
                    <a:pt x="437031" y="1855905"/>
                  </a:lnTo>
                  <a:lnTo>
                    <a:pt x="477011" y="1885187"/>
                  </a:lnTo>
                  <a:lnTo>
                    <a:pt x="1115567" y="969263"/>
                  </a:lnTo>
                  <a:close/>
                </a:path>
              </a:pathLst>
            </a:custGeom>
            <a:solidFill>
              <a:srgbClr val="8ADCDE"/>
            </a:solidFill>
          </p:spPr>
          <p:txBody>
            <a:bodyPr wrap="square" lIns="0" tIns="0" rIns="0" bIns="0" rtlCol="0"/>
            <a:lstStyle/>
            <a:p>
              <a:endParaRPr/>
            </a:p>
          </p:txBody>
        </p:sp>
        <p:sp>
          <p:nvSpPr>
            <p:cNvPr id="317" name="object 317"/>
            <p:cNvSpPr/>
            <p:nvPr/>
          </p:nvSpPr>
          <p:spPr>
            <a:xfrm>
              <a:off x="5669157" y="2517648"/>
              <a:ext cx="1118870" cy="1887220"/>
            </a:xfrm>
            <a:custGeom>
              <a:avLst/>
              <a:gdLst/>
              <a:ahLst/>
              <a:cxnLst/>
              <a:rect l="l" t="t" r="r" b="b"/>
              <a:pathLst>
                <a:path w="1118870" h="1887220">
                  <a:moveTo>
                    <a:pt x="568367" y="0"/>
                  </a:moveTo>
                  <a:lnTo>
                    <a:pt x="562983" y="0"/>
                  </a:lnTo>
                  <a:lnTo>
                    <a:pt x="537971" y="13715"/>
                  </a:lnTo>
                  <a:lnTo>
                    <a:pt x="492251" y="42671"/>
                  </a:lnTo>
                  <a:lnTo>
                    <a:pt x="406907" y="106679"/>
                  </a:lnTo>
                  <a:lnTo>
                    <a:pt x="365759" y="143255"/>
                  </a:lnTo>
                  <a:lnTo>
                    <a:pt x="327659" y="179831"/>
                  </a:lnTo>
                  <a:lnTo>
                    <a:pt x="291083" y="217931"/>
                  </a:lnTo>
                  <a:lnTo>
                    <a:pt x="254507" y="259079"/>
                  </a:lnTo>
                  <a:lnTo>
                    <a:pt x="190499" y="344423"/>
                  </a:lnTo>
                  <a:lnTo>
                    <a:pt x="161543" y="390143"/>
                  </a:lnTo>
                  <a:lnTo>
                    <a:pt x="135635" y="437387"/>
                  </a:lnTo>
                  <a:lnTo>
                    <a:pt x="121919" y="461771"/>
                  </a:lnTo>
                  <a:lnTo>
                    <a:pt x="109727" y="484631"/>
                  </a:lnTo>
                  <a:lnTo>
                    <a:pt x="99059" y="510539"/>
                  </a:lnTo>
                  <a:lnTo>
                    <a:pt x="77723" y="559307"/>
                  </a:lnTo>
                  <a:lnTo>
                    <a:pt x="67055" y="585215"/>
                  </a:lnTo>
                  <a:lnTo>
                    <a:pt x="57911" y="611123"/>
                  </a:lnTo>
                  <a:lnTo>
                    <a:pt x="50291" y="637031"/>
                  </a:lnTo>
                  <a:lnTo>
                    <a:pt x="42671" y="664463"/>
                  </a:lnTo>
                  <a:lnTo>
                    <a:pt x="35051" y="690371"/>
                  </a:lnTo>
                  <a:lnTo>
                    <a:pt x="16763" y="772667"/>
                  </a:lnTo>
                  <a:lnTo>
                    <a:pt x="12191" y="800099"/>
                  </a:lnTo>
                  <a:lnTo>
                    <a:pt x="3047" y="883919"/>
                  </a:lnTo>
                  <a:lnTo>
                    <a:pt x="0" y="940307"/>
                  </a:lnTo>
                  <a:lnTo>
                    <a:pt x="0" y="1004315"/>
                  </a:lnTo>
                  <a:lnTo>
                    <a:pt x="1523" y="1037843"/>
                  </a:lnTo>
                  <a:lnTo>
                    <a:pt x="3047" y="1054607"/>
                  </a:lnTo>
                  <a:lnTo>
                    <a:pt x="3047" y="940307"/>
                  </a:lnTo>
                  <a:lnTo>
                    <a:pt x="6095" y="883919"/>
                  </a:lnTo>
                  <a:lnTo>
                    <a:pt x="15239" y="800099"/>
                  </a:lnTo>
                  <a:lnTo>
                    <a:pt x="32003" y="717803"/>
                  </a:lnTo>
                  <a:lnTo>
                    <a:pt x="45719" y="664463"/>
                  </a:lnTo>
                  <a:lnTo>
                    <a:pt x="60959" y="612647"/>
                  </a:lnTo>
                  <a:lnTo>
                    <a:pt x="80771" y="560831"/>
                  </a:lnTo>
                  <a:lnTo>
                    <a:pt x="89915" y="536447"/>
                  </a:lnTo>
                  <a:lnTo>
                    <a:pt x="102107" y="510539"/>
                  </a:lnTo>
                  <a:lnTo>
                    <a:pt x="112775" y="486155"/>
                  </a:lnTo>
                  <a:lnTo>
                    <a:pt x="124967" y="461771"/>
                  </a:lnTo>
                  <a:lnTo>
                    <a:pt x="164591" y="391667"/>
                  </a:lnTo>
                  <a:lnTo>
                    <a:pt x="193547" y="347471"/>
                  </a:lnTo>
                  <a:lnTo>
                    <a:pt x="224027" y="303275"/>
                  </a:lnTo>
                  <a:lnTo>
                    <a:pt x="257555" y="260603"/>
                  </a:lnTo>
                  <a:lnTo>
                    <a:pt x="292607" y="220979"/>
                  </a:lnTo>
                  <a:lnTo>
                    <a:pt x="329183" y="181355"/>
                  </a:lnTo>
                  <a:lnTo>
                    <a:pt x="368807" y="144779"/>
                  </a:lnTo>
                  <a:lnTo>
                    <a:pt x="408431" y="109727"/>
                  </a:lnTo>
                  <a:lnTo>
                    <a:pt x="451103" y="76199"/>
                  </a:lnTo>
                  <a:lnTo>
                    <a:pt x="493775" y="45719"/>
                  </a:lnTo>
                  <a:lnTo>
                    <a:pt x="539495" y="16763"/>
                  </a:lnTo>
                  <a:lnTo>
                    <a:pt x="568367" y="0"/>
                  </a:lnTo>
                  <a:close/>
                </a:path>
                <a:path w="1118870" h="1887220">
                  <a:moveTo>
                    <a:pt x="478742" y="1882712"/>
                  </a:moveTo>
                  <a:lnTo>
                    <a:pt x="425195" y="1844039"/>
                  </a:lnTo>
                  <a:lnTo>
                    <a:pt x="373379" y="1799843"/>
                  </a:lnTo>
                  <a:lnTo>
                    <a:pt x="324611" y="1754123"/>
                  </a:lnTo>
                  <a:lnTo>
                    <a:pt x="257555" y="1679447"/>
                  </a:lnTo>
                  <a:lnTo>
                    <a:pt x="216407" y="1626107"/>
                  </a:lnTo>
                  <a:lnTo>
                    <a:pt x="161543" y="1543811"/>
                  </a:lnTo>
                  <a:lnTo>
                    <a:pt x="129539" y="1485899"/>
                  </a:lnTo>
                  <a:lnTo>
                    <a:pt x="100583" y="1426463"/>
                  </a:lnTo>
                  <a:lnTo>
                    <a:pt x="74675" y="1363979"/>
                  </a:lnTo>
                  <a:lnTo>
                    <a:pt x="53339" y="1301495"/>
                  </a:lnTo>
                  <a:lnTo>
                    <a:pt x="35051" y="1237487"/>
                  </a:lnTo>
                  <a:lnTo>
                    <a:pt x="15239" y="1138427"/>
                  </a:lnTo>
                  <a:lnTo>
                    <a:pt x="4571" y="1037843"/>
                  </a:lnTo>
                  <a:lnTo>
                    <a:pt x="3047" y="1004315"/>
                  </a:lnTo>
                  <a:lnTo>
                    <a:pt x="3047" y="1054607"/>
                  </a:lnTo>
                  <a:lnTo>
                    <a:pt x="7619" y="1106423"/>
                  </a:lnTo>
                  <a:lnTo>
                    <a:pt x="24383" y="1205483"/>
                  </a:lnTo>
                  <a:lnTo>
                    <a:pt x="41147" y="1269491"/>
                  </a:lnTo>
                  <a:lnTo>
                    <a:pt x="50291" y="1303019"/>
                  </a:lnTo>
                  <a:lnTo>
                    <a:pt x="60959" y="1333499"/>
                  </a:lnTo>
                  <a:lnTo>
                    <a:pt x="71627" y="1365503"/>
                  </a:lnTo>
                  <a:lnTo>
                    <a:pt x="83819" y="1395983"/>
                  </a:lnTo>
                  <a:lnTo>
                    <a:pt x="111251" y="1456943"/>
                  </a:lnTo>
                  <a:lnTo>
                    <a:pt x="141731" y="1516379"/>
                  </a:lnTo>
                  <a:lnTo>
                    <a:pt x="176783" y="1572767"/>
                  </a:lnTo>
                  <a:lnTo>
                    <a:pt x="195071" y="1601723"/>
                  </a:lnTo>
                  <a:lnTo>
                    <a:pt x="214883" y="1627631"/>
                  </a:lnTo>
                  <a:lnTo>
                    <a:pt x="234695" y="1655063"/>
                  </a:lnTo>
                  <a:lnTo>
                    <a:pt x="254507" y="1680971"/>
                  </a:lnTo>
                  <a:lnTo>
                    <a:pt x="298703" y="1731263"/>
                  </a:lnTo>
                  <a:lnTo>
                    <a:pt x="323087" y="1755647"/>
                  </a:lnTo>
                  <a:lnTo>
                    <a:pt x="345947" y="1780031"/>
                  </a:lnTo>
                  <a:lnTo>
                    <a:pt x="396239" y="1824227"/>
                  </a:lnTo>
                  <a:lnTo>
                    <a:pt x="423671" y="1845563"/>
                  </a:lnTo>
                  <a:lnTo>
                    <a:pt x="449579" y="1866899"/>
                  </a:lnTo>
                  <a:lnTo>
                    <a:pt x="477011" y="1885669"/>
                  </a:lnTo>
                  <a:lnTo>
                    <a:pt x="477011" y="1885187"/>
                  </a:lnTo>
                  <a:lnTo>
                    <a:pt x="478742" y="1882712"/>
                  </a:lnTo>
                  <a:close/>
                </a:path>
                <a:path w="1118870" h="1887220">
                  <a:moveTo>
                    <a:pt x="480059" y="1883663"/>
                  </a:moveTo>
                  <a:lnTo>
                    <a:pt x="478742" y="1882712"/>
                  </a:lnTo>
                  <a:lnTo>
                    <a:pt x="477011" y="1885187"/>
                  </a:lnTo>
                  <a:lnTo>
                    <a:pt x="480059" y="1883663"/>
                  </a:lnTo>
                  <a:close/>
                </a:path>
                <a:path w="1118870" h="1887220">
                  <a:moveTo>
                    <a:pt x="480059" y="1886711"/>
                  </a:moveTo>
                  <a:lnTo>
                    <a:pt x="480059" y="1883663"/>
                  </a:lnTo>
                  <a:lnTo>
                    <a:pt x="477011" y="1885187"/>
                  </a:lnTo>
                  <a:lnTo>
                    <a:pt x="477011" y="1885669"/>
                  </a:lnTo>
                  <a:lnTo>
                    <a:pt x="478535" y="1886711"/>
                  </a:lnTo>
                  <a:lnTo>
                    <a:pt x="480059" y="1886711"/>
                  </a:lnTo>
                  <a:close/>
                </a:path>
                <a:path w="1118870" h="1887220">
                  <a:moveTo>
                    <a:pt x="1117091" y="972973"/>
                  </a:moveTo>
                  <a:lnTo>
                    <a:pt x="1117091" y="969263"/>
                  </a:lnTo>
                  <a:lnTo>
                    <a:pt x="478742" y="1882712"/>
                  </a:lnTo>
                  <a:lnTo>
                    <a:pt x="480059" y="1883663"/>
                  </a:lnTo>
                  <a:lnTo>
                    <a:pt x="480059" y="1886711"/>
                  </a:lnTo>
                  <a:lnTo>
                    <a:pt x="1117091" y="972973"/>
                  </a:lnTo>
                  <a:close/>
                </a:path>
                <a:path w="1118870" h="1887220">
                  <a:moveTo>
                    <a:pt x="1118615" y="970787"/>
                  </a:moveTo>
                  <a:lnTo>
                    <a:pt x="1118615" y="0"/>
                  </a:lnTo>
                  <a:lnTo>
                    <a:pt x="1115567" y="0"/>
                  </a:lnTo>
                  <a:lnTo>
                    <a:pt x="1115567" y="969263"/>
                  </a:lnTo>
                  <a:lnTo>
                    <a:pt x="1117091" y="969263"/>
                  </a:lnTo>
                  <a:lnTo>
                    <a:pt x="1117091" y="972973"/>
                  </a:lnTo>
                  <a:lnTo>
                    <a:pt x="1118615" y="970787"/>
                  </a:lnTo>
                  <a:close/>
                </a:path>
              </a:pathLst>
            </a:custGeom>
            <a:solidFill>
              <a:srgbClr val="006FBF"/>
            </a:solidFill>
          </p:spPr>
          <p:txBody>
            <a:bodyPr wrap="square" lIns="0" tIns="0" rIns="0" bIns="0" rtlCol="0"/>
            <a:lstStyle/>
            <a:p>
              <a:endParaRPr/>
            </a:p>
          </p:txBody>
        </p:sp>
        <p:pic>
          <p:nvPicPr>
            <p:cNvPr id="318" name="object 318"/>
            <p:cNvPicPr/>
            <p:nvPr/>
          </p:nvPicPr>
          <p:blipFill>
            <a:blip r:embed="rId225" cstate="print"/>
            <a:stretch>
              <a:fillRect/>
            </a:stretch>
          </p:blipFill>
          <p:spPr>
            <a:xfrm>
              <a:off x="7770754" y="4005072"/>
              <a:ext cx="132588" cy="205740"/>
            </a:xfrm>
            <a:prstGeom prst="rect">
              <a:avLst/>
            </a:prstGeom>
          </p:spPr>
        </p:pic>
        <p:pic>
          <p:nvPicPr>
            <p:cNvPr id="319" name="object 319"/>
            <p:cNvPicPr/>
            <p:nvPr/>
          </p:nvPicPr>
          <p:blipFill>
            <a:blip r:embed="rId226" cstate="print"/>
            <a:stretch>
              <a:fillRect/>
            </a:stretch>
          </p:blipFill>
          <p:spPr>
            <a:xfrm>
              <a:off x="7613563" y="2517647"/>
              <a:ext cx="294471" cy="140208"/>
            </a:xfrm>
            <a:prstGeom prst="rect">
              <a:avLst/>
            </a:prstGeom>
          </p:spPr>
        </p:pic>
        <p:pic>
          <p:nvPicPr>
            <p:cNvPr id="320" name="object 320"/>
            <p:cNvPicPr/>
            <p:nvPr/>
          </p:nvPicPr>
          <p:blipFill>
            <a:blip r:embed="rId227" cstate="print"/>
            <a:stretch>
              <a:fillRect/>
            </a:stretch>
          </p:blipFill>
          <p:spPr>
            <a:xfrm>
              <a:off x="7665597" y="2517647"/>
              <a:ext cx="248411" cy="117348"/>
            </a:xfrm>
            <a:prstGeom prst="rect">
              <a:avLst/>
            </a:prstGeom>
          </p:spPr>
        </p:pic>
        <p:sp>
          <p:nvSpPr>
            <p:cNvPr id="321" name="object 321"/>
            <p:cNvSpPr/>
            <p:nvPr/>
          </p:nvSpPr>
          <p:spPr>
            <a:xfrm>
              <a:off x="7665597" y="2517648"/>
              <a:ext cx="248920" cy="117475"/>
            </a:xfrm>
            <a:custGeom>
              <a:avLst/>
              <a:gdLst/>
              <a:ahLst/>
              <a:cxnLst/>
              <a:rect l="l" t="t" r="r" b="b"/>
              <a:pathLst>
                <a:path w="248920" h="117475">
                  <a:moveTo>
                    <a:pt x="12191" y="103631"/>
                  </a:moveTo>
                  <a:lnTo>
                    <a:pt x="12191" y="0"/>
                  </a:lnTo>
                  <a:lnTo>
                    <a:pt x="0" y="0"/>
                  </a:lnTo>
                  <a:lnTo>
                    <a:pt x="0" y="114299"/>
                  </a:lnTo>
                  <a:lnTo>
                    <a:pt x="3047" y="117347"/>
                  </a:lnTo>
                  <a:lnTo>
                    <a:pt x="6095" y="117347"/>
                  </a:lnTo>
                  <a:lnTo>
                    <a:pt x="6095" y="103631"/>
                  </a:lnTo>
                  <a:lnTo>
                    <a:pt x="12191" y="103631"/>
                  </a:lnTo>
                  <a:close/>
                </a:path>
                <a:path w="248920" h="117475">
                  <a:moveTo>
                    <a:pt x="242315" y="103631"/>
                  </a:moveTo>
                  <a:lnTo>
                    <a:pt x="6095" y="103631"/>
                  </a:lnTo>
                  <a:lnTo>
                    <a:pt x="12191" y="111251"/>
                  </a:lnTo>
                  <a:lnTo>
                    <a:pt x="12191" y="117347"/>
                  </a:lnTo>
                  <a:lnTo>
                    <a:pt x="234695" y="117347"/>
                  </a:lnTo>
                  <a:lnTo>
                    <a:pt x="234695" y="111251"/>
                  </a:lnTo>
                  <a:lnTo>
                    <a:pt x="242315" y="103631"/>
                  </a:lnTo>
                  <a:close/>
                </a:path>
                <a:path w="248920" h="117475">
                  <a:moveTo>
                    <a:pt x="12191" y="117347"/>
                  </a:moveTo>
                  <a:lnTo>
                    <a:pt x="12191" y="111251"/>
                  </a:lnTo>
                  <a:lnTo>
                    <a:pt x="6095" y="103631"/>
                  </a:lnTo>
                  <a:lnTo>
                    <a:pt x="6095" y="117347"/>
                  </a:lnTo>
                  <a:lnTo>
                    <a:pt x="12191" y="117347"/>
                  </a:lnTo>
                  <a:close/>
                </a:path>
                <a:path w="248920" h="117475">
                  <a:moveTo>
                    <a:pt x="248411" y="114299"/>
                  </a:moveTo>
                  <a:lnTo>
                    <a:pt x="248411" y="0"/>
                  </a:lnTo>
                  <a:lnTo>
                    <a:pt x="234695" y="0"/>
                  </a:lnTo>
                  <a:lnTo>
                    <a:pt x="234695" y="103631"/>
                  </a:lnTo>
                  <a:lnTo>
                    <a:pt x="242315" y="103631"/>
                  </a:lnTo>
                  <a:lnTo>
                    <a:pt x="242315" y="117347"/>
                  </a:lnTo>
                  <a:lnTo>
                    <a:pt x="245363" y="117347"/>
                  </a:lnTo>
                  <a:lnTo>
                    <a:pt x="248411" y="114299"/>
                  </a:lnTo>
                  <a:close/>
                </a:path>
                <a:path w="248920" h="117475">
                  <a:moveTo>
                    <a:pt x="242315" y="117347"/>
                  </a:moveTo>
                  <a:lnTo>
                    <a:pt x="242315" y="103631"/>
                  </a:lnTo>
                  <a:lnTo>
                    <a:pt x="234695" y="111251"/>
                  </a:lnTo>
                  <a:lnTo>
                    <a:pt x="234695" y="117347"/>
                  </a:lnTo>
                  <a:lnTo>
                    <a:pt x="242315" y="117347"/>
                  </a:lnTo>
                  <a:close/>
                </a:path>
              </a:pathLst>
            </a:custGeom>
            <a:solidFill>
              <a:srgbClr val="B1D498"/>
            </a:solidFill>
          </p:spPr>
          <p:txBody>
            <a:bodyPr wrap="square" lIns="0" tIns="0" rIns="0" bIns="0" rtlCol="0"/>
            <a:lstStyle/>
            <a:p>
              <a:endParaRPr/>
            </a:p>
          </p:txBody>
        </p:sp>
      </p:grpSp>
      <p:sp>
        <p:nvSpPr>
          <p:cNvPr id="322" name="object 322"/>
          <p:cNvSpPr txBox="1"/>
          <p:nvPr/>
        </p:nvSpPr>
        <p:spPr>
          <a:xfrm>
            <a:off x="7695574" y="2456179"/>
            <a:ext cx="185420" cy="151323"/>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3F3F3F"/>
                </a:solidFill>
                <a:latin typeface="Microsoft Sans Serif"/>
                <a:cs typeface="Microsoft Sans Serif"/>
              </a:rPr>
              <a:t>6,</a:t>
            </a:r>
            <a:r>
              <a:rPr lang="ru-RU" sz="900" spc="-25" dirty="0">
                <a:solidFill>
                  <a:srgbClr val="3F3F3F"/>
                </a:solidFill>
                <a:latin typeface="Microsoft Sans Serif"/>
                <a:cs typeface="Microsoft Sans Serif"/>
              </a:rPr>
              <a:t>7</a:t>
            </a:r>
            <a:endParaRPr sz="900" dirty="0">
              <a:latin typeface="Microsoft Sans Serif"/>
              <a:cs typeface="Microsoft Sans Serif"/>
            </a:endParaRPr>
          </a:p>
        </p:txBody>
      </p:sp>
      <p:grpSp>
        <p:nvGrpSpPr>
          <p:cNvPr id="323" name="object 323"/>
          <p:cNvGrpSpPr/>
          <p:nvPr/>
        </p:nvGrpSpPr>
        <p:grpSpPr>
          <a:xfrm>
            <a:off x="7897246" y="3977640"/>
            <a:ext cx="312420" cy="181610"/>
            <a:chOff x="7897246" y="3977640"/>
            <a:chExt cx="312420" cy="181610"/>
          </a:xfrm>
        </p:grpSpPr>
        <p:pic>
          <p:nvPicPr>
            <p:cNvPr id="324" name="object 324"/>
            <p:cNvPicPr/>
            <p:nvPr/>
          </p:nvPicPr>
          <p:blipFill>
            <a:blip r:embed="rId228" cstate="print"/>
            <a:stretch>
              <a:fillRect/>
            </a:stretch>
          </p:blipFill>
          <p:spPr>
            <a:xfrm>
              <a:off x="7903342" y="3983735"/>
              <a:ext cx="298703" cy="169163"/>
            </a:xfrm>
            <a:prstGeom prst="rect">
              <a:avLst/>
            </a:prstGeom>
          </p:spPr>
        </p:pic>
        <p:pic>
          <p:nvPicPr>
            <p:cNvPr id="325" name="object 325"/>
            <p:cNvPicPr/>
            <p:nvPr/>
          </p:nvPicPr>
          <p:blipFill>
            <a:blip r:embed="rId229" cstate="print"/>
            <a:stretch>
              <a:fillRect/>
            </a:stretch>
          </p:blipFill>
          <p:spPr>
            <a:xfrm>
              <a:off x="7897246" y="3977640"/>
              <a:ext cx="312420" cy="181356"/>
            </a:xfrm>
            <a:prstGeom prst="rect">
              <a:avLst/>
            </a:prstGeom>
          </p:spPr>
        </p:pic>
        <p:sp>
          <p:nvSpPr>
            <p:cNvPr id="326" name="object 326"/>
            <p:cNvSpPr/>
            <p:nvPr/>
          </p:nvSpPr>
          <p:spPr>
            <a:xfrm>
              <a:off x="7897246" y="3977640"/>
              <a:ext cx="312420" cy="181610"/>
            </a:xfrm>
            <a:custGeom>
              <a:avLst/>
              <a:gdLst/>
              <a:ahLst/>
              <a:cxnLst/>
              <a:rect l="l" t="t" r="r" b="b"/>
              <a:pathLst>
                <a:path w="312420" h="181610">
                  <a:moveTo>
                    <a:pt x="312420" y="179832"/>
                  </a:moveTo>
                  <a:lnTo>
                    <a:pt x="312420" y="3048"/>
                  </a:lnTo>
                  <a:lnTo>
                    <a:pt x="309372" y="0"/>
                  </a:lnTo>
                  <a:lnTo>
                    <a:pt x="3048" y="0"/>
                  </a:lnTo>
                  <a:lnTo>
                    <a:pt x="0" y="3048"/>
                  </a:lnTo>
                  <a:lnTo>
                    <a:pt x="0" y="179832"/>
                  </a:lnTo>
                  <a:lnTo>
                    <a:pt x="3048" y="181356"/>
                  </a:lnTo>
                  <a:lnTo>
                    <a:pt x="6096" y="181356"/>
                  </a:lnTo>
                  <a:lnTo>
                    <a:pt x="6096" y="12192"/>
                  </a:lnTo>
                  <a:lnTo>
                    <a:pt x="13716" y="6096"/>
                  </a:lnTo>
                  <a:lnTo>
                    <a:pt x="13716" y="12192"/>
                  </a:lnTo>
                  <a:lnTo>
                    <a:pt x="298704" y="12192"/>
                  </a:lnTo>
                  <a:lnTo>
                    <a:pt x="298704" y="6096"/>
                  </a:lnTo>
                  <a:lnTo>
                    <a:pt x="304800" y="12192"/>
                  </a:lnTo>
                  <a:lnTo>
                    <a:pt x="304800" y="181356"/>
                  </a:lnTo>
                  <a:lnTo>
                    <a:pt x="309372" y="181356"/>
                  </a:lnTo>
                  <a:lnTo>
                    <a:pt x="312420" y="179832"/>
                  </a:lnTo>
                  <a:close/>
                </a:path>
                <a:path w="312420" h="181610">
                  <a:moveTo>
                    <a:pt x="13716" y="12192"/>
                  </a:moveTo>
                  <a:lnTo>
                    <a:pt x="13716" y="6096"/>
                  </a:lnTo>
                  <a:lnTo>
                    <a:pt x="6096" y="12192"/>
                  </a:lnTo>
                  <a:lnTo>
                    <a:pt x="13716" y="12192"/>
                  </a:lnTo>
                  <a:close/>
                </a:path>
                <a:path w="312420" h="181610">
                  <a:moveTo>
                    <a:pt x="13716" y="169164"/>
                  </a:moveTo>
                  <a:lnTo>
                    <a:pt x="13716" y="12192"/>
                  </a:lnTo>
                  <a:lnTo>
                    <a:pt x="6096" y="12192"/>
                  </a:lnTo>
                  <a:lnTo>
                    <a:pt x="6096" y="169164"/>
                  </a:lnTo>
                  <a:lnTo>
                    <a:pt x="13716" y="169164"/>
                  </a:lnTo>
                  <a:close/>
                </a:path>
                <a:path w="312420" h="181610">
                  <a:moveTo>
                    <a:pt x="304800" y="169164"/>
                  </a:moveTo>
                  <a:lnTo>
                    <a:pt x="6096" y="169164"/>
                  </a:lnTo>
                  <a:lnTo>
                    <a:pt x="13716" y="175260"/>
                  </a:lnTo>
                  <a:lnTo>
                    <a:pt x="13716" y="181356"/>
                  </a:lnTo>
                  <a:lnTo>
                    <a:pt x="298704" y="181356"/>
                  </a:lnTo>
                  <a:lnTo>
                    <a:pt x="298704" y="175260"/>
                  </a:lnTo>
                  <a:lnTo>
                    <a:pt x="304800" y="169164"/>
                  </a:lnTo>
                  <a:close/>
                </a:path>
                <a:path w="312420" h="181610">
                  <a:moveTo>
                    <a:pt x="13716" y="181356"/>
                  </a:moveTo>
                  <a:lnTo>
                    <a:pt x="13716" y="175260"/>
                  </a:lnTo>
                  <a:lnTo>
                    <a:pt x="6096" y="169164"/>
                  </a:lnTo>
                  <a:lnTo>
                    <a:pt x="6096" y="181356"/>
                  </a:lnTo>
                  <a:lnTo>
                    <a:pt x="13716" y="181356"/>
                  </a:lnTo>
                  <a:close/>
                </a:path>
                <a:path w="312420" h="181610">
                  <a:moveTo>
                    <a:pt x="304800" y="12192"/>
                  </a:moveTo>
                  <a:lnTo>
                    <a:pt x="298704" y="6096"/>
                  </a:lnTo>
                  <a:lnTo>
                    <a:pt x="298704" y="12192"/>
                  </a:lnTo>
                  <a:lnTo>
                    <a:pt x="304800" y="12192"/>
                  </a:lnTo>
                  <a:close/>
                </a:path>
                <a:path w="312420" h="181610">
                  <a:moveTo>
                    <a:pt x="304800" y="169164"/>
                  </a:moveTo>
                  <a:lnTo>
                    <a:pt x="304800" y="12192"/>
                  </a:lnTo>
                  <a:lnTo>
                    <a:pt x="298704" y="12192"/>
                  </a:lnTo>
                  <a:lnTo>
                    <a:pt x="298704" y="169164"/>
                  </a:lnTo>
                  <a:lnTo>
                    <a:pt x="304800" y="169164"/>
                  </a:lnTo>
                  <a:close/>
                </a:path>
                <a:path w="312420" h="181610">
                  <a:moveTo>
                    <a:pt x="304800" y="181356"/>
                  </a:moveTo>
                  <a:lnTo>
                    <a:pt x="304800" y="169164"/>
                  </a:lnTo>
                  <a:lnTo>
                    <a:pt x="298704" y="175260"/>
                  </a:lnTo>
                  <a:lnTo>
                    <a:pt x="298704" y="181356"/>
                  </a:lnTo>
                  <a:lnTo>
                    <a:pt x="304800" y="181356"/>
                  </a:lnTo>
                  <a:close/>
                </a:path>
              </a:pathLst>
            </a:custGeom>
            <a:solidFill>
              <a:srgbClr val="B1D498"/>
            </a:solidFill>
          </p:spPr>
          <p:txBody>
            <a:bodyPr wrap="square" lIns="0" tIns="0" rIns="0" bIns="0" rtlCol="0"/>
            <a:lstStyle/>
            <a:p>
              <a:endParaRPr/>
            </a:p>
          </p:txBody>
        </p:sp>
      </p:grpSp>
      <p:sp>
        <p:nvSpPr>
          <p:cNvPr id="327" name="object 327"/>
          <p:cNvSpPr txBox="1"/>
          <p:nvPr/>
        </p:nvSpPr>
        <p:spPr>
          <a:xfrm>
            <a:off x="7927222" y="3981702"/>
            <a:ext cx="249554"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solidFill>
                  <a:srgbClr val="3F3F3F"/>
                </a:solidFill>
                <a:latin typeface="Microsoft Sans Serif"/>
                <a:cs typeface="Microsoft Sans Serif"/>
              </a:rPr>
              <a:t>39,7</a:t>
            </a:r>
            <a:endParaRPr sz="900" dirty="0">
              <a:latin typeface="Microsoft Sans Serif"/>
              <a:cs typeface="Microsoft Sans Serif"/>
            </a:endParaRPr>
          </a:p>
        </p:txBody>
      </p:sp>
      <p:grpSp>
        <p:nvGrpSpPr>
          <p:cNvPr id="328" name="object 328"/>
          <p:cNvGrpSpPr/>
          <p:nvPr/>
        </p:nvGrpSpPr>
        <p:grpSpPr>
          <a:xfrm>
            <a:off x="6216274" y="4616450"/>
            <a:ext cx="248920" cy="152400"/>
            <a:chOff x="6216274" y="4593336"/>
            <a:chExt cx="248920" cy="181610"/>
          </a:xfrm>
        </p:grpSpPr>
        <p:pic>
          <p:nvPicPr>
            <p:cNvPr id="329" name="object 329"/>
            <p:cNvPicPr/>
            <p:nvPr/>
          </p:nvPicPr>
          <p:blipFill>
            <a:blip r:embed="rId230" cstate="print"/>
            <a:stretch>
              <a:fillRect/>
            </a:stretch>
          </p:blipFill>
          <p:spPr>
            <a:xfrm>
              <a:off x="6222370" y="4599432"/>
              <a:ext cx="236219" cy="169163"/>
            </a:xfrm>
            <a:prstGeom prst="rect">
              <a:avLst/>
            </a:prstGeom>
          </p:spPr>
        </p:pic>
        <p:pic>
          <p:nvPicPr>
            <p:cNvPr id="330" name="object 330"/>
            <p:cNvPicPr/>
            <p:nvPr/>
          </p:nvPicPr>
          <p:blipFill>
            <a:blip r:embed="rId231" cstate="print"/>
            <a:stretch>
              <a:fillRect/>
            </a:stretch>
          </p:blipFill>
          <p:spPr>
            <a:xfrm>
              <a:off x="6216274" y="4593336"/>
              <a:ext cx="248412" cy="181356"/>
            </a:xfrm>
            <a:prstGeom prst="rect">
              <a:avLst/>
            </a:prstGeom>
          </p:spPr>
        </p:pic>
        <p:sp>
          <p:nvSpPr>
            <p:cNvPr id="331" name="object 331"/>
            <p:cNvSpPr/>
            <p:nvPr/>
          </p:nvSpPr>
          <p:spPr>
            <a:xfrm>
              <a:off x="6216274" y="4593336"/>
              <a:ext cx="248920" cy="181610"/>
            </a:xfrm>
            <a:custGeom>
              <a:avLst/>
              <a:gdLst/>
              <a:ahLst/>
              <a:cxnLst/>
              <a:rect l="l" t="t" r="r" b="b"/>
              <a:pathLst>
                <a:path w="248920" h="181610">
                  <a:moveTo>
                    <a:pt x="248412" y="178308"/>
                  </a:moveTo>
                  <a:lnTo>
                    <a:pt x="248412" y="3048"/>
                  </a:lnTo>
                  <a:lnTo>
                    <a:pt x="245364" y="0"/>
                  </a:lnTo>
                  <a:lnTo>
                    <a:pt x="3048" y="0"/>
                  </a:lnTo>
                  <a:lnTo>
                    <a:pt x="0" y="3048"/>
                  </a:lnTo>
                  <a:lnTo>
                    <a:pt x="0" y="178308"/>
                  </a:lnTo>
                  <a:lnTo>
                    <a:pt x="3048" y="181356"/>
                  </a:lnTo>
                  <a:lnTo>
                    <a:pt x="6096" y="181356"/>
                  </a:lnTo>
                  <a:lnTo>
                    <a:pt x="6096" y="12192"/>
                  </a:lnTo>
                  <a:lnTo>
                    <a:pt x="13716" y="6096"/>
                  </a:lnTo>
                  <a:lnTo>
                    <a:pt x="13716" y="12192"/>
                  </a:lnTo>
                  <a:lnTo>
                    <a:pt x="236220" y="12192"/>
                  </a:lnTo>
                  <a:lnTo>
                    <a:pt x="236220" y="6096"/>
                  </a:lnTo>
                  <a:lnTo>
                    <a:pt x="242316" y="12192"/>
                  </a:lnTo>
                  <a:lnTo>
                    <a:pt x="242316" y="181356"/>
                  </a:lnTo>
                  <a:lnTo>
                    <a:pt x="245364" y="181356"/>
                  </a:lnTo>
                  <a:lnTo>
                    <a:pt x="248412" y="178308"/>
                  </a:lnTo>
                  <a:close/>
                </a:path>
                <a:path w="248920" h="181610">
                  <a:moveTo>
                    <a:pt x="13716" y="12192"/>
                  </a:moveTo>
                  <a:lnTo>
                    <a:pt x="13716" y="6096"/>
                  </a:lnTo>
                  <a:lnTo>
                    <a:pt x="6096" y="12192"/>
                  </a:lnTo>
                  <a:lnTo>
                    <a:pt x="13716" y="12192"/>
                  </a:lnTo>
                  <a:close/>
                </a:path>
                <a:path w="248920" h="181610">
                  <a:moveTo>
                    <a:pt x="13716" y="169164"/>
                  </a:moveTo>
                  <a:lnTo>
                    <a:pt x="13716" y="12192"/>
                  </a:lnTo>
                  <a:lnTo>
                    <a:pt x="6096" y="12192"/>
                  </a:lnTo>
                  <a:lnTo>
                    <a:pt x="6096" y="169164"/>
                  </a:lnTo>
                  <a:lnTo>
                    <a:pt x="13716" y="169164"/>
                  </a:lnTo>
                  <a:close/>
                </a:path>
                <a:path w="248920" h="181610">
                  <a:moveTo>
                    <a:pt x="242316" y="169164"/>
                  </a:moveTo>
                  <a:lnTo>
                    <a:pt x="6096" y="169164"/>
                  </a:lnTo>
                  <a:lnTo>
                    <a:pt x="13716" y="175260"/>
                  </a:lnTo>
                  <a:lnTo>
                    <a:pt x="13716" y="181356"/>
                  </a:lnTo>
                  <a:lnTo>
                    <a:pt x="236220" y="181356"/>
                  </a:lnTo>
                  <a:lnTo>
                    <a:pt x="236220" y="175260"/>
                  </a:lnTo>
                  <a:lnTo>
                    <a:pt x="242316" y="169164"/>
                  </a:lnTo>
                  <a:close/>
                </a:path>
                <a:path w="248920" h="181610">
                  <a:moveTo>
                    <a:pt x="13716" y="181356"/>
                  </a:moveTo>
                  <a:lnTo>
                    <a:pt x="13716" y="175260"/>
                  </a:lnTo>
                  <a:lnTo>
                    <a:pt x="6096" y="169164"/>
                  </a:lnTo>
                  <a:lnTo>
                    <a:pt x="6096" y="181356"/>
                  </a:lnTo>
                  <a:lnTo>
                    <a:pt x="13716" y="181356"/>
                  </a:lnTo>
                  <a:close/>
                </a:path>
                <a:path w="248920" h="181610">
                  <a:moveTo>
                    <a:pt x="242316" y="12192"/>
                  </a:moveTo>
                  <a:lnTo>
                    <a:pt x="236220" y="6096"/>
                  </a:lnTo>
                  <a:lnTo>
                    <a:pt x="236220" y="12192"/>
                  </a:lnTo>
                  <a:lnTo>
                    <a:pt x="242316" y="12192"/>
                  </a:lnTo>
                  <a:close/>
                </a:path>
                <a:path w="248920" h="181610">
                  <a:moveTo>
                    <a:pt x="242316" y="169164"/>
                  </a:moveTo>
                  <a:lnTo>
                    <a:pt x="242316" y="12192"/>
                  </a:lnTo>
                  <a:lnTo>
                    <a:pt x="236220" y="12192"/>
                  </a:lnTo>
                  <a:lnTo>
                    <a:pt x="236220" y="169164"/>
                  </a:lnTo>
                  <a:lnTo>
                    <a:pt x="242316" y="169164"/>
                  </a:lnTo>
                  <a:close/>
                </a:path>
                <a:path w="248920" h="181610">
                  <a:moveTo>
                    <a:pt x="242316" y="181356"/>
                  </a:moveTo>
                  <a:lnTo>
                    <a:pt x="242316" y="169164"/>
                  </a:lnTo>
                  <a:lnTo>
                    <a:pt x="236220" y="175260"/>
                  </a:lnTo>
                  <a:lnTo>
                    <a:pt x="236220" y="181356"/>
                  </a:lnTo>
                  <a:lnTo>
                    <a:pt x="242316" y="181356"/>
                  </a:lnTo>
                  <a:close/>
                </a:path>
              </a:pathLst>
            </a:custGeom>
            <a:solidFill>
              <a:srgbClr val="B1D498"/>
            </a:solidFill>
          </p:spPr>
          <p:txBody>
            <a:bodyPr wrap="square" lIns="0" tIns="0" rIns="0" bIns="0" rtlCol="0"/>
            <a:lstStyle/>
            <a:p>
              <a:endParaRPr/>
            </a:p>
          </p:txBody>
        </p:sp>
      </p:grpSp>
      <p:sp>
        <p:nvSpPr>
          <p:cNvPr id="332" name="object 332"/>
          <p:cNvSpPr txBox="1"/>
          <p:nvPr/>
        </p:nvSpPr>
        <p:spPr>
          <a:xfrm>
            <a:off x="6246251" y="4597398"/>
            <a:ext cx="185420" cy="151323"/>
          </a:xfrm>
          <a:prstGeom prst="rect">
            <a:avLst/>
          </a:prstGeom>
        </p:spPr>
        <p:txBody>
          <a:bodyPr vert="horz" wrap="square" lIns="0" tIns="12700" rIns="0" bIns="0" rtlCol="0">
            <a:spAutoFit/>
          </a:bodyPr>
          <a:lstStyle/>
          <a:p>
            <a:pPr marL="12700">
              <a:lnSpc>
                <a:spcPct val="100000"/>
              </a:lnSpc>
              <a:spcBef>
                <a:spcPts val="100"/>
              </a:spcBef>
            </a:pPr>
            <a:r>
              <a:rPr lang="ru-RU" sz="900" dirty="0">
                <a:latin typeface="Microsoft Sans Serif"/>
                <a:cs typeface="Microsoft Sans Serif"/>
              </a:rPr>
              <a:t>2,1</a:t>
            </a:r>
            <a:endParaRPr sz="900" dirty="0">
              <a:latin typeface="Microsoft Sans Serif"/>
              <a:cs typeface="Microsoft Sans Serif"/>
            </a:endParaRPr>
          </a:p>
        </p:txBody>
      </p:sp>
      <p:grpSp>
        <p:nvGrpSpPr>
          <p:cNvPr id="333" name="object 333"/>
          <p:cNvGrpSpPr/>
          <p:nvPr/>
        </p:nvGrpSpPr>
        <p:grpSpPr>
          <a:xfrm>
            <a:off x="5791078" y="4416552"/>
            <a:ext cx="248920" cy="182880"/>
            <a:chOff x="5791078" y="4416552"/>
            <a:chExt cx="248920" cy="182880"/>
          </a:xfrm>
        </p:grpSpPr>
        <p:pic>
          <p:nvPicPr>
            <p:cNvPr id="334" name="object 334"/>
            <p:cNvPicPr/>
            <p:nvPr/>
          </p:nvPicPr>
          <p:blipFill>
            <a:blip r:embed="rId232" cstate="print"/>
            <a:stretch>
              <a:fillRect/>
            </a:stretch>
          </p:blipFill>
          <p:spPr>
            <a:xfrm>
              <a:off x="5797173" y="4424171"/>
              <a:ext cx="236219" cy="169163"/>
            </a:xfrm>
            <a:prstGeom prst="rect">
              <a:avLst/>
            </a:prstGeom>
          </p:spPr>
        </p:pic>
        <p:pic>
          <p:nvPicPr>
            <p:cNvPr id="335" name="object 335"/>
            <p:cNvPicPr/>
            <p:nvPr/>
          </p:nvPicPr>
          <p:blipFill>
            <a:blip r:embed="rId233" cstate="print"/>
            <a:stretch>
              <a:fillRect/>
            </a:stretch>
          </p:blipFill>
          <p:spPr>
            <a:xfrm>
              <a:off x="5791078" y="4416552"/>
              <a:ext cx="248412" cy="182880"/>
            </a:xfrm>
            <a:prstGeom prst="rect">
              <a:avLst/>
            </a:prstGeom>
          </p:spPr>
        </p:pic>
        <p:sp>
          <p:nvSpPr>
            <p:cNvPr id="336" name="object 336"/>
            <p:cNvSpPr/>
            <p:nvPr/>
          </p:nvSpPr>
          <p:spPr>
            <a:xfrm>
              <a:off x="5791078" y="4416552"/>
              <a:ext cx="248920" cy="182880"/>
            </a:xfrm>
            <a:custGeom>
              <a:avLst/>
              <a:gdLst/>
              <a:ahLst/>
              <a:cxnLst/>
              <a:rect l="l" t="t" r="r" b="b"/>
              <a:pathLst>
                <a:path w="248920" h="182879">
                  <a:moveTo>
                    <a:pt x="248412" y="179832"/>
                  </a:moveTo>
                  <a:lnTo>
                    <a:pt x="248412" y="3048"/>
                  </a:lnTo>
                  <a:lnTo>
                    <a:pt x="245364" y="0"/>
                  </a:lnTo>
                  <a:lnTo>
                    <a:pt x="3048" y="0"/>
                  </a:lnTo>
                  <a:lnTo>
                    <a:pt x="0" y="3048"/>
                  </a:lnTo>
                  <a:lnTo>
                    <a:pt x="0" y="179832"/>
                  </a:lnTo>
                  <a:lnTo>
                    <a:pt x="3048" y="182880"/>
                  </a:lnTo>
                  <a:lnTo>
                    <a:pt x="6096" y="182880"/>
                  </a:lnTo>
                  <a:lnTo>
                    <a:pt x="6096" y="13716"/>
                  </a:lnTo>
                  <a:lnTo>
                    <a:pt x="13716" y="7620"/>
                  </a:lnTo>
                  <a:lnTo>
                    <a:pt x="13716" y="13716"/>
                  </a:lnTo>
                  <a:lnTo>
                    <a:pt x="236220" y="13716"/>
                  </a:lnTo>
                  <a:lnTo>
                    <a:pt x="236220" y="7620"/>
                  </a:lnTo>
                  <a:lnTo>
                    <a:pt x="242316" y="13716"/>
                  </a:lnTo>
                  <a:lnTo>
                    <a:pt x="242316" y="182880"/>
                  </a:lnTo>
                  <a:lnTo>
                    <a:pt x="245364" y="182880"/>
                  </a:lnTo>
                  <a:lnTo>
                    <a:pt x="248412" y="179832"/>
                  </a:lnTo>
                  <a:close/>
                </a:path>
                <a:path w="248920" h="182879">
                  <a:moveTo>
                    <a:pt x="13716" y="13716"/>
                  </a:moveTo>
                  <a:lnTo>
                    <a:pt x="13716" y="7620"/>
                  </a:lnTo>
                  <a:lnTo>
                    <a:pt x="6096" y="13716"/>
                  </a:lnTo>
                  <a:lnTo>
                    <a:pt x="13716" y="13716"/>
                  </a:lnTo>
                  <a:close/>
                </a:path>
                <a:path w="248920" h="182879">
                  <a:moveTo>
                    <a:pt x="13716" y="170688"/>
                  </a:moveTo>
                  <a:lnTo>
                    <a:pt x="13716" y="13716"/>
                  </a:lnTo>
                  <a:lnTo>
                    <a:pt x="6096" y="13716"/>
                  </a:lnTo>
                  <a:lnTo>
                    <a:pt x="6096" y="170688"/>
                  </a:lnTo>
                  <a:lnTo>
                    <a:pt x="13716" y="170688"/>
                  </a:lnTo>
                  <a:close/>
                </a:path>
                <a:path w="248920" h="182879">
                  <a:moveTo>
                    <a:pt x="242316" y="170688"/>
                  </a:moveTo>
                  <a:lnTo>
                    <a:pt x="6096" y="170688"/>
                  </a:lnTo>
                  <a:lnTo>
                    <a:pt x="13716" y="176784"/>
                  </a:lnTo>
                  <a:lnTo>
                    <a:pt x="13716" y="182880"/>
                  </a:lnTo>
                  <a:lnTo>
                    <a:pt x="236220" y="182880"/>
                  </a:lnTo>
                  <a:lnTo>
                    <a:pt x="236220" y="176784"/>
                  </a:lnTo>
                  <a:lnTo>
                    <a:pt x="242316" y="170688"/>
                  </a:lnTo>
                  <a:close/>
                </a:path>
                <a:path w="248920" h="182879">
                  <a:moveTo>
                    <a:pt x="13716" y="182880"/>
                  </a:moveTo>
                  <a:lnTo>
                    <a:pt x="13716" y="176784"/>
                  </a:lnTo>
                  <a:lnTo>
                    <a:pt x="6096" y="170688"/>
                  </a:lnTo>
                  <a:lnTo>
                    <a:pt x="6096" y="182880"/>
                  </a:lnTo>
                  <a:lnTo>
                    <a:pt x="13716" y="182880"/>
                  </a:lnTo>
                  <a:close/>
                </a:path>
                <a:path w="248920" h="182879">
                  <a:moveTo>
                    <a:pt x="242316" y="13716"/>
                  </a:moveTo>
                  <a:lnTo>
                    <a:pt x="236220" y="7620"/>
                  </a:lnTo>
                  <a:lnTo>
                    <a:pt x="236220" y="13716"/>
                  </a:lnTo>
                  <a:lnTo>
                    <a:pt x="242316" y="13716"/>
                  </a:lnTo>
                  <a:close/>
                </a:path>
                <a:path w="248920" h="182879">
                  <a:moveTo>
                    <a:pt x="242316" y="170688"/>
                  </a:moveTo>
                  <a:lnTo>
                    <a:pt x="242316" y="13716"/>
                  </a:lnTo>
                  <a:lnTo>
                    <a:pt x="236220" y="13716"/>
                  </a:lnTo>
                  <a:lnTo>
                    <a:pt x="236220" y="170688"/>
                  </a:lnTo>
                  <a:lnTo>
                    <a:pt x="242316" y="170688"/>
                  </a:lnTo>
                  <a:close/>
                </a:path>
                <a:path w="248920" h="182879">
                  <a:moveTo>
                    <a:pt x="242316" y="182880"/>
                  </a:moveTo>
                  <a:lnTo>
                    <a:pt x="242316" y="170688"/>
                  </a:lnTo>
                  <a:lnTo>
                    <a:pt x="236220" y="176784"/>
                  </a:lnTo>
                  <a:lnTo>
                    <a:pt x="236220" y="182880"/>
                  </a:lnTo>
                  <a:lnTo>
                    <a:pt x="242316" y="182880"/>
                  </a:lnTo>
                  <a:close/>
                </a:path>
              </a:pathLst>
            </a:custGeom>
            <a:solidFill>
              <a:srgbClr val="B1D498"/>
            </a:solidFill>
          </p:spPr>
          <p:txBody>
            <a:bodyPr wrap="square" lIns="0" tIns="0" rIns="0" bIns="0" rtlCol="0"/>
            <a:lstStyle/>
            <a:p>
              <a:endParaRPr/>
            </a:p>
          </p:txBody>
        </p:sp>
      </p:grpSp>
      <p:sp>
        <p:nvSpPr>
          <p:cNvPr id="337" name="object 337"/>
          <p:cNvSpPr txBox="1"/>
          <p:nvPr/>
        </p:nvSpPr>
        <p:spPr>
          <a:xfrm>
            <a:off x="5821055" y="4422138"/>
            <a:ext cx="185420" cy="151323"/>
          </a:xfrm>
          <a:prstGeom prst="rect">
            <a:avLst/>
          </a:prstGeom>
        </p:spPr>
        <p:txBody>
          <a:bodyPr vert="horz" wrap="square" lIns="0" tIns="12700" rIns="0" bIns="0" rtlCol="0">
            <a:spAutoFit/>
          </a:bodyPr>
          <a:lstStyle/>
          <a:p>
            <a:pPr marL="12700">
              <a:lnSpc>
                <a:spcPct val="100000"/>
              </a:lnSpc>
              <a:spcBef>
                <a:spcPts val="100"/>
              </a:spcBef>
            </a:pPr>
            <a:r>
              <a:rPr lang="ru-RU" sz="900" spc="-25" dirty="0">
                <a:solidFill>
                  <a:srgbClr val="3F3F3F"/>
                </a:solidFill>
                <a:latin typeface="Microsoft Sans Serif"/>
                <a:cs typeface="Microsoft Sans Serif"/>
              </a:rPr>
              <a:t>1,8</a:t>
            </a:r>
            <a:endParaRPr sz="900" dirty="0">
              <a:latin typeface="Microsoft Sans Serif"/>
              <a:cs typeface="Microsoft Sans Serif"/>
            </a:endParaRPr>
          </a:p>
        </p:txBody>
      </p:sp>
      <p:grpSp>
        <p:nvGrpSpPr>
          <p:cNvPr id="338" name="object 338"/>
          <p:cNvGrpSpPr/>
          <p:nvPr/>
        </p:nvGrpSpPr>
        <p:grpSpPr>
          <a:xfrm>
            <a:off x="5347594" y="3105912"/>
            <a:ext cx="311150" cy="181610"/>
            <a:chOff x="5347594" y="3105912"/>
            <a:chExt cx="311150" cy="181610"/>
          </a:xfrm>
        </p:grpSpPr>
        <p:pic>
          <p:nvPicPr>
            <p:cNvPr id="339" name="object 339"/>
            <p:cNvPicPr/>
            <p:nvPr/>
          </p:nvPicPr>
          <p:blipFill>
            <a:blip r:embed="rId234" cstate="print"/>
            <a:stretch>
              <a:fillRect/>
            </a:stretch>
          </p:blipFill>
          <p:spPr>
            <a:xfrm>
              <a:off x="5353689" y="3112007"/>
              <a:ext cx="298703" cy="169163"/>
            </a:xfrm>
            <a:prstGeom prst="rect">
              <a:avLst/>
            </a:prstGeom>
          </p:spPr>
        </p:pic>
        <p:pic>
          <p:nvPicPr>
            <p:cNvPr id="340" name="object 340"/>
            <p:cNvPicPr/>
            <p:nvPr/>
          </p:nvPicPr>
          <p:blipFill>
            <a:blip r:embed="rId235" cstate="print"/>
            <a:stretch>
              <a:fillRect/>
            </a:stretch>
          </p:blipFill>
          <p:spPr>
            <a:xfrm>
              <a:off x="5347594" y="3105912"/>
              <a:ext cx="310896" cy="181356"/>
            </a:xfrm>
            <a:prstGeom prst="rect">
              <a:avLst/>
            </a:prstGeom>
          </p:spPr>
        </p:pic>
        <p:sp>
          <p:nvSpPr>
            <p:cNvPr id="341" name="object 341"/>
            <p:cNvSpPr/>
            <p:nvPr/>
          </p:nvSpPr>
          <p:spPr>
            <a:xfrm>
              <a:off x="5347594" y="3105912"/>
              <a:ext cx="311150" cy="181610"/>
            </a:xfrm>
            <a:custGeom>
              <a:avLst/>
              <a:gdLst/>
              <a:ahLst/>
              <a:cxnLst/>
              <a:rect l="l" t="t" r="r" b="b"/>
              <a:pathLst>
                <a:path w="311150" h="181610">
                  <a:moveTo>
                    <a:pt x="310896" y="178308"/>
                  </a:moveTo>
                  <a:lnTo>
                    <a:pt x="310896" y="1524"/>
                  </a:lnTo>
                  <a:lnTo>
                    <a:pt x="307848" y="0"/>
                  </a:lnTo>
                  <a:lnTo>
                    <a:pt x="3048" y="0"/>
                  </a:lnTo>
                  <a:lnTo>
                    <a:pt x="0" y="1524"/>
                  </a:lnTo>
                  <a:lnTo>
                    <a:pt x="0" y="178308"/>
                  </a:lnTo>
                  <a:lnTo>
                    <a:pt x="3048" y="181356"/>
                  </a:lnTo>
                  <a:lnTo>
                    <a:pt x="6096" y="181356"/>
                  </a:lnTo>
                  <a:lnTo>
                    <a:pt x="6096" y="12192"/>
                  </a:lnTo>
                  <a:lnTo>
                    <a:pt x="12192" y="6096"/>
                  </a:lnTo>
                  <a:lnTo>
                    <a:pt x="12192" y="12192"/>
                  </a:lnTo>
                  <a:lnTo>
                    <a:pt x="298704" y="12192"/>
                  </a:lnTo>
                  <a:lnTo>
                    <a:pt x="298704" y="6096"/>
                  </a:lnTo>
                  <a:lnTo>
                    <a:pt x="304800" y="12192"/>
                  </a:lnTo>
                  <a:lnTo>
                    <a:pt x="304800" y="181356"/>
                  </a:lnTo>
                  <a:lnTo>
                    <a:pt x="307848" y="181356"/>
                  </a:lnTo>
                  <a:lnTo>
                    <a:pt x="310896" y="178308"/>
                  </a:lnTo>
                  <a:close/>
                </a:path>
                <a:path w="311150" h="181610">
                  <a:moveTo>
                    <a:pt x="12192" y="12192"/>
                  </a:moveTo>
                  <a:lnTo>
                    <a:pt x="12192" y="6096"/>
                  </a:lnTo>
                  <a:lnTo>
                    <a:pt x="6096" y="12192"/>
                  </a:lnTo>
                  <a:lnTo>
                    <a:pt x="12192" y="12192"/>
                  </a:lnTo>
                  <a:close/>
                </a:path>
                <a:path w="311150" h="181610">
                  <a:moveTo>
                    <a:pt x="12192" y="169164"/>
                  </a:moveTo>
                  <a:lnTo>
                    <a:pt x="12192" y="12192"/>
                  </a:lnTo>
                  <a:lnTo>
                    <a:pt x="6096" y="12192"/>
                  </a:lnTo>
                  <a:lnTo>
                    <a:pt x="6096" y="169164"/>
                  </a:lnTo>
                  <a:lnTo>
                    <a:pt x="12192" y="169164"/>
                  </a:lnTo>
                  <a:close/>
                </a:path>
                <a:path w="311150" h="181610">
                  <a:moveTo>
                    <a:pt x="304800" y="169164"/>
                  </a:moveTo>
                  <a:lnTo>
                    <a:pt x="6096" y="169164"/>
                  </a:lnTo>
                  <a:lnTo>
                    <a:pt x="12192" y="175260"/>
                  </a:lnTo>
                  <a:lnTo>
                    <a:pt x="12192" y="181356"/>
                  </a:lnTo>
                  <a:lnTo>
                    <a:pt x="298704" y="181356"/>
                  </a:lnTo>
                  <a:lnTo>
                    <a:pt x="298704" y="175260"/>
                  </a:lnTo>
                  <a:lnTo>
                    <a:pt x="304800" y="169164"/>
                  </a:lnTo>
                  <a:close/>
                </a:path>
                <a:path w="311150" h="181610">
                  <a:moveTo>
                    <a:pt x="12192" y="181356"/>
                  </a:moveTo>
                  <a:lnTo>
                    <a:pt x="12192" y="175260"/>
                  </a:lnTo>
                  <a:lnTo>
                    <a:pt x="6096" y="169164"/>
                  </a:lnTo>
                  <a:lnTo>
                    <a:pt x="6096" y="181356"/>
                  </a:lnTo>
                  <a:lnTo>
                    <a:pt x="12192" y="181356"/>
                  </a:lnTo>
                  <a:close/>
                </a:path>
                <a:path w="311150" h="181610">
                  <a:moveTo>
                    <a:pt x="304800" y="12192"/>
                  </a:moveTo>
                  <a:lnTo>
                    <a:pt x="298704" y="6096"/>
                  </a:lnTo>
                  <a:lnTo>
                    <a:pt x="298704" y="12192"/>
                  </a:lnTo>
                  <a:lnTo>
                    <a:pt x="304800" y="12192"/>
                  </a:lnTo>
                  <a:close/>
                </a:path>
                <a:path w="311150" h="181610">
                  <a:moveTo>
                    <a:pt x="304800" y="169164"/>
                  </a:moveTo>
                  <a:lnTo>
                    <a:pt x="304800" y="12192"/>
                  </a:lnTo>
                  <a:lnTo>
                    <a:pt x="298704" y="12192"/>
                  </a:lnTo>
                  <a:lnTo>
                    <a:pt x="298704" y="169164"/>
                  </a:lnTo>
                  <a:lnTo>
                    <a:pt x="304800" y="169164"/>
                  </a:lnTo>
                  <a:close/>
                </a:path>
                <a:path w="311150" h="181610">
                  <a:moveTo>
                    <a:pt x="304800" y="181356"/>
                  </a:moveTo>
                  <a:lnTo>
                    <a:pt x="304800" y="169164"/>
                  </a:lnTo>
                  <a:lnTo>
                    <a:pt x="298704" y="175260"/>
                  </a:lnTo>
                  <a:lnTo>
                    <a:pt x="298704" y="181356"/>
                  </a:lnTo>
                  <a:lnTo>
                    <a:pt x="304800" y="181356"/>
                  </a:lnTo>
                  <a:close/>
                </a:path>
              </a:pathLst>
            </a:custGeom>
            <a:solidFill>
              <a:srgbClr val="B1D498"/>
            </a:solidFill>
          </p:spPr>
          <p:txBody>
            <a:bodyPr wrap="square" lIns="0" tIns="0" rIns="0" bIns="0" rtlCol="0"/>
            <a:lstStyle/>
            <a:p>
              <a:endParaRPr/>
            </a:p>
          </p:txBody>
        </p:sp>
      </p:grpSp>
      <p:sp>
        <p:nvSpPr>
          <p:cNvPr id="342" name="object 342"/>
          <p:cNvSpPr txBox="1"/>
          <p:nvPr/>
        </p:nvSpPr>
        <p:spPr>
          <a:xfrm>
            <a:off x="5377571" y="3109974"/>
            <a:ext cx="249554"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solidFill>
                  <a:srgbClr val="3F3F3F"/>
                </a:solidFill>
                <a:latin typeface="Microsoft Sans Serif"/>
                <a:cs typeface="Microsoft Sans Serif"/>
              </a:rPr>
              <a:t>41,3</a:t>
            </a:r>
            <a:endParaRPr sz="900" dirty="0">
              <a:latin typeface="Microsoft Sans Serif"/>
              <a:cs typeface="Microsoft Sans Serif"/>
            </a:endParaRPr>
          </a:p>
        </p:txBody>
      </p:sp>
      <p:grpSp>
        <p:nvGrpSpPr>
          <p:cNvPr id="343" name="object 343"/>
          <p:cNvGrpSpPr/>
          <p:nvPr/>
        </p:nvGrpSpPr>
        <p:grpSpPr>
          <a:xfrm>
            <a:off x="7200714" y="4960620"/>
            <a:ext cx="564515" cy="76835"/>
            <a:chOff x="7200714" y="4960620"/>
            <a:chExt cx="564515" cy="76835"/>
          </a:xfrm>
        </p:grpSpPr>
        <p:pic>
          <p:nvPicPr>
            <p:cNvPr id="344" name="object 344"/>
            <p:cNvPicPr/>
            <p:nvPr/>
          </p:nvPicPr>
          <p:blipFill>
            <a:blip r:embed="rId236" cstate="print"/>
            <a:stretch>
              <a:fillRect/>
            </a:stretch>
          </p:blipFill>
          <p:spPr>
            <a:xfrm>
              <a:off x="7330318" y="4960620"/>
              <a:ext cx="315468" cy="76199"/>
            </a:xfrm>
            <a:prstGeom prst="rect">
              <a:avLst/>
            </a:prstGeom>
          </p:spPr>
        </p:pic>
        <p:pic>
          <p:nvPicPr>
            <p:cNvPr id="345" name="object 345"/>
            <p:cNvPicPr/>
            <p:nvPr/>
          </p:nvPicPr>
          <p:blipFill>
            <a:blip r:embed="rId237" cstate="print"/>
            <a:stretch>
              <a:fillRect/>
            </a:stretch>
          </p:blipFill>
          <p:spPr>
            <a:xfrm>
              <a:off x="7316602" y="4978908"/>
              <a:ext cx="329184" cy="9144"/>
            </a:xfrm>
            <a:prstGeom prst="rect">
              <a:avLst/>
            </a:prstGeom>
          </p:spPr>
        </p:pic>
        <p:pic>
          <p:nvPicPr>
            <p:cNvPr id="346" name="object 346"/>
            <p:cNvPicPr/>
            <p:nvPr/>
          </p:nvPicPr>
          <p:blipFill>
            <a:blip r:embed="rId238" cstate="print"/>
            <a:stretch>
              <a:fillRect/>
            </a:stretch>
          </p:blipFill>
          <p:spPr>
            <a:xfrm>
              <a:off x="7225162" y="4988052"/>
              <a:ext cx="516635" cy="41148"/>
            </a:xfrm>
            <a:prstGeom prst="rect">
              <a:avLst/>
            </a:prstGeom>
          </p:spPr>
        </p:pic>
        <p:sp>
          <p:nvSpPr>
            <p:cNvPr id="347" name="object 347"/>
            <p:cNvSpPr/>
            <p:nvPr/>
          </p:nvSpPr>
          <p:spPr>
            <a:xfrm>
              <a:off x="7216018" y="5031486"/>
              <a:ext cx="182880" cy="0"/>
            </a:xfrm>
            <a:custGeom>
              <a:avLst/>
              <a:gdLst/>
              <a:ahLst/>
              <a:cxnLst/>
              <a:rect l="l" t="t" r="r" b="b"/>
              <a:pathLst>
                <a:path w="182879">
                  <a:moveTo>
                    <a:pt x="0" y="0"/>
                  </a:moveTo>
                  <a:lnTo>
                    <a:pt x="182879" y="0"/>
                  </a:lnTo>
                </a:path>
              </a:pathLst>
            </a:custGeom>
            <a:ln w="4572">
              <a:solidFill>
                <a:srgbClr val="8ADBDD"/>
              </a:solidFill>
            </a:ln>
          </p:spPr>
          <p:txBody>
            <a:bodyPr wrap="square" lIns="0" tIns="0" rIns="0" bIns="0" rtlCol="0"/>
            <a:lstStyle/>
            <a:p>
              <a:endParaRPr/>
            </a:p>
          </p:txBody>
        </p:sp>
        <p:pic>
          <p:nvPicPr>
            <p:cNvPr id="348" name="object 348"/>
            <p:cNvPicPr/>
            <p:nvPr/>
          </p:nvPicPr>
          <p:blipFill>
            <a:blip r:embed="rId239" cstate="print"/>
            <a:stretch>
              <a:fillRect/>
            </a:stretch>
          </p:blipFill>
          <p:spPr>
            <a:xfrm>
              <a:off x="7563490" y="5029200"/>
              <a:ext cx="201168" cy="7619"/>
            </a:xfrm>
            <a:prstGeom prst="rect">
              <a:avLst/>
            </a:prstGeom>
          </p:spPr>
        </p:pic>
        <p:sp>
          <p:nvSpPr>
            <p:cNvPr id="349" name="object 349"/>
            <p:cNvSpPr/>
            <p:nvPr/>
          </p:nvSpPr>
          <p:spPr>
            <a:xfrm>
              <a:off x="7202302" y="5035296"/>
              <a:ext cx="160020" cy="0"/>
            </a:xfrm>
            <a:custGeom>
              <a:avLst/>
              <a:gdLst/>
              <a:ahLst/>
              <a:cxnLst/>
              <a:rect l="l" t="t" r="r" b="b"/>
              <a:pathLst>
                <a:path w="160020">
                  <a:moveTo>
                    <a:pt x="0" y="0"/>
                  </a:moveTo>
                  <a:lnTo>
                    <a:pt x="160020" y="0"/>
                  </a:lnTo>
                </a:path>
              </a:pathLst>
            </a:custGeom>
            <a:ln w="3175">
              <a:solidFill>
                <a:srgbClr val="8ADBDD"/>
              </a:solidFill>
            </a:ln>
          </p:spPr>
          <p:txBody>
            <a:bodyPr wrap="square" lIns="0" tIns="0" rIns="0" bIns="0" rtlCol="0"/>
            <a:lstStyle/>
            <a:p>
              <a:endParaRPr/>
            </a:p>
          </p:txBody>
        </p:sp>
      </p:grpSp>
      <p:sp>
        <p:nvSpPr>
          <p:cNvPr id="350" name="object 350"/>
          <p:cNvSpPr txBox="1"/>
          <p:nvPr/>
        </p:nvSpPr>
        <p:spPr>
          <a:xfrm>
            <a:off x="1899804" y="3998466"/>
            <a:ext cx="2789555" cy="1084580"/>
          </a:xfrm>
          <a:prstGeom prst="rect">
            <a:avLst/>
          </a:prstGeom>
        </p:spPr>
        <p:txBody>
          <a:bodyPr vert="horz" wrap="square" lIns="0" tIns="12700" rIns="0" bIns="0" rtlCol="0">
            <a:spAutoFit/>
          </a:bodyPr>
          <a:lstStyle/>
          <a:p>
            <a:pPr marL="200025">
              <a:lnSpc>
                <a:spcPct val="100000"/>
              </a:lnSpc>
              <a:spcBef>
                <a:spcPts val="100"/>
              </a:spcBef>
              <a:tabLst>
                <a:tab pos="1866900" algn="l"/>
              </a:tabLst>
            </a:pPr>
            <a:r>
              <a:rPr lang="ru-RU" sz="3600" spc="-25" dirty="0" smtClean="0">
                <a:solidFill>
                  <a:srgbClr val="FFFFFF"/>
                </a:solidFill>
                <a:latin typeface="Microsoft Sans Serif"/>
                <a:cs typeface="Microsoft Sans Serif"/>
              </a:rPr>
              <a:t>13</a:t>
            </a:r>
            <a:r>
              <a:rPr lang="en-US" sz="3600" spc="-25" dirty="0" smtClean="0">
                <a:solidFill>
                  <a:srgbClr val="FFFFFF"/>
                </a:solidFill>
                <a:latin typeface="Microsoft Sans Serif"/>
                <a:cs typeface="Microsoft Sans Serif"/>
              </a:rPr>
              <a:t>2</a:t>
            </a:r>
            <a:r>
              <a:rPr sz="3600" dirty="0">
                <a:solidFill>
                  <a:srgbClr val="FFFFFF"/>
                </a:solidFill>
                <a:latin typeface="Times New Roman"/>
                <a:cs typeface="Times New Roman"/>
              </a:rPr>
              <a:t>	</a:t>
            </a:r>
            <a:r>
              <a:rPr sz="3600" spc="-25" dirty="0" smtClean="0">
                <a:solidFill>
                  <a:srgbClr val="FFFFFF"/>
                </a:solidFill>
                <a:latin typeface="Microsoft Sans Serif"/>
                <a:cs typeface="Microsoft Sans Serif"/>
              </a:rPr>
              <a:t>10</a:t>
            </a:r>
            <a:r>
              <a:rPr lang="en-US" sz="3600" spc="-25" dirty="0" smtClean="0">
                <a:solidFill>
                  <a:srgbClr val="FFFFFF"/>
                </a:solidFill>
                <a:latin typeface="Microsoft Sans Serif"/>
                <a:cs typeface="Microsoft Sans Serif"/>
              </a:rPr>
              <a:t>5</a:t>
            </a:r>
            <a:endParaRPr sz="3600" dirty="0">
              <a:latin typeface="Microsoft Sans Serif"/>
              <a:cs typeface="Microsoft Sans Serif"/>
            </a:endParaRPr>
          </a:p>
          <a:p>
            <a:pPr marL="12700">
              <a:lnSpc>
                <a:spcPct val="100000"/>
              </a:lnSpc>
              <a:spcBef>
                <a:spcPts val="2580"/>
              </a:spcBef>
              <a:tabLst>
                <a:tab pos="1713230" algn="l"/>
              </a:tabLst>
            </a:pPr>
            <a:r>
              <a:rPr sz="1800" spc="-15" baseline="2314" dirty="0">
                <a:solidFill>
                  <a:srgbClr val="007EAC"/>
                </a:solidFill>
                <a:latin typeface="Microsoft Sans Serif"/>
                <a:cs typeface="Microsoft Sans Serif"/>
              </a:rPr>
              <a:t>Промышленность</a:t>
            </a:r>
            <a:r>
              <a:rPr sz="1800" baseline="2314" dirty="0">
                <a:solidFill>
                  <a:srgbClr val="007EAC"/>
                </a:solidFill>
                <a:latin typeface="Times New Roman"/>
                <a:cs typeface="Times New Roman"/>
              </a:rPr>
              <a:t>	</a:t>
            </a:r>
            <a:r>
              <a:rPr sz="1200" spc="-10" dirty="0">
                <a:solidFill>
                  <a:srgbClr val="007EAC"/>
                </a:solidFill>
                <a:latin typeface="Microsoft Sans Serif"/>
                <a:cs typeface="Microsoft Sans Serif"/>
              </a:rPr>
              <a:t>Строительство</a:t>
            </a:r>
            <a:endParaRPr sz="1200" dirty="0">
              <a:latin typeface="Microsoft Sans Serif"/>
              <a:cs typeface="Microsoft Sans Serif"/>
            </a:endParaRPr>
          </a:p>
        </p:txBody>
      </p:sp>
      <p:pic>
        <p:nvPicPr>
          <p:cNvPr id="351" name="object 351"/>
          <p:cNvPicPr/>
          <p:nvPr/>
        </p:nvPicPr>
        <p:blipFill>
          <a:blip r:embed="rId240" cstate="print"/>
          <a:stretch>
            <a:fillRect/>
          </a:stretch>
        </p:blipFill>
        <p:spPr>
          <a:xfrm>
            <a:off x="1763146" y="3276600"/>
            <a:ext cx="2711195" cy="365759"/>
          </a:xfrm>
          <a:prstGeom prst="rect">
            <a:avLst/>
          </a:prstGeom>
        </p:spPr>
      </p:pic>
      <p:sp>
        <p:nvSpPr>
          <p:cNvPr id="352" name="object 352"/>
          <p:cNvSpPr txBox="1"/>
          <p:nvPr/>
        </p:nvSpPr>
        <p:spPr>
          <a:xfrm>
            <a:off x="1968384" y="3318762"/>
            <a:ext cx="2341880" cy="26924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255E92"/>
                </a:solidFill>
                <a:latin typeface="Microsoft Sans Serif"/>
                <a:cs typeface="Microsoft Sans Serif"/>
              </a:rPr>
              <a:t>По</a:t>
            </a:r>
            <a:r>
              <a:rPr sz="1600" spc="-15" dirty="0">
                <a:solidFill>
                  <a:srgbClr val="255E92"/>
                </a:solidFill>
                <a:latin typeface="Times New Roman"/>
                <a:cs typeface="Times New Roman"/>
              </a:rPr>
              <a:t> </a:t>
            </a:r>
            <a:r>
              <a:rPr sz="1600" dirty="0">
                <a:solidFill>
                  <a:srgbClr val="255E92"/>
                </a:solidFill>
                <a:latin typeface="Microsoft Sans Serif"/>
                <a:cs typeface="Microsoft Sans Serif"/>
              </a:rPr>
              <a:t>видам</a:t>
            </a:r>
            <a:r>
              <a:rPr sz="1600" spc="15" dirty="0">
                <a:solidFill>
                  <a:srgbClr val="255E92"/>
                </a:solidFill>
                <a:latin typeface="Times New Roman"/>
                <a:cs typeface="Times New Roman"/>
              </a:rPr>
              <a:t> </a:t>
            </a:r>
            <a:r>
              <a:rPr sz="1600" spc="-10" dirty="0">
                <a:solidFill>
                  <a:srgbClr val="255E92"/>
                </a:solidFill>
                <a:latin typeface="Microsoft Sans Serif"/>
                <a:cs typeface="Microsoft Sans Serif"/>
              </a:rPr>
              <a:t>деятельности:</a:t>
            </a:r>
            <a:endParaRPr sz="1600">
              <a:latin typeface="Microsoft Sans Serif"/>
              <a:cs typeface="Microsoft Sans Serif"/>
            </a:endParaRPr>
          </a:p>
        </p:txBody>
      </p:sp>
      <p:grpSp>
        <p:nvGrpSpPr>
          <p:cNvPr id="353" name="object 353"/>
          <p:cNvGrpSpPr/>
          <p:nvPr/>
        </p:nvGrpSpPr>
        <p:grpSpPr>
          <a:xfrm>
            <a:off x="1460500" y="5036820"/>
            <a:ext cx="7559161" cy="2519171"/>
            <a:chOff x="1566550" y="5036820"/>
            <a:chExt cx="7559161" cy="2519171"/>
          </a:xfrm>
        </p:grpSpPr>
        <p:pic>
          <p:nvPicPr>
            <p:cNvPr id="354" name="object 354"/>
            <p:cNvPicPr/>
            <p:nvPr/>
          </p:nvPicPr>
          <p:blipFill>
            <a:blip r:embed="rId241" cstate="print"/>
            <a:stretch>
              <a:fillRect/>
            </a:stretch>
          </p:blipFill>
          <p:spPr>
            <a:xfrm>
              <a:off x="1566550" y="5036820"/>
              <a:ext cx="7559161" cy="2519171"/>
            </a:xfrm>
            <a:prstGeom prst="rect">
              <a:avLst/>
            </a:prstGeom>
          </p:spPr>
        </p:pic>
        <p:pic>
          <p:nvPicPr>
            <p:cNvPr id="355" name="object 355"/>
            <p:cNvPicPr/>
            <p:nvPr/>
          </p:nvPicPr>
          <p:blipFill>
            <a:blip r:embed="rId242" cstate="print"/>
            <a:stretch>
              <a:fillRect/>
            </a:stretch>
          </p:blipFill>
          <p:spPr>
            <a:xfrm>
              <a:off x="2346838" y="5216652"/>
              <a:ext cx="973835" cy="1010412"/>
            </a:xfrm>
            <a:prstGeom prst="rect">
              <a:avLst/>
            </a:prstGeom>
          </p:spPr>
        </p:pic>
        <p:pic>
          <p:nvPicPr>
            <p:cNvPr id="356" name="object 356"/>
            <p:cNvPicPr/>
            <p:nvPr/>
          </p:nvPicPr>
          <p:blipFill>
            <a:blip r:embed="rId243" cstate="print"/>
            <a:stretch>
              <a:fillRect/>
            </a:stretch>
          </p:blipFill>
          <p:spPr>
            <a:xfrm>
              <a:off x="3851026" y="5262372"/>
              <a:ext cx="989075" cy="1019555"/>
            </a:xfrm>
            <a:prstGeom prst="rect">
              <a:avLst/>
            </a:prstGeom>
          </p:spPr>
        </p:pic>
        <p:pic>
          <p:nvPicPr>
            <p:cNvPr id="357" name="object 357"/>
            <p:cNvPicPr/>
            <p:nvPr/>
          </p:nvPicPr>
          <p:blipFill>
            <a:blip r:embed="rId244" cstate="print"/>
            <a:stretch>
              <a:fillRect/>
            </a:stretch>
          </p:blipFill>
          <p:spPr>
            <a:xfrm>
              <a:off x="2694310" y="5230368"/>
              <a:ext cx="278891" cy="9144"/>
            </a:xfrm>
            <a:prstGeom prst="rect">
              <a:avLst/>
            </a:prstGeom>
          </p:spPr>
        </p:pic>
        <p:pic>
          <p:nvPicPr>
            <p:cNvPr id="358" name="object 358"/>
            <p:cNvPicPr/>
            <p:nvPr/>
          </p:nvPicPr>
          <p:blipFill>
            <a:blip r:embed="rId245" cstate="print"/>
            <a:stretch>
              <a:fillRect/>
            </a:stretch>
          </p:blipFill>
          <p:spPr>
            <a:xfrm>
              <a:off x="2671450" y="5239512"/>
              <a:ext cx="329184" cy="9144"/>
            </a:xfrm>
            <a:prstGeom prst="rect">
              <a:avLst/>
            </a:prstGeom>
          </p:spPr>
        </p:pic>
        <p:sp>
          <p:nvSpPr>
            <p:cNvPr id="359" name="object 359"/>
            <p:cNvSpPr/>
            <p:nvPr/>
          </p:nvSpPr>
          <p:spPr>
            <a:xfrm>
              <a:off x="2648590" y="5250942"/>
              <a:ext cx="375285" cy="0"/>
            </a:xfrm>
            <a:custGeom>
              <a:avLst/>
              <a:gdLst/>
              <a:ahLst/>
              <a:cxnLst/>
              <a:rect l="l" t="t" r="r" b="b"/>
              <a:pathLst>
                <a:path w="375285">
                  <a:moveTo>
                    <a:pt x="0" y="0"/>
                  </a:moveTo>
                  <a:lnTo>
                    <a:pt x="374904" y="0"/>
                  </a:lnTo>
                </a:path>
              </a:pathLst>
            </a:custGeom>
            <a:ln w="4572">
              <a:solidFill>
                <a:srgbClr val="EAE251"/>
              </a:solidFill>
            </a:ln>
          </p:spPr>
          <p:txBody>
            <a:bodyPr wrap="square" lIns="0" tIns="0" rIns="0" bIns="0" rtlCol="0"/>
            <a:lstStyle/>
            <a:p>
              <a:endParaRPr/>
            </a:p>
          </p:txBody>
        </p:sp>
        <p:pic>
          <p:nvPicPr>
            <p:cNvPr id="360" name="object 360"/>
            <p:cNvPicPr/>
            <p:nvPr/>
          </p:nvPicPr>
          <p:blipFill>
            <a:blip r:embed="rId246" cstate="print"/>
            <a:stretch>
              <a:fillRect/>
            </a:stretch>
          </p:blipFill>
          <p:spPr>
            <a:xfrm>
              <a:off x="2493142" y="5253228"/>
              <a:ext cx="685799" cy="91440"/>
            </a:xfrm>
            <a:prstGeom prst="rect">
              <a:avLst/>
            </a:prstGeom>
          </p:spPr>
        </p:pic>
        <p:pic>
          <p:nvPicPr>
            <p:cNvPr id="361" name="object 361"/>
            <p:cNvPicPr/>
            <p:nvPr/>
          </p:nvPicPr>
          <p:blipFill>
            <a:blip r:embed="rId247" cstate="print"/>
            <a:stretch>
              <a:fillRect/>
            </a:stretch>
          </p:blipFill>
          <p:spPr>
            <a:xfrm>
              <a:off x="3073786" y="5344668"/>
              <a:ext cx="114300" cy="13716"/>
            </a:xfrm>
            <a:prstGeom prst="rect">
              <a:avLst/>
            </a:prstGeom>
          </p:spPr>
        </p:pic>
        <p:pic>
          <p:nvPicPr>
            <p:cNvPr id="362" name="object 362"/>
            <p:cNvPicPr/>
            <p:nvPr/>
          </p:nvPicPr>
          <p:blipFill>
            <a:blip r:embed="rId248" cstate="print"/>
            <a:stretch>
              <a:fillRect/>
            </a:stretch>
          </p:blipFill>
          <p:spPr>
            <a:xfrm>
              <a:off x="2470282" y="5344668"/>
              <a:ext cx="128015" cy="27432"/>
            </a:xfrm>
            <a:prstGeom prst="rect">
              <a:avLst/>
            </a:prstGeom>
          </p:spPr>
        </p:pic>
        <p:pic>
          <p:nvPicPr>
            <p:cNvPr id="363" name="object 363"/>
            <p:cNvPicPr/>
            <p:nvPr/>
          </p:nvPicPr>
          <p:blipFill>
            <a:blip r:embed="rId249" cstate="print"/>
            <a:stretch>
              <a:fillRect/>
            </a:stretch>
          </p:blipFill>
          <p:spPr>
            <a:xfrm>
              <a:off x="3096646" y="5358384"/>
              <a:ext cx="114299" cy="22860"/>
            </a:xfrm>
            <a:prstGeom prst="rect">
              <a:avLst/>
            </a:prstGeom>
          </p:spPr>
        </p:pic>
        <p:pic>
          <p:nvPicPr>
            <p:cNvPr id="364" name="object 364"/>
            <p:cNvPicPr/>
            <p:nvPr/>
          </p:nvPicPr>
          <p:blipFill>
            <a:blip r:embed="rId250" cstate="print"/>
            <a:stretch>
              <a:fillRect/>
            </a:stretch>
          </p:blipFill>
          <p:spPr>
            <a:xfrm>
              <a:off x="2433706" y="5372100"/>
              <a:ext cx="123443" cy="36576"/>
            </a:xfrm>
            <a:prstGeom prst="rect">
              <a:avLst/>
            </a:prstGeom>
          </p:spPr>
        </p:pic>
        <p:pic>
          <p:nvPicPr>
            <p:cNvPr id="365" name="object 365"/>
            <p:cNvPicPr/>
            <p:nvPr/>
          </p:nvPicPr>
          <p:blipFill>
            <a:blip r:embed="rId251" cstate="print"/>
            <a:stretch>
              <a:fillRect/>
            </a:stretch>
          </p:blipFill>
          <p:spPr>
            <a:xfrm>
              <a:off x="3128650" y="5381244"/>
              <a:ext cx="105155" cy="18288"/>
            </a:xfrm>
            <a:prstGeom prst="rect">
              <a:avLst/>
            </a:prstGeom>
          </p:spPr>
        </p:pic>
        <p:pic>
          <p:nvPicPr>
            <p:cNvPr id="366" name="object 366"/>
            <p:cNvPicPr/>
            <p:nvPr/>
          </p:nvPicPr>
          <p:blipFill>
            <a:blip r:embed="rId252" cstate="print"/>
            <a:stretch>
              <a:fillRect/>
            </a:stretch>
          </p:blipFill>
          <p:spPr>
            <a:xfrm>
              <a:off x="3146938" y="5399532"/>
              <a:ext cx="96012" cy="13716"/>
            </a:xfrm>
            <a:prstGeom prst="rect">
              <a:avLst/>
            </a:prstGeom>
          </p:spPr>
        </p:pic>
        <p:pic>
          <p:nvPicPr>
            <p:cNvPr id="367" name="object 367"/>
            <p:cNvPicPr/>
            <p:nvPr/>
          </p:nvPicPr>
          <p:blipFill>
            <a:blip r:embed="rId253" cstate="print"/>
            <a:stretch>
              <a:fillRect/>
            </a:stretch>
          </p:blipFill>
          <p:spPr>
            <a:xfrm>
              <a:off x="3160654" y="5413248"/>
              <a:ext cx="105156" cy="27432"/>
            </a:xfrm>
            <a:prstGeom prst="rect">
              <a:avLst/>
            </a:prstGeom>
          </p:spPr>
        </p:pic>
        <p:pic>
          <p:nvPicPr>
            <p:cNvPr id="368" name="object 368"/>
            <p:cNvPicPr/>
            <p:nvPr/>
          </p:nvPicPr>
          <p:blipFill>
            <a:blip r:embed="rId254" cstate="print"/>
            <a:stretch>
              <a:fillRect/>
            </a:stretch>
          </p:blipFill>
          <p:spPr>
            <a:xfrm>
              <a:off x="2406274" y="5408676"/>
              <a:ext cx="105156" cy="36576"/>
            </a:xfrm>
            <a:prstGeom prst="rect">
              <a:avLst/>
            </a:prstGeom>
          </p:spPr>
        </p:pic>
        <p:pic>
          <p:nvPicPr>
            <p:cNvPr id="369" name="object 369"/>
            <p:cNvPicPr/>
            <p:nvPr/>
          </p:nvPicPr>
          <p:blipFill>
            <a:blip r:embed="rId255" cstate="print"/>
            <a:stretch>
              <a:fillRect/>
            </a:stretch>
          </p:blipFill>
          <p:spPr>
            <a:xfrm>
              <a:off x="3188086" y="5440680"/>
              <a:ext cx="91440" cy="27432"/>
            </a:xfrm>
            <a:prstGeom prst="rect">
              <a:avLst/>
            </a:prstGeom>
          </p:spPr>
        </p:pic>
        <p:pic>
          <p:nvPicPr>
            <p:cNvPr id="370" name="object 370"/>
            <p:cNvPicPr/>
            <p:nvPr/>
          </p:nvPicPr>
          <p:blipFill>
            <a:blip r:embed="rId256" cstate="print"/>
            <a:stretch>
              <a:fillRect/>
            </a:stretch>
          </p:blipFill>
          <p:spPr>
            <a:xfrm>
              <a:off x="2392558" y="5445252"/>
              <a:ext cx="86867" cy="22860"/>
            </a:xfrm>
            <a:prstGeom prst="rect">
              <a:avLst/>
            </a:prstGeom>
          </p:spPr>
        </p:pic>
        <p:pic>
          <p:nvPicPr>
            <p:cNvPr id="371" name="object 371"/>
            <p:cNvPicPr/>
            <p:nvPr/>
          </p:nvPicPr>
          <p:blipFill>
            <a:blip r:embed="rId257" cstate="print"/>
            <a:stretch>
              <a:fillRect/>
            </a:stretch>
          </p:blipFill>
          <p:spPr>
            <a:xfrm>
              <a:off x="2378842" y="5468112"/>
              <a:ext cx="86867" cy="13716"/>
            </a:xfrm>
            <a:prstGeom prst="rect">
              <a:avLst/>
            </a:prstGeom>
          </p:spPr>
        </p:pic>
        <p:pic>
          <p:nvPicPr>
            <p:cNvPr id="372" name="object 372"/>
            <p:cNvPicPr/>
            <p:nvPr/>
          </p:nvPicPr>
          <p:blipFill>
            <a:blip r:embed="rId258" cstate="print"/>
            <a:stretch>
              <a:fillRect/>
            </a:stretch>
          </p:blipFill>
          <p:spPr>
            <a:xfrm>
              <a:off x="3206374" y="5468112"/>
              <a:ext cx="82295" cy="9144"/>
            </a:xfrm>
            <a:prstGeom prst="rect">
              <a:avLst/>
            </a:prstGeom>
          </p:spPr>
        </p:pic>
        <p:pic>
          <p:nvPicPr>
            <p:cNvPr id="373" name="object 373"/>
            <p:cNvPicPr/>
            <p:nvPr/>
          </p:nvPicPr>
          <p:blipFill>
            <a:blip r:embed="rId259" cstate="print"/>
            <a:stretch>
              <a:fillRect/>
            </a:stretch>
          </p:blipFill>
          <p:spPr>
            <a:xfrm>
              <a:off x="2378842" y="5481828"/>
              <a:ext cx="73152" cy="13716"/>
            </a:xfrm>
            <a:prstGeom prst="rect">
              <a:avLst/>
            </a:prstGeom>
          </p:spPr>
        </p:pic>
        <p:pic>
          <p:nvPicPr>
            <p:cNvPr id="374" name="object 374"/>
            <p:cNvPicPr/>
            <p:nvPr/>
          </p:nvPicPr>
          <p:blipFill>
            <a:blip r:embed="rId260" cstate="print"/>
            <a:stretch>
              <a:fillRect/>
            </a:stretch>
          </p:blipFill>
          <p:spPr>
            <a:xfrm>
              <a:off x="3215518" y="5477256"/>
              <a:ext cx="82296" cy="18288"/>
            </a:xfrm>
            <a:prstGeom prst="rect">
              <a:avLst/>
            </a:prstGeom>
          </p:spPr>
        </p:pic>
        <p:pic>
          <p:nvPicPr>
            <p:cNvPr id="375" name="object 375"/>
            <p:cNvPicPr/>
            <p:nvPr/>
          </p:nvPicPr>
          <p:blipFill>
            <a:blip r:embed="rId261" cstate="print"/>
            <a:stretch>
              <a:fillRect/>
            </a:stretch>
          </p:blipFill>
          <p:spPr>
            <a:xfrm>
              <a:off x="2374270" y="5495544"/>
              <a:ext cx="68580" cy="9144"/>
            </a:xfrm>
            <a:prstGeom prst="rect">
              <a:avLst/>
            </a:prstGeom>
          </p:spPr>
        </p:pic>
        <p:pic>
          <p:nvPicPr>
            <p:cNvPr id="376" name="object 376"/>
            <p:cNvPicPr/>
            <p:nvPr/>
          </p:nvPicPr>
          <p:blipFill>
            <a:blip r:embed="rId262" cstate="print"/>
            <a:stretch>
              <a:fillRect/>
            </a:stretch>
          </p:blipFill>
          <p:spPr>
            <a:xfrm>
              <a:off x="3229234" y="5495544"/>
              <a:ext cx="73152" cy="9144"/>
            </a:xfrm>
            <a:prstGeom prst="rect">
              <a:avLst/>
            </a:prstGeom>
          </p:spPr>
        </p:pic>
        <p:pic>
          <p:nvPicPr>
            <p:cNvPr id="377" name="object 377"/>
            <p:cNvPicPr/>
            <p:nvPr/>
          </p:nvPicPr>
          <p:blipFill>
            <a:blip r:embed="rId263" cstate="print"/>
            <a:stretch>
              <a:fillRect/>
            </a:stretch>
          </p:blipFill>
          <p:spPr>
            <a:xfrm>
              <a:off x="2360554" y="5504688"/>
              <a:ext cx="77724" cy="18288"/>
            </a:xfrm>
            <a:prstGeom prst="rect">
              <a:avLst/>
            </a:prstGeom>
          </p:spPr>
        </p:pic>
        <p:pic>
          <p:nvPicPr>
            <p:cNvPr id="378" name="object 378"/>
            <p:cNvPicPr/>
            <p:nvPr/>
          </p:nvPicPr>
          <p:blipFill>
            <a:blip r:embed="rId264" cstate="print"/>
            <a:stretch>
              <a:fillRect/>
            </a:stretch>
          </p:blipFill>
          <p:spPr>
            <a:xfrm>
              <a:off x="2355982" y="5522976"/>
              <a:ext cx="68580" cy="9144"/>
            </a:xfrm>
            <a:prstGeom prst="rect">
              <a:avLst/>
            </a:prstGeom>
          </p:spPr>
        </p:pic>
        <p:pic>
          <p:nvPicPr>
            <p:cNvPr id="379" name="object 379"/>
            <p:cNvPicPr/>
            <p:nvPr/>
          </p:nvPicPr>
          <p:blipFill>
            <a:blip r:embed="rId265" cstate="print"/>
            <a:stretch>
              <a:fillRect/>
            </a:stretch>
          </p:blipFill>
          <p:spPr>
            <a:xfrm>
              <a:off x="3233806" y="5504688"/>
              <a:ext cx="91440" cy="45720"/>
            </a:xfrm>
            <a:prstGeom prst="rect">
              <a:avLst/>
            </a:prstGeom>
          </p:spPr>
        </p:pic>
        <p:pic>
          <p:nvPicPr>
            <p:cNvPr id="380" name="object 380"/>
            <p:cNvPicPr/>
            <p:nvPr/>
          </p:nvPicPr>
          <p:blipFill>
            <a:blip r:embed="rId266" cstate="print"/>
            <a:stretch>
              <a:fillRect/>
            </a:stretch>
          </p:blipFill>
          <p:spPr>
            <a:xfrm>
              <a:off x="2351410" y="5532120"/>
              <a:ext cx="73152" cy="9144"/>
            </a:xfrm>
            <a:prstGeom prst="rect">
              <a:avLst/>
            </a:prstGeom>
          </p:spPr>
        </p:pic>
        <p:pic>
          <p:nvPicPr>
            <p:cNvPr id="381" name="object 381"/>
            <p:cNvPicPr/>
            <p:nvPr/>
          </p:nvPicPr>
          <p:blipFill>
            <a:blip r:embed="rId267" cstate="print"/>
            <a:stretch>
              <a:fillRect/>
            </a:stretch>
          </p:blipFill>
          <p:spPr>
            <a:xfrm>
              <a:off x="2351410" y="5541264"/>
              <a:ext cx="68580" cy="9144"/>
            </a:xfrm>
            <a:prstGeom prst="rect">
              <a:avLst/>
            </a:prstGeom>
          </p:spPr>
        </p:pic>
        <p:pic>
          <p:nvPicPr>
            <p:cNvPr id="382" name="object 382"/>
            <p:cNvPicPr/>
            <p:nvPr/>
          </p:nvPicPr>
          <p:blipFill>
            <a:blip r:embed="rId268" cstate="print"/>
            <a:stretch>
              <a:fillRect/>
            </a:stretch>
          </p:blipFill>
          <p:spPr>
            <a:xfrm>
              <a:off x="2342266" y="5550408"/>
              <a:ext cx="73152" cy="13716"/>
            </a:xfrm>
            <a:prstGeom prst="rect">
              <a:avLst/>
            </a:prstGeom>
          </p:spPr>
        </p:pic>
        <p:pic>
          <p:nvPicPr>
            <p:cNvPr id="383" name="object 383"/>
            <p:cNvPicPr/>
            <p:nvPr/>
          </p:nvPicPr>
          <p:blipFill>
            <a:blip r:embed="rId269" cstate="print"/>
            <a:stretch>
              <a:fillRect/>
            </a:stretch>
          </p:blipFill>
          <p:spPr>
            <a:xfrm>
              <a:off x="3256666" y="5550408"/>
              <a:ext cx="68580" cy="9144"/>
            </a:xfrm>
            <a:prstGeom prst="rect">
              <a:avLst/>
            </a:prstGeom>
          </p:spPr>
        </p:pic>
        <p:pic>
          <p:nvPicPr>
            <p:cNvPr id="384" name="object 384"/>
            <p:cNvPicPr/>
            <p:nvPr/>
          </p:nvPicPr>
          <p:blipFill>
            <a:blip r:embed="rId270" cstate="print"/>
            <a:stretch>
              <a:fillRect/>
            </a:stretch>
          </p:blipFill>
          <p:spPr>
            <a:xfrm>
              <a:off x="2337694" y="5564124"/>
              <a:ext cx="68580" cy="13716"/>
            </a:xfrm>
            <a:prstGeom prst="rect">
              <a:avLst/>
            </a:prstGeom>
          </p:spPr>
        </p:pic>
        <p:pic>
          <p:nvPicPr>
            <p:cNvPr id="385" name="object 385"/>
            <p:cNvPicPr/>
            <p:nvPr/>
          </p:nvPicPr>
          <p:blipFill>
            <a:blip r:embed="rId271" cstate="print"/>
            <a:stretch>
              <a:fillRect/>
            </a:stretch>
          </p:blipFill>
          <p:spPr>
            <a:xfrm>
              <a:off x="3261238" y="5559552"/>
              <a:ext cx="73152" cy="18288"/>
            </a:xfrm>
            <a:prstGeom prst="rect">
              <a:avLst/>
            </a:prstGeom>
          </p:spPr>
        </p:pic>
        <p:pic>
          <p:nvPicPr>
            <p:cNvPr id="386" name="object 386"/>
            <p:cNvPicPr/>
            <p:nvPr/>
          </p:nvPicPr>
          <p:blipFill>
            <a:blip r:embed="rId272" cstate="print"/>
            <a:stretch>
              <a:fillRect/>
            </a:stretch>
          </p:blipFill>
          <p:spPr>
            <a:xfrm>
              <a:off x="2333122" y="5577840"/>
              <a:ext cx="68580" cy="9144"/>
            </a:xfrm>
            <a:prstGeom prst="rect">
              <a:avLst/>
            </a:prstGeom>
          </p:spPr>
        </p:pic>
        <p:pic>
          <p:nvPicPr>
            <p:cNvPr id="387" name="object 387"/>
            <p:cNvPicPr/>
            <p:nvPr/>
          </p:nvPicPr>
          <p:blipFill>
            <a:blip r:embed="rId273" cstate="print"/>
            <a:stretch>
              <a:fillRect/>
            </a:stretch>
          </p:blipFill>
          <p:spPr>
            <a:xfrm>
              <a:off x="3270382" y="5577840"/>
              <a:ext cx="64007" cy="9144"/>
            </a:xfrm>
            <a:prstGeom prst="rect">
              <a:avLst/>
            </a:prstGeom>
          </p:spPr>
        </p:pic>
        <p:pic>
          <p:nvPicPr>
            <p:cNvPr id="388" name="object 388"/>
            <p:cNvPicPr/>
            <p:nvPr/>
          </p:nvPicPr>
          <p:blipFill>
            <a:blip r:embed="rId274" cstate="print"/>
            <a:stretch>
              <a:fillRect/>
            </a:stretch>
          </p:blipFill>
          <p:spPr>
            <a:xfrm>
              <a:off x="2333122" y="5586984"/>
              <a:ext cx="64007" cy="13716"/>
            </a:xfrm>
            <a:prstGeom prst="rect">
              <a:avLst/>
            </a:prstGeom>
          </p:spPr>
        </p:pic>
        <p:pic>
          <p:nvPicPr>
            <p:cNvPr id="389" name="object 389"/>
            <p:cNvPicPr/>
            <p:nvPr/>
          </p:nvPicPr>
          <p:blipFill>
            <a:blip r:embed="rId275" cstate="print"/>
            <a:stretch>
              <a:fillRect/>
            </a:stretch>
          </p:blipFill>
          <p:spPr>
            <a:xfrm>
              <a:off x="3274954" y="5586984"/>
              <a:ext cx="64007" cy="13716"/>
            </a:xfrm>
            <a:prstGeom prst="rect">
              <a:avLst/>
            </a:prstGeom>
          </p:spPr>
        </p:pic>
        <p:pic>
          <p:nvPicPr>
            <p:cNvPr id="390" name="object 390"/>
            <p:cNvPicPr/>
            <p:nvPr/>
          </p:nvPicPr>
          <p:blipFill>
            <a:blip r:embed="rId276" cstate="print"/>
            <a:stretch>
              <a:fillRect/>
            </a:stretch>
          </p:blipFill>
          <p:spPr>
            <a:xfrm>
              <a:off x="3279526" y="5600700"/>
              <a:ext cx="64007" cy="9144"/>
            </a:xfrm>
            <a:prstGeom prst="rect">
              <a:avLst/>
            </a:prstGeom>
          </p:spPr>
        </p:pic>
        <p:pic>
          <p:nvPicPr>
            <p:cNvPr id="391" name="object 391"/>
            <p:cNvPicPr/>
            <p:nvPr/>
          </p:nvPicPr>
          <p:blipFill>
            <a:blip r:embed="rId277" cstate="print"/>
            <a:stretch>
              <a:fillRect/>
            </a:stretch>
          </p:blipFill>
          <p:spPr>
            <a:xfrm>
              <a:off x="2328550" y="5600700"/>
              <a:ext cx="64007" cy="13716"/>
            </a:xfrm>
            <a:prstGeom prst="rect">
              <a:avLst/>
            </a:prstGeom>
          </p:spPr>
        </p:pic>
        <p:pic>
          <p:nvPicPr>
            <p:cNvPr id="392" name="object 392"/>
            <p:cNvPicPr/>
            <p:nvPr/>
          </p:nvPicPr>
          <p:blipFill>
            <a:blip r:embed="rId278" cstate="print"/>
            <a:stretch>
              <a:fillRect/>
            </a:stretch>
          </p:blipFill>
          <p:spPr>
            <a:xfrm>
              <a:off x="3279526" y="5609844"/>
              <a:ext cx="68580" cy="18288"/>
            </a:xfrm>
            <a:prstGeom prst="rect">
              <a:avLst/>
            </a:prstGeom>
          </p:spPr>
        </p:pic>
        <p:pic>
          <p:nvPicPr>
            <p:cNvPr id="393" name="object 393"/>
            <p:cNvPicPr/>
            <p:nvPr/>
          </p:nvPicPr>
          <p:blipFill>
            <a:blip r:embed="rId279" cstate="print"/>
            <a:stretch>
              <a:fillRect/>
            </a:stretch>
          </p:blipFill>
          <p:spPr>
            <a:xfrm>
              <a:off x="2323978" y="5614416"/>
              <a:ext cx="64007" cy="18288"/>
            </a:xfrm>
            <a:prstGeom prst="rect">
              <a:avLst/>
            </a:prstGeom>
          </p:spPr>
        </p:pic>
        <p:pic>
          <p:nvPicPr>
            <p:cNvPr id="394" name="object 394"/>
            <p:cNvPicPr/>
            <p:nvPr/>
          </p:nvPicPr>
          <p:blipFill>
            <a:blip r:embed="rId280" cstate="print"/>
            <a:stretch>
              <a:fillRect/>
            </a:stretch>
          </p:blipFill>
          <p:spPr>
            <a:xfrm>
              <a:off x="2323978" y="5632704"/>
              <a:ext cx="59435" cy="13716"/>
            </a:xfrm>
            <a:prstGeom prst="rect">
              <a:avLst/>
            </a:prstGeom>
          </p:spPr>
        </p:pic>
        <p:pic>
          <p:nvPicPr>
            <p:cNvPr id="395" name="object 395"/>
            <p:cNvPicPr/>
            <p:nvPr/>
          </p:nvPicPr>
          <p:blipFill>
            <a:blip r:embed="rId281" cstate="print"/>
            <a:stretch>
              <a:fillRect/>
            </a:stretch>
          </p:blipFill>
          <p:spPr>
            <a:xfrm>
              <a:off x="3284098" y="5628132"/>
              <a:ext cx="68580" cy="18288"/>
            </a:xfrm>
            <a:prstGeom prst="rect">
              <a:avLst/>
            </a:prstGeom>
          </p:spPr>
        </p:pic>
        <p:pic>
          <p:nvPicPr>
            <p:cNvPr id="396" name="object 396"/>
            <p:cNvPicPr/>
            <p:nvPr/>
          </p:nvPicPr>
          <p:blipFill>
            <a:blip r:embed="rId282" cstate="print"/>
            <a:stretch>
              <a:fillRect/>
            </a:stretch>
          </p:blipFill>
          <p:spPr>
            <a:xfrm>
              <a:off x="2319406" y="5646420"/>
              <a:ext cx="59436" cy="9144"/>
            </a:xfrm>
            <a:prstGeom prst="rect">
              <a:avLst/>
            </a:prstGeom>
          </p:spPr>
        </p:pic>
        <p:pic>
          <p:nvPicPr>
            <p:cNvPr id="397" name="object 397"/>
            <p:cNvPicPr/>
            <p:nvPr/>
          </p:nvPicPr>
          <p:blipFill>
            <a:blip r:embed="rId283" cstate="print"/>
            <a:stretch>
              <a:fillRect/>
            </a:stretch>
          </p:blipFill>
          <p:spPr>
            <a:xfrm>
              <a:off x="3288670" y="5646420"/>
              <a:ext cx="64007" cy="18288"/>
            </a:xfrm>
            <a:prstGeom prst="rect">
              <a:avLst/>
            </a:prstGeom>
          </p:spPr>
        </p:pic>
        <p:pic>
          <p:nvPicPr>
            <p:cNvPr id="398" name="object 398"/>
            <p:cNvPicPr/>
            <p:nvPr/>
          </p:nvPicPr>
          <p:blipFill>
            <a:blip r:embed="rId284" cstate="print"/>
            <a:stretch>
              <a:fillRect/>
            </a:stretch>
          </p:blipFill>
          <p:spPr>
            <a:xfrm>
              <a:off x="2314834" y="5655564"/>
              <a:ext cx="64007" cy="41148"/>
            </a:xfrm>
            <a:prstGeom prst="rect">
              <a:avLst/>
            </a:prstGeom>
          </p:spPr>
        </p:pic>
        <p:sp>
          <p:nvSpPr>
            <p:cNvPr id="399" name="object 399"/>
            <p:cNvSpPr/>
            <p:nvPr/>
          </p:nvSpPr>
          <p:spPr>
            <a:xfrm>
              <a:off x="2314834" y="5698998"/>
              <a:ext cx="59690" cy="5080"/>
            </a:xfrm>
            <a:custGeom>
              <a:avLst/>
              <a:gdLst/>
              <a:ahLst/>
              <a:cxnLst/>
              <a:rect l="l" t="t" r="r" b="b"/>
              <a:pathLst>
                <a:path w="59689" h="5079">
                  <a:moveTo>
                    <a:pt x="0" y="0"/>
                  </a:moveTo>
                  <a:lnTo>
                    <a:pt x="59435" y="0"/>
                  </a:lnTo>
                </a:path>
                <a:path w="59689" h="5079">
                  <a:moveTo>
                    <a:pt x="0" y="4572"/>
                  </a:moveTo>
                  <a:lnTo>
                    <a:pt x="59435" y="4572"/>
                  </a:lnTo>
                </a:path>
              </a:pathLst>
            </a:custGeom>
            <a:ln w="4572">
              <a:solidFill>
                <a:srgbClr val="EAE251"/>
              </a:solidFill>
            </a:ln>
          </p:spPr>
          <p:txBody>
            <a:bodyPr wrap="square" lIns="0" tIns="0" rIns="0" bIns="0" rtlCol="0"/>
            <a:lstStyle/>
            <a:p>
              <a:endParaRPr/>
            </a:p>
          </p:txBody>
        </p:sp>
        <p:pic>
          <p:nvPicPr>
            <p:cNvPr id="400" name="object 400"/>
            <p:cNvPicPr/>
            <p:nvPr/>
          </p:nvPicPr>
          <p:blipFill>
            <a:blip r:embed="rId285" cstate="print"/>
            <a:stretch>
              <a:fillRect/>
            </a:stretch>
          </p:blipFill>
          <p:spPr>
            <a:xfrm>
              <a:off x="3293242" y="5664708"/>
              <a:ext cx="68579" cy="54864"/>
            </a:xfrm>
            <a:prstGeom prst="rect">
              <a:avLst/>
            </a:prstGeom>
          </p:spPr>
        </p:pic>
        <p:sp>
          <p:nvSpPr>
            <p:cNvPr id="401" name="object 401"/>
            <p:cNvSpPr/>
            <p:nvPr/>
          </p:nvSpPr>
          <p:spPr>
            <a:xfrm>
              <a:off x="2314834" y="5708142"/>
              <a:ext cx="59690" cy="68580"/>
            </a:xfrm>
            <a:custGeom>
              <a:avLst/>
              <a:gdLst/>
              <a:ahLst/>
              <a:cxnLst/>
              <a:rect l="l" t="t" r="r" b="b"/>
              <a:pathLst>
                <a:path w="59689" h="68579">
                  <a:moveTo>
                    <a:pt x="0" y="0"/>
                  </a:moveTo>
                  <a:lnTo>
                    <a:pt x="59435" y="0"/>
                  </a:lnTo>
                </a:path>
                <a:path w="59689" h="68579">
                  <a:moveTo>
                    <a:pt x="0" y="4572"/>
                  </a:moveTo>
                  <a:lnTo>
                    <a:pt x="59435" y="4572"/>
                  </a:lnTo>
                </a:path>
                <a:path w="59689" h="68579">
                  <a:moveTo>
                    <a:pt x="0" y="9143"/>
                  </a:moveTo>
                  <a:lnTo>
                    <a:pt x="59435" y="9143"/>
                  </a:lnTo>
                </a:path>
                <a:path w="59689" h="68579">
                  <a:moveTo>
                    <a:pt x="0" y="13715"/>
                  </a:moveTo>
                  <a:lnTo>
                    <a:pt x="59435" y="13715"/>
                  </a:lnTo>
                </a:path>
                <a:path w="59689" h="68579">
                  <a:moveTo>
                    <a:pt x="0" y="18287"/>
                  </a:moveTo>
                  <a:lnTo>
                    <a:pt x="59435" y="18287"/>
                  </a:lnTo>
                </a:path>
                <a:path w="59689" h="68579">
                  <a:moveTo>
                    <a:pt x="0" y="22860"/>
                  </a:moveTo>
                  <a:lnTo>
                    <a:pt x="59435" y="22860"/>
                  </a:lnTo>
                </a:path>
                <a:path w="59689" h="68579">
                  <a:moveTo>
                    <a:pt x="0" y="27432"/>
                  </a:moveTo>
                  <a:lnTo>
                    <a:pt x="59435" y="27432"/>
                  </a:lnTo>
                </a:path>
                <a:path w="59689" h="68579">
                  <a:moveTo>
                    <a:pt x="0" y="32003"/>
                  </a:moveTo>
                  <a:lnTo>
                    <a:pt x="59435" y="32003"/>
                  </a:lnTo>
                </a:path>
                <a:path w="59689" h="68579">
                  <a:moveTo>
                    <a:pt x="0" y="36575"/>
                  </a:moveTo>
                  <a:lnTo>
                    <a:pt x="59435" y="36575"/>
                  </a:lnTo>
                </a:path>
                <a:path w="59689" h="68579">
                  <a:moveTo>
                    <a:pt x="0" y="41148"/>
                  </a:moveTo>
                  <a:lnTo>
                    <a:pt x="59435" y="41148"/>
                  </a:lnTo>
                </a:path>
                <a:path w="59689" h="68579">
                  <a:moveTo>
                    <a:pt x="0" y="45720"/>
                  </a:moveTo>
                  <a:lnTo>
                    <a:pt x="59435" y="45720"/>
                  </a:lnTo>
                </a:path>
                <a:path w="59689" h="68579">
                  <a:moveTo>
                    <a:pt x="0" y="50291"/>
                  </a:moveTo>
                  <a:lnTo>
                    <a:pt x="59435" y="50291"/>
                  </a:lnTo>
                </a:path>
                <a:path w="59689" h="68579">
                  <a:moveTo>
                    <a:pt x="0" y="54863"/>
                  </a:moveTo>
                  <a:lnTo>
                    <a:pt x="59435" y="54863"/>
                  </a:lnTo>
                </a:path>
                <a:path w="59689" h="68579">
                  <a:moveTo>
                    <a:pt x="0" y="59436"/>
                  </a:moveTo>
                  <a:lnTo>
                    <a:pt x="59435" y="59436"/>
                  </a:lnTo>
                </a:path>
                <a:path w="59689" h="68579">
                  <a:moveTo>
                    <a:pt x="0" y="64008"/>
                  </a:moveTo>
                  <a:lnTo>
                    <a:pt x="59435" y="64008"/>
                  </a:lnTo>
                </a:path>
                <a:path w="59689" h="68579">
                  <a:moveTo>
                    <a:pt x="0" y="68579"/>
                  </a:moveTo>
                  <a:lnTo>
                    <a:pt x="59435" y="68579"/>
                  </a:lnTo>
                </a:path>
              </a:pathLst>
            </a:custGeom>
            <a:ln w="4572">
              <a:solidFill>
                <a:srgbClr val="EAE251"/>
              </a:solidFill>
            </a:ln>
          </p:spPr>
          <p:txBody>
            <a:bodyPr wrap="square" lIns="0" tIns="0" rIns="0" bIns="0" rtlCol="0"/>
            <a:lstStyle/>
            <a:p>
              <a:endParaRPr/>
            </a:p>
          </p:txBody>
        </p:sp>
        <p:pic>
          <p:nvPicPr>
            <p:cNvPr id="402" name="object 402"/>
            <p:cNvPicPr/>
            <p:nvPr/>
          </p:nvPicPr>
          <p:blipFill>
            <a:blip r:embed="rId286" cstate="print"/>
            <a:stretch>
              <a:fillRect/>
            </a:stretch>
          </p:blipFill>
          <p:spPr>
            <a:xfrm>
              <a:off x="3297814" y="5719572"/>
              <a:ext cx="64007" cy="68580"/>
            </a:xfrm>
            <a:prstGeom prst="rect">
              <a:avLst/>
            </a:prstGeom>
          </p:spPr>
        </p:pic>
        <p:sp>
          <p:nvSpPr>
            <p:cNvPr id="403" name="object 403"/>
            <p:cNvSpPr/>
            <p:nvPr/>
          </p:nvSpPr>
          <p:spPr>
            <a:xfrm>
              <a:off x="2314834" y="5781294"/>
              <a:ext cx="59690" cy="13970"/>
            </a:xfrm>
            <a:custGeom>
              <a:avLst/>
              <a:gdLst/>
              <a:ahLst/>
              <a:cxnLst/>
              <a:rect l="l" t="t" r="r" b="b"/>
              <a:pathLst>
                <a:path w="59689" h="13970">
                  <a:moveTo>
                    <a:pt x="0" y="0"/>
                  </a:moveTo>
                  <a:lnTo>
                    <a:pt x="59435" y="0"/>
                  </a:lnTo>
                </a:path>
                <a:path w="59689" h="13970">
                  <a:moveTo>
                    <a:pt x="0" y="4572"/>
                  </a:moveTo>
                  <a:lnTo>
                    <a:pt x="59435" y="4572"/>
                  </a:lnTo>
                </a:path>
                <a:path w="59689" h="13970">
                  <a:moveTo>
                    <a:pt x="0" y="9144"/>
                  </a:moveTo>
                  <a:lnTo>
                    <a:pt x="59435" y="9144"/>
                  </a:lnTo>
                </a:path>
                <a:path w="59689" h="13970">
                  <a:moveTo>
                    <a:pt x="0" y="13715"/>
                  </a:moveTo>
                  <a:lnTo>
                    <a:pt x="59435" y="13715"/>
                  </a:lnTo>
                </a:path>
              </a:pathLst>
            </a:custGeom>
            <a:ln w="4572">
              <a:solidFill>
                <a:srgbClr val="EAE251"/>
              </a:solidFill>
            </a:ln>
          </p:spPr>
          <p:txBody>
            <a:bodyPr wrap="square" lIns="0" tIns="0" rIns="0" bIns="0" rtlCol="0"/>
            <a:lstStyle/>
            <a:p>
              <a:endParaRPr/>
            </a:p>
          </p:txBody>
        </p:sp>
        <p:pic>
          <p:nvPicPr>
            <p:cNvPr id="404" name="object 404"/>
            <p:cNvPicPr/>
            <p:nvPr/>
          </p:nvPicPr>
          <p:blipFill>
            <a:blip r:embed="rId287" cstate="print"/>
            <a:stretch>
              <a:fillRect/>
            </a:stretch>
          </p:blipFill>
          <p:spPr>
            <a:xfrm>
              <a:off x="2314834" y="5797296"/>
              <a:ext cx="64007" cy="9144"/>
            </a:xfrm>
            <a:prstGeom prst="rect">
              <a:avLst/>
            </a:prstGeom>
          </p:spPr>
        </p:pic>
        <p:pic>
          <p:nvPicPr>
            <p:cNvPr id="405" name="object 405"/>
            <p:cNvPicPr/>
            <p:nvPr/>
          </p:nvPicPr>
          <p:blipFill>
            <a:blip r:embed="rId288" cstate="print"/>
            <a:stretch>
              <a:fillRect/>
            </a:stretch>
          </p:blipFill>
          <p:spPr>
            <a:xfrm>
              <a:off x="3293242" y="5788152"/>
              <a:ext cx="64007" cy="18288"/>
            </a:xfrm>
            <a:prstGeom prst="rect">
              <a:avLst/>
            </a:prstGeom>
          </p:spPr>
        </p:pic>
        <p:pic>
          <p:nvPicPr>
            <p:cNvPr id="406" name="object 406"/>
            <p:cNvPicPr/>
            <p:nvPr/>
          </p:nvPicPr>
          <p:blipFill>
            <a:blip r:embed="rId289" cstate="print"/>
            <a:stretch>
              <a:fillRect/>
            </a:stretch>
          </p:blipFill>
          <p:spPr>
            <a:xfrm>
              <a:off x="2319406" y="5806440"/>
              <a:ext cx="59435" cy="27432"/>
            </a:xfrm>
            <a:prstGeom prst="rect">
              <a:avLst/>
            </a:prstGeom>
          </p:spPr>
        </p:pic>
        <p:pic>
          <p:nvPicPr>
            <p:cNvPr id="407" name="object 407"/>
            <p:cNvPicPr/>
            <p:nvPr/>
          </p:nvPicPr>
          <p:blipFill>
            <a:blip r:embed="rId290" cstate="print"/>
            <a:stretch>
              <a:fillRect/>
            </a:stretch>
          </p:blipFill>
          <p:spPr>
            <a:xfrm>
              <a:off x="3288670" y="5806440"/>
              <a:ext cx="68579" cy="36576"/>
            </a:xfrm>
            <a:prstGeom prst="rect">
              <a:avLst/>
            </a:prstGeom>
          </p:spPr>
        </p:pic>
        <p:pic>
          <p:nvPicPr>
            <p:cNvPr id="408" name="object 408"/>
            <p:cNvPicPr/>
            <p:nvPr/>
          </p:nvPicPr>
          <p:blipFill>
            <a:blip r:embed="rId291" cstate="print"/>
            <a:stretch>
              <a:fillRect/>
            </a:stretch>
          </p:blipFill>
          <p:spPr>
            <a:xfrm>
              <a:off x="2323978" y="5833872"/>
              <a:ext cx="59435" cy="18288"/>
            </a:xfrm>
            <a:prstGeom prst="rect">
              <a:avLst/>
            </a:prstGeom>
          </p:spPr>
        </p:pic>
        <p:pic>
          <p:nvPicPr>
            <p:cNvPr id="409" name="object 409"/>
            <p:cNvPicPr/>
            <p:nvPr/>
          </p:nvPicPr>
          <p:blipFill>
            <a:blip r:embed="rId292" cstate="print"/>
            <a:stretch>
              <a:fillRect/>
            </a:stretch>
          </p:blipFill>
          <p:spPr>
            <a:xfrm>
              <a:off x="3284098" y="5843016"/>
              <a:ext cx="64007" cy="9144"/>
            </a:xfrm>
            <a:prstGeom prst="rect">
              <a:avLst/>
            </a:prstGeom>
          </p:spPr>
        </p:pic>
        <p:pic>
          <p:nvPicPr>
            <p:cNvPr id="410" name="object 410"/>
            <p:cNvPicPr/>
            <p:nvPr/>
          </p:nvPicPr>
          <p:blipFill>
            <a:blip r:embed="rId293" cstate="print"/>
            <a:stretch>
              <a:fillRect/>
            </a:stretch>
          </p:blipFill>
          <p:spPr>
            <a:xfrm>
              <a:off x="2328550" y="5852160"/>
              <a:ext cx="59435" cy="22860"/>
            </a:xfrm>
            <a:prstGeom prst="rect">
              <a:avLst/>
            </a:prstGeom>
          </p:spPr>
        </p:pic>
        <p:pic>
          <p:nvPicPr>
            <p:cNvPr id="411" name="object 411"/>
            <p:cNvPicPr/>
            <p:nvPr/>
          </p:nvPicPr>
          <p:blipFill>
            <a:blip r:embed="rId294" cstate="print"/>
            <a:stretch>
              <a:fillRect/>
            </a:stretch>
          </p:blipFill>
          <p:spPr>
            <a:xfrm>
              <a:off x="3279526" y="5852160"/>
              <a:ext cx="68579" cy="18288"/>
            </a:xfrm>
            <a:prstGeom prst="rect">
              <a:avLst/>
            </a:prstGeom>
          </p:spPr>
        </p:pic>
        <p:pic>
          <p:nvPicPr>
            <p:cNvPr id="412" name="object 412"/>
            <p:cNvPicPr/>
            <p:nvPr/>
          </p:nvPicPr>
          <p:blipFill>
            <a:blip r:embed="rId295" cstate="print"/>
            <a:stretch>
              <a:fillRect/>
            </a:stretch>
          </p:blipFill>
          <p:spPr>
            <a:xfrm>
              <a:off x="3274954" y="5870448"/>
              <a:ext cx="68579" cy="27432"/>
            </a:xfrm>
            <a:prstGeom prst="rect">
              <a:avLst/>
            </a:prstGeom>
          </p:spPr>
        </p:pic>
        <p:pic>
          <p:nvPicPr>
            <p:cNvPr id="413" name="object 413"/>
            <p:cNvPicPr/>
            <p:nvPr/>
          </p:nvPicPr>
          <p:blipFill>
            <a:blip r:embed="rId296" cstate="print"/>
            <a:stretch>
              <a:fillRect/>
            </a:stretch>
          </p:blipFill>
          <p:spPr>
            <a:xfrm>
              <a:off x="2333122" y="5875020"/>
              <a:ext cx="68579" cy="32004"/>
            </a:xfrm>
            <a:prstGeom prst="rect">
              <a:avLst/>
            </a:prstGeom>
          </p:spPr>
        </p:pic>
        <p:pic>
          <p:nvPicPr>
            <p:cNvPr id="414" name="object 414"/>
            <p:cNvPicPr/>
            <p:nvPr/>
          </p:nvPicPr>
          <p:blipFill>
            <a:blip r:embed="rId297" cstate="print"/>
            <a:stretch>
              <a:fillRect/>
            </a:stretch>
          </p:blipFill>
          <p:spPr>
            <a:xfrm>
              <a:off x="3270382" y="5897880"/>
              <a:ext cx="64007" cy="9144"/>
            </a:xfrm>
            <a:prstGeom prst="rect">
              <a:avLst/>
            </a:prstGeom>
          </p:spPr>
        </p:pic>
        <p:pic>
          <p:nvPicPr>
            <p:cNvPr id="415" name="object 415"/>
            <p:cNvPicPr/>
            <p:nvPr/>
          </p:nvPicPr>
          <p:blipFill>
            <a:blip r:embed="rId298" cstate="print"/>
            <a:stretch>
              <a:fillRect/>
            </a:stretch>
          </p:blipFill>
          <p:spPr>
            <a:xfrm>
              <a:off x="2337694" y="5907024"/>
              <a:ext cx="68579" cy="13716"/>
            </a:xfrm>
            <a:prstGeom prst="rect">
              <a:avLst/>
            </a:prstGeom>
          </p:spPr>
        </p:pic>
        <p:pic>
          <p:nvPicPr>
            <p:cNvPr id="416" name="object 416"/>
            <p:cNvPicPr/>
            <p:nvPr/>
          </p:nvPicPr>
          <p:blipFill>
            <a:blip r:embed="rId299" cstate="print"/>
            <a:stretch>
              <a:fillRect/>
            </a:stretch>
          </p:blipFill>
          <p:spPr>
            <a:xfrm>
              <a:off x="3265810" y="5907024"/>
              <a:ext cx="64007" cy="13716"/>
            </a:xfrm>
            <a:prstGeom prst="rect">
              <a:avLst/>
            </a:prstGeom>
          </p:spPr>
        </p:pic>
        <p:pic>
          <p:nvPicPr>
            <p:cNvPr id="417" name="object 417"/>
            <p:cNvPicPr/>
            <p:nvPr/>
          </p:nvPicPr>
          <p:blipFill>
            <a:blip r:embed="rId300" cstate="print"/>
            <a:stretch>
              <a:fillRect/>
            </a:stretch>
          </p:blipFill>
          <p:spPr>
            <a:xfrm>
              <a:off x="3261238" y="5920740"/>
              <a:ext cx="64007" cy="9144"/>
            </a:xfrm>
            <a:prstGeom prst="rect">
              <a:avLst/>
            </a:prstGeom>
          </p:spPr>
        </p:pic>
        <p:pic>
          <p:nvPicPr>
            <p:cNvPr id="418" name="object 418"/>
            <p:cNvPicPr/>
            <p:nvPr/>
          </p:nvPicPr>
          <p:blipFill>
            <a:blip r:embed="rId301" cstate="print"/>
            <a:stretch>
              <a:fillRect/>
            </a:stretch>
          </p:blipFill>
          <p:spPr>
            <a:xfrm>
              <a:off x="2342266" y="5920740"/>
              <a:ext cx="73151" cy="18288"/>
            </a:xfrm>
            <a:prstGeom prst="rect">
              <a:avLst/>
            </a:prstGeom>
          </p:spPr>
        </p:pic>
        <p:pic>
          <p:nvPicPr>
            <p:cNvPr id="419" name="object 419"/>
            <p:cNvPicPr/>
            <p:nvPr/>
          </p:nvPicPr>
          <p:blipFill>
            <a:blip r:embed="rId302" cstate="print"/>
            <a:stretch>
              <a:fillRect/>
            </a:stretch>
          </p:blipFill>
          <p:spPr>
            <a:xfrm>
              <a:off x="3256666" y="5929884"/>
              <a:ext cx="68580" cy="9144"/>
            </a:xfrm>
            <a:prstGeom prst="rect">
              <a:avLst/>
            </a:prstGeom>
          </p:spPr>
        </p:pic>
        <p:pic>
          <p:nvPicPr>
            <p:cNvPr id="420" name="object 420"/>
            <p:cNvPicPr/>
            <p:nvPr/>
          </p:nvPicPr>
          <p:blipFill>
            <a:blip r:embed="rId303" cstate="print"/>
            <a:stretch>
              <a:fillRect/>
            </a:stretch>
          </p:blipFill>
          <p:spPr>
            <a:xfrm>
              <a:off x="2351410" y="5939028"/>
              <a:ext cx="68579" cy="9144"/>
            </a:xfrm>
            <a:prstGeom prst="rect">
              <a:avLst/>
            </a:prstGeom>
          </p:spPr>
        </p:pic>
        <p:pic>
          <p:nvPicPr>
            <p:cNvPr id="421" name="object 421"/>
            <p:cNvPicPr/>
            <p:nvPr/>
          </p:nvPicPr>
          <p:blipFill>
            <a:blip r:embed="rId304" cstate="print"/>
            <a:stretch>
              <a:fillRect/>
            </a:stretch>
          </p:blipFill>
          <p:spPr>
            <a:xfrm>
              <a:off x="3252094" y="5939028"/>
              <a:ext cx="68580" cy="9144"/>
            </a:xfrm>
            <a:prstGeom prst="rect">
              <a:avLst/>
            </a:prstGeom>
          </p:spPr>
        </p:pic>
        <p:pic>
          <p:nvPicPr>
            <p:cNvPr id="422" name="object 422"/>
            <p:cNvPicPr/>
            <p:nvPr/>
          </p:nvPicPr>
          <p:blipFill>
            <a:blip r:embed="rId305" cstate="print"/>
            <a:stretch>
              <a:fillRect/>
            </a:stretch>
          </p:blipFill>
          <p:spPr>
            <a:xfrm>
              <a:off x="2355982" y="5948172"/>
              <a:ext cx="68580" cy="9144"/>
            </a:xfrm>
            <a:prstGeom prst="rect">
              <a:avLst/>
            </a:prstGeom>
          </p:spPr>
        </p:pic>
        <p:pic>
          <p:nvPicPr>
            <p:cNvPr id="423" name="object 423"/>
            <p:cNvPicPr/>
            <p:nvPr/>
          </p:nvPicPr>
          <p:blipFill>
            <a:blip r:embed="rId306" cstate="print"/>
            <a:stretch>
              <a:fillRect/>
            </a:stretch>
          </p:blipFill>
          <p:spPr>
            <a:xfrm>
              <a:off x="3233806" y="5948172"/>
              <a:ext cx="82296" cy="36576"/>
            </a:xfrm>
            <a:prstGeom prst="rect">
              <a:avLst/>
            </a:prstGeom>
          </p:spPr>
        </p:pic>
        <p:pic>
          <p:nvPicPr>
            <p:cNvPr id="424" name="object 424"/>
            <p:cNvPicPr/>
            <p:nvPr/>
          </p:nvPicPr>
          <p:blipFill>
            <a:blip r:embed="rId307" cstate="print"/>
            <a:stretch>
              <a:fillRect/>
            </a:stretch>
          </p:blipFill>
          <p:spPr>
            <a:xfrm>
              <a:off x="2360554" y="5957316"/>
              <a:ext cx="82295" cy="36576"/>
            </a:xfrm>
            <a:prstGeom prst="rect">
              <a:avLst/>
            </a:prstGeom>
          </p:spPr>
        </p:pic>
        <p:pic>
          <p:nvPicPr>
            <p:cNvPr id="425" name="object 425"/>
            <p:cNvPicPr/>
            <p:nvPr/>
          </p:nvPicPr>
          <p:blipFill>
            <a:blip r:embed="rId308" cstate="print"/>
            <a:stretch>
              <a:fillRect/>
            </a:stretch>
          </p:blipFill>
          <p:spPr>
            <a:xfrm>
              <a:off x="3229234" y="5984748"/>
              <a:ext cx="68580" cy="9144"/>
            </a:xfrm>
            <a:prstGeom prst="rect">
              <a:avLst/>
            </a:prstGeom>
          </p:spPr>
        </p:pic>
        <p:pic>
          <p:nvPicPr>
            <p:cNvPr id="426" name="object 426"/>
            <p:cNvPicPr/>
            <p:nvPr/>
          </p:nvPicPr>
          <p:blipFill>
            <a:blip r:embed="rId309" cstate="print"/>
            <a:stretch>
              <a:fillRect/>
            </a:stretch>
          </p:blipFill>
          <p:spPr>
            <a:xfrm>
              <a:off x="2378842" y="5993892"/>
              <a:ext cx="73152" cy="13716"/>
            </a:xfrm>
            <a:prstGeom prst="rect">
              <a:avLst/>
            </a:prstGeom>
          </p:spPr>
        </p:pic>
        <p:pic>
          <p:nvPicPr>
            <p:cNvPr id="427" name="object 427"/>
            <p:cNvPicPr/>
            <p:nvPr/>
          </p:nvPicPr>
          <p:blipFill>
            <a:blip r:embed="rId310" cstate="print"/>
            <a:stretch>
              <a:fillRect/>
            </a:stretch>
          </p:blipFill>
          <p:spPr>
            <a:xfrm>
              <a:off x="3220090" y="5993892"/>
              <a:ext cx="73151" cy="13716"/>
            </a:xfrm>
            <a:prstGeom prst="rect">
              <a:avLst/>
            </a:prstGeom>
          </p:spPr>
        </p:pic>
        <p:pic>
          <p:nvPicPr>
            <p:cNvPr id="428" name="object 428"/>
            <p:cNvPicPr/>
            <p:nvPr/>
          </p:nvPicPr>
          <p:blipFill>
            <a:blip r:embed="rId311" cstate="print"/>
            <a:stretch>
              <a:fillRect/>
            </a:stretch>
          </p:blipFill>
          <p:spPr>
            <a:xfrm>
              <a:off x="2383414" y="6007608"/>
              <a:ext cx="82296" cy="13716"/>
            </a:xfrm>
            <a:prstGeom prst="rect">
              <a:avLst/>
            </a:prstGeom>
          </p:spPr>
        </p:pic>
        <p:pic>
          <p:nvPicPr>
            <p:cNvPr id="429" name="object 429"/>
            <p:cNvPicPr/>
            <p:nvPr/>
          </p:nvPicPr>
          <p:blipFill>
            <a:blip r:embed="rId312" cstate="print"/>
            <a:stretch>
              <a:fillRect/>
            </a:stretch>
          </p:blipFill>
          <p:spPr>
            <a:xfrm>
              <a:off x="3206374" y="6007608"/>
              <a:ext cx="77723" cy="13716"/>
            </a:xfrm>
            <a:prstGeom prst="rect">
              <a:avLst/>
            </a:prstGeom>
          </p:spPr>
        </p:pic>
        <p:pic>
          <p:nvPicPr>
            <p:cNvPr id="430" name="object 430"/>
            <p:cNvPicPr/>
            <p:nvPr/>
          </p:nvPicPr>
          <p:blipFill>
            <a:blip r:embed="rId313" cstate="print"/>
            <a:stretch>
              <a:fillRect/>
            </a:stretch>
          </p:blipFill>
          <p:spPr>
            <a:xfrm>
              <a:off x="2397130" y="6021324"/>
              <a:ext cx="73152" cy="9144"/>
            </a:xfrm>
            <a:prstGeom prst="rect">
              <a:avLst/>
            </a:prstGeom>
          </p:spPr>
        </p:pic>
        <p:pic>
          <p:nvPicPr>
            <p:cNvPr id="431" name="object 431"/>
            <p:cNvPicPr/>
            <p:nvPr/>
          </p:nvPicPr>
          <p:blipFill>
            <a:blip r:embed="rId314" cstate="print"/>
            <a:stretch>
              <a:fillRect/>
            </a:stretch>
          </p:blipFill>
          <p:spPr>
            <a:xfrm>
              <a:off x="3192658" y="6021324"/>
              <a:ext cx="86868" cy="18288"/>
            </a:xfrm>
            <a:prstGeom prst="rect">
              <a:avLst/>
            </a:prstGeom>
          </p:spPr>
        </p:pic>
        <p:pic>
          <p:nvPicPr>
            <p:cNvPr id="432" name="object 432"/>
            <p:cNvPicPr/>
            <p:nvPr/>
          </p:nvPicPr>
          <p:blipFill>
            <a:blip r:embed="rId315" cstate="print"/>
            <a:stretch>
              <a:fillRect/>
            </a:stretch>
          </p:blipFill>
          <p:spPr>
            <a:xfrm>
              <a:off x="2401702" y="6030468"/>
              <a:ext cx="73152" cy="13716"/>
            </a:xfrm>
            <a:prstGeom prst="rect">
              <a:avLst/>
            </a:prstGeom>
          </p:spPr>
        </p:pic>
        <p:pic>
          <p:nvPicPr>
            <p:cNvPr id="433" name="object 433"/>
            <p:cNvPicPr/>
            <p:nvPr/>
          </p:nvPicPr>
          <p:blipFill>
            <a:blip r:embed="rId316" cstate="print"/>
            <a:stretch>
              <a:fillRect/>
            </a:stretch>
          </p:blipFill>
          <p:spPr>
            <a:xfrm>
              <a:off x="3188086" y="6039612"/>
              <a:ext cx="77724" cy="9144"/>
            </a:xfrm>
            <a:prstGeom prst="rect">
              <a:avLst/>
            </a:prstGeom>
          </p:spPr>
        </p:pic>
        <p:sp>
          <p:nvSpPr>
            <p:cNvPr id="434" name="object 434"/>
            <p:cNvSpPr/>
            <p:nvPr/>
          </p:nvSpPr>
          <p:spPr>
            <a:xfrm>
              <a:off x="3183514" y="6051042"/>
              <a:ext cx="78105" cy="5080"/>
            </a:xfrm>
            <a:custGeom>
              <a:avLst/>
              <a:gdLst/>
              <a:ahLst/>
              <a:cxnLst/>
              <a:rect l="l" t="t" r="r" b="b"/>
              <a:pathLst>
                <a:path w="78104" h="5079">
                  <a:moveTo>
                    <a:pt x="4571" y="0"/>
                  </a:moveTo>
                  <a:lnTo>
                    <a:pt x="77724" y="0"/>
                  </a:lnTo>
                </a:path>
                <a:path w="78104" h="5079">
                  <a:moveTo>
                    <a:pt x="0" y="4572"/>
                  </a:moveTo>
                  <a:lnTo>
                    <a:pt x="73152" y="4572"/>
                  </a:lnTo>
                </a:path>
              </a:pathLst>
            </a:custGeom>
            <a:ln w="4572">
              <a:solidFill>
                <a:srgbClr val="EAE251"/>
              </a:solidFill>
            </a:ln>
          </p:spPr>
          <p:txBody>
            <a:bodyPr wrap="square" lIns="0" tIns="0" rIns="0" bIns="0" rtlCol="0"/>
            <a:lstStyle/>
            <a:p>
              <a:endParaRPr/>
            </a:p>
          </p:txBody>
        </p:sp>
        <p:pic>
          <p:nvPicPr>
            <p:cNvPr id="435" name="object 435"/>
            <p:cNvPicPr/>
            <p:nvPr/>
          </p:nvPicPr>
          <p:blipFill>
            <a:blip r:embed="rId317" cstate="print"/>
            <a:stretch>
              <a:fillRect/>
            </a:stretch>
          </p:blipFill>
          <p:spPr>
            <a:xfrm>
              <a:off x="2410846" y="6044184"/>
              <a:ext cx="100584" cy="32004"/>
            </a:xfrm>
            <a:prstGeom prst="rect">
              <a:avLst/>
            </a:prstGeom>
          </p:spPr>
        </p:pic>
        <p:pic>
          <p:nvPicPr>
            <p:cNvPr id="436" name="object 436"/>
            <p:cNvPicPr/>
            <p:nvPr/>
          </p:nvPicPr>
          <p:blipFill>
            <a:blip r:embed="rId318" cstate="print"/>
            <a:stretch>
              <a:fillRect/>
            </a:stretch>
          </p:blipFill>
          <p:spPr>
            <a:xfrm>
              <a:off x="3101218" y="6057900"/>
              <a:ext cx="146304" cy="68580"/>
            </a:xfrm>
            <a:prstGeom prst="rect">
              <a:avLst/>
            </a:prstGeom>
          </p:spPr>
        </p:pic>
        <p:pic>
          <p:nvPicPr>
            <p:cNvPr id="437" name="object 437"/>
            <p:cNvPicPr/>
            <p:nvPr/>
          </p:nvPicPr>
          <p:blipFill>
            <a:blip r:embed="rId319" cstate="print"/>
            <a:stretch>
              <a:fillRect/>
            </a:stretch>
          </p:blipFill>
          <p:spPr>
            <a:xfrm>
              <a:off x="2433706" y="6076188"/>
              <a:ext cx="118872" cy="36576"/>
            </a:xfrm>
            <a:prstGeom prst="rect">
              <a:avLst/>
            </a:prstGeom>
          </p:spPr>
        </p:pic>
        <p:pic>
          <p:nvPicPr>
            <p:cNvPr id="438" name="object 438"/>
            <p:cNvPicPr/>
            <p:nvPr/>
          </p:nvPicPr>
          <p:blipFill>
            <a:blip r:embed="rId320" cstate="print"/>
            <a:stretch>
              <a:fillRect/>
            </a:stretch>
          </p:blipFill>
          <p:spPr>
            <a:xfrm>
              <a:off x="2470282" y="6112764"/>
              <a:ext cx="96011" cy="13716"/>
            </a:xfrm>
            <a:prstGeom prst="rect">
              <a:avLst/>
            </a:prstGeom>
          </p:spPr>
        </p:pic>
        <p:pic>
          <p:nvPicPr>
            <p:cNvPr id="439" name="object 439"/>
            <p:cNvPicPr/>
            <p:nvPr/>
          </p:nvPicPr>
          <p:blipFill>
            <a:blip r:embed="rId321" cstate="print"/>
            <a:stretch>
              <a:fillRect/>
            </a:stretch>
          </p:blipFill>
          <p:spPr>
            <a:xfrm>
              <a:off x="2483998" y="6126480"/>
              <a:ext cx="96011" cy="9144"/>
            </a:xfrm>
            <a:prstGeom prst="rect">
              <a:avLst/>
            </a:prstGeom>
          </p:spPr>
        </p:pic>
        <p:pic>
          <p:nvPicPr>
            <p:cNvPr id="440" name="object 440"/>
            <p:cNvPicPr/>
            <p:nvPr/>
          </p:nvPicPr>
          <p:blipFill>
            <a:blip r:embed="rId322" cstate="print"/>
            <a:stretch>
              <a:fillRect/>
            </a:stretch>
          </p:blipFill>
          <p:spPr>
            <a:xfrm>
              <a:off x="3092074" y="6126480"/>
              <a:ext cx="96012" cy="9144"/>
            </a:xfrm>
            <a:prstGeom prst="rect">
              <a:avLst/>
            </a:prstGeom>
          </p:spPr>
        </p:pic>
        <p:pic>
          <p:nvPicPr>
            <p:cNvPr id="441" name="object 441"/>
            <p:cNvPicPr/>
            <p:nvPr/>
          </p:nvPicPr>
          <p:blipFill>
            <a:blip r:embed="rId323" cstate="print"/>
            <a:stretch>
              <a:fillRect/>
            </a:stretch>
          </p:blipFill>
          <p:spPr>
            <a:xfrm>
              <a:off x="2493142" y="6135624"/>
              <a:ext cx="109728" cy="13716"/>
            </a:xfrm>
            <a:prstGeom prst="rect">
              <a:avLst/>
            </a:prstGeom>
          </p:spPr>
        </p:pic>
        <p:sp>
          <p:nvSpPr>
            <p:cNvPr id="442" name="object 442"/>
            <p:cNvSpPr/>
            <p:nvPr/>
          </p:nvSpPr>
          <p:spPr>
            <a:xfrm>
              <a:off x="2511430" y="6151626"/>
              <a:ext cx="100965" cy="0"/>
            </a:xfrm>
            <a:custGeom>
              <a:avLst/>
              <a:gdLst/>
              <a:ahLst/>
              <a:cxnLst/>
              <a:rect l="l" t="t" r="r" b="b"/>
              <a:pathLst>
                <a:path w="100964">
                  <a:moveTo>
                    <a:pt x="0" y="0"/>
                  </a:moveTo>
                  <a:lnTo>
                    <a:pt x="100584" y="0"/>
                  </a:lnTo>
                </a:path>
              </a:pathLst>
            </a:custGeom>
            <a:ln w="4572">
              <a:solidFill>
                <a:srgbClr val="EAE251"/>
              </a:solidFill>
            </a:ln>
          </p:spPr>
          <p:txBody>
            <a:bodyPr wrap="square" lIns="0" tIns="0" rIns="0" bIns="0" rtlCol="0"/>
            <a:lstStyle/>
            <a:p>
              <a:endParaRPr/>
            </a:p>
          </p:txBody>
        </p:sp>
        <p:pic>
          <p:nvPicPr>
            <p:cNvPr id="443" name="object 443"/>
            <p:cNvPicPr/>
            <p:nvPr/>
          </p:nvPicPr>
          <p:blipFill>
            <a:blip r:embed="rId324" cstate="print"/>
            <a:stretch>
              <a:fillRect/>
            </a:stretch>
          </p:blipFill>
          <p:spPr>
            <a:xfrm>
              <a:off x="3032638" y="6135624"/>
              <a:ext cx="146303" cy="32004"/>
            </a:xfrm>
            <a:prstGeom prst="rect">
              <a:avLst/>
            </a:prstGeom>
          </p:spPr>
        </p:pic>
        <p:sp>
          <p:nvSpPr>
            <p:cNvPr id="444" name="object 444"/>
            <p:cNvSpPr/>
            <p:nvPr/>
          </p:nvSpPr>
          <p:spPr>
            <a:xfrm>
              <a:off x="3023494" y="6169914"/>
              <a:ext cx="114300" cy="0"/>
            </a:xfrm>
            <a:custGeom>
              <a:avLst/>
              <a:gdLst/>
              <a:ahLst/>
              <a:cxnLst/>
              <a:rect l="l" t="t" r="r" b="b"/>
              <a:pathLst>
                <a:path w="114300">
                  <a:moveTo>
                    <a:pt x="0" y="0"/>
                  </a:moveTo>
                  <a:lnTo>
                    <a:pt x="114300" y="0"/>
                  </a:lnTo>
                </a:path>
              </a:pathLst>
            </a:custGeom>
            <a:ln w="4572">
              <a:solidFill>
                <a:srgbClr val="EAE251"/>
              </a:solidFill>
            </a:ln>
          </p:spPr>
          <p:txBody>
            <a:bodyPr wrap="square" lIns="0" tIns="0" rIns="0" bIns="0" rtlCol="0"/>
            <a:lstStyle/>
            <a:p>
              <a:endParaRPr/>
            </a:p>
          </p:txBody>
        </p:sp>
        <p:pic>
          <p:nvPicPr>
            <p:cNvPr id="445" name="object 445"/>
            <p:cNvPicPr/>
            <p:nvPr/>
          </p:nvPicPr>
          <p:blipFill>
            <a:blip r:embed="rId325" cstate="print"/>
            <a:stretch>
              <a:fillRect/>
            </a:stretch>
          </p:blipFill>
          <p:spPr>
            <a:xfrm>
              <a:off x="2516002" y="6153912"/>
              <a:ext cx="617220" cy="82296"/>
            </a:xfrm>
            <a:prstGeom prst="rect">
              <a:avLst/>
            </a:prstGeom>
          </p:spPr>
        </p:pic>
        <p:pic>
          <p:nvPicPr>
            <p:cNvPr id="446" name="object 446"/>
            <p:cNvPicPr/>
            <p:nvPr/>
          </p:nvPicPr>
          <p:blipFill>
            <a:blip r:embed="rId326" cstate="print"/>
            <a:stretch>
              <a:fillRect/>
            </a:stretch>
          </p:blipFill>
          <p:spPr>
            <a:xfrm>
              <a:off x="2666878" y="6236208"/>
              <a:ext cx="342900" cy="27432"/>
            </a:xfrm>
            <a:prstGeom prst="rect">
              <a:avLst/>
            </a:prstGeom>
          </p:spPr>
        </p:pic>
        <p:pic>
          <p:nvPicPr>
            <p:cNvPr id="447" name="object 447"/>
            <p:cNvPicPr/>
            <p:nvPr/>
          </p:nvPicPr>
          <p:blipFill>
            <a:blip r:embed="rId327" cstate="print"/>
            <a:stretch>
              <a:fillRect/>
            </a:stretch>
          </p:blipFill>
          <p:spPr>
            <a:xfrm>
              <a:off x="5762121" y="5036820"/>
              <a:ext cx="498348" cy="6096"/>
            </a:xfrm>
            <a:prstGeom prst="rect">
              <a:avLst/>
            </a:prstGeom>
          </p:spPr>
        </p:pic>
        <p:pic>
          <p:nvPicPr>
            <p:cNvPr id="448" name="object 448"/>
            <p:cNvPicPr/>
            <p:nvPr/>
          </p:nvPicPr>
          <p:blipFill>
            <a:blip r:embed="rId328" cstate="print"/>
            <a:stretch>
              <a:fillRect/>
            </a:stretch>
          </p:blipFill>
          <p:spPr>
            <a:xfrm>
              <a:off x="5739262" y="5042916"/>
              <a:ext cx="548639" cy="13716"/>
            </a:xfrm>
            <a:prstGeom prst="rect">
              <a:avLst/>
            </a:prstGeom>
          </p:spPr>
        </p:pic>
        <p:pic>
          <p:nvPicPr>
            <p:cNvPr id="449" name="object 449"/>
            <p:cNvPicPr/>
            <p:nvPr/>
          </p:nvPicPr>
          <p:blipFill>
            <a:blip r:embed="rId329" cstate="print"/>
            <a:stretch>
              <a:fillRect/>
            </a:stretch>
          </p:blipFill>
          <p:spPr>
            <a:xfrm>
              <a:off x="6100450" y="5056632"/>
              <a:ext cx="214884" cy="18288"/>
            </a:xfrm>
            <a:prstGeom prst="rect">
              <a:avLst/>
            </a:prstGeom>
          </p:spPr>
        </p:pic>
        <p:pic>
          <p:nvPicPr>
            <p:cNvPr id="450" name="object 450"/>
            <p:cNvPicPr/>
            <p:nvPr/>
          </p:nvPicPr>
          <p:blipFill>
            <a:blip r:embed="rId330" cstate="print"/>
            <a:stretch>
              <a:fillRect/>
            </a:stretch>
          </p:blipFill>
          <p:spPr>
            <a:xfrm>
              <a:off x="5684397" y="5056632"/>
              <a:ext cx="242315" cy="32004"/>
            </a:xfrm>
            <a:prstGeom prst="rect">
              <a:avLst/>
            </a:prstGeom>
          </p:spPr>
        </p:pic>
        <p:pic>
          <p:nvPicPr>
            <p:cNvPr id="451" name="object 451"/>
            <p:cNvPicPr/>
            <p:nvPr/>
          </p:nvPicPr>
          <p:blipFill>
            <a:blip r:embed="rId331" cstate="print"/>
            <a:stretch>
              <a:fillRect/>
            </a:stretch>
          </p:blipFill>
          <p:spPr>
            <a:xfrm>
              <a:off x="6169030" y="5074920"/>
              <a:ext cx="182880" cy="22860"/>
            </a:xfrm>
            <a:prstGeom prst="rect">
              <a:avLst/>
            </a:prstGeom>
          </p:spPr>
        </p:pic>
        <p:pic>
          <p:nvPicPr>
            <p:cNvPr id="452" name="object 452"/>
            <p:cNvPicPr/>
            <p:nvPr/>
          </p:nvPicPr>
          <p:blipFill>
            <a:blip r:embed="rId332" cstate="print"/>
            <a:stretch>
              <a:fillRect/>
            </a:stretch>
          </p:blipFill>
          <p:spPr>
            <a:xfrm>
              <a:off x="5666109" y="5088636"/>
              <a:ext cx="146303" cy="13716"/>
            </a:xfrm>
            <a:prstGeom prst="rect">
              <a:avLst/>
            </a:prstGeom>
          </p:spPr>
        </p:pic>
        <p:pic>
          <p:nvPicPr>
            <p:cNvPr id="453" name="object 453"/>
            <p:cNvPicPr/>
            <p:nvPr/>
          </p:nvPicPr>
          <p:blipFill>
            <a:blip r:embed="rId333" cstate="print"/>
            <a:stretch>
              <a:fillRect/>
            </a:stretch>
          </p:blipFill>
          <p:spPr>
            <a:xfrm>
              <a:off x="6228465" y="5097780"/>
              <a:ext cx="150875" cy="22860"/>
            </a:xfrm>
            <a:prstGeom prst="rect">
              <a:avLst/>
            </a:prstGeom>
          </p:spPr>
        </p:pic>
        <p:pic>
          <p:nvPicPr>
            <p:cNvPr id="454" name="object 454"/>
            <p:cNvPicPr/>
            <p:nvPr/>
          </p:nvPicPr>
          <p:blipFill>
            <a:blip r:embed="rId334" cstate="print"/>
            <a:stretch>
              <a:fillRect/>
            </a:stretch>
          </p:blipFill>
          <p:spPr>
            <a:xfrm>
              <a:off x="5629534" y="5102352"/>
              <a:ext cx="155448" cy="32004"/>
            </a:xfrm>
            <a:prstGeom prst="rect">
              <a:avLst/>
            </a:prstGeom>
          </p:spPr>
        </p:pic>
        <p:pic>
          <p:nvPicPr>
            <p:cNvPr id="455" name="object 455"/>
            <p:cNvPicPr/>
            <p:nvPr/>
          </p:nvPicPr>
          <p:blipFill>
            <a:blip r:embed="rId335" cstate="print"/>
            <a:stretch>
              <a:fillRect/>
            </a:stretch>
          </p:blipFill>
          <p:spPr>
            <a:xfrm>
              <a:off x="6269614" y="5120640"/>
              <a:ext cx="123444" cy="13716"/>
            </a:xfrm>
            <a:prstGeom prst="rect">
              <a:avLst/>
            </a:prstGeom>
          </p:spPr>
        </p:pic>
        <p:pic>
          <p:nvPicPr>
            <p:cNvPr id="456" name="object 456"/>
            <p:cNvPicPr/>
            <p:nvPr/>
          </p:nvPicPr>
          <p:blipFill>
            <a:blip r:embed="rId336" cstate="print"/>
            <a:stretch>
              <a:fillRect/>
            </a:stretch>
          </p:blipFill>
          <p:spPr>
            <a:xfrm>
              <a:off x="5615818" y="5134356"/>
              <a:ext cx="114299" cy="13716"/>
            </a:xfrm>
            <a:prstGeom prst="rect">
              <a:avLst/>
            </a:prstGeom>
          </p:spPr>
        </p:pic>
        <p:pic>
          <p:nvPicPr>
            <p:cNvPr id="457" name="object 457"/>
            <p:cNvPicPr/>
            <p:nvPr/>
          </p:nvPicPr>
          <p:blipFill>
            <a:blip r:embed="rId337" cstate="print"/>
            <a:stretch>
              <a:fillRect/>
            </a:stretch>
          </p:blipFill>
          <p:spPr>
            <a:xfrm>
              <a:off x="6292474" y="5134356"/>
              <a:ext cx="114299" cy="13716"/>
            </a:xfrm>
            <a:prstGeom prst="rect">
              <a:avLst/>
            </a:prstGeom>
          </p:spPr>
        </p:pic>
        <p:pic>
          <p:nvPicPr>
            <p:cNvPr id="458" name="object 458"/>
            <p:cNvPicPr/>
            <p:nvPr/>
          </p:nvPicPr>
          <p:blipFill>
            <a:blip r:embed="rId338" cstate="print"/>
            <a:stretch>
              <a:fillRect/>
            </a:stretch>
          </p:blipFill>
          <p:spPr>
            <a:xfrm>
              <a:off x="5602102" y="5148072"/>
              <a:ext cx="109727" cy="9144"/>
            </a:xfrm>
            <a:prstGeom prst="rect">
              <a:avLst/>
            </a:prstGeom>
          </p:spPr>
        </p:pic>
        <p:pic>
          <p:nvPicPr>
            <p:cNvPr id="459" name="object 459"/>
            <p:cNvPicPr/>
            <p:nvPr/>
          </p:nvPicPr>
          <p:blipFill>
            <a:blip r:embed="rId339" cstate="print"/>
            <a:stretch>
              <a:fillRect/>
            </a:stretch>
          </p:blipFill>
          <p:spPr>
            <a:xfrm>
              <a:off x="6315334" y="5148072"/>
              <a:ext cx="105156" cy="9144"/>
            </a:xfrm>
            <a:prstGeom prst="rect">
              <a:avLst/>
            </a:prstGeom>
          </p:spPr>
        </p:pic>
        <p:pic>
          <p:nvPicPr>
            <p:cNvPr id="460" name="object 460"/>
            <p:cNvPicPr/>
            <p:nvPr/>
          </p:nvPicPr>
          <p:blipFill>
            <a:blip r:embed="rId340" cstate="print"/>
            <a:stretch>
              <a:fillRect/>
            </a:stretch>
          </p:blipFill>
          <p:spPr>
            <a:xfrm>
              <a:off x="5588386" y="5157216"/>
              <a:ext cx="109728" cy="22860"/>
            </a:xfrm>
            <a:prstGeom prst="rect">
              <a:avLst/>
            </a:prstGeom>
          </p:spPr>
        </p:pic>
        <p:pic>
          <p:nvPicPr>
            <p:cNvPr id="461" name="object 461"/>
            <p:cNvPicPr/>
            <p:nvPr/>
          </p:nvPicPr>
          <p:blipFill>
            <a:blip r:embed="rId341" cstate="print"/>
            <a:stretch>
              <a:fillRect/>
            </a:stretch>
          </p:blipFill>
          <p:spPr>
            <a:xfrm>
              <a:off x="6329050" y="5157216"/>
              <a:ext cx="123443" cy="36576"/>
            </a:xfrm>
            <a:prstGeom prst="rect">
              <a:avLst/>
            </a:prstGeom>
          </p:spPr>
        </p:pic>
        <p:pic>
          <p:nvPicPr>
            <p:cNvPr id="462" name="object 462"/>
            <p:cNvPicPr/>
            <p:nvPr/>
          </p:nvPicPr>
          <p:blipFill>
            <a:blip r:embed="rId342" cstate="print"/>
            <a:stretch>
              <a:fillRect/>
            </a:stretch>
          </p:blipFill>
          <p:spPr>
            <a:xfrm>
              <a:off x="5574670" y="5180076"/>
              <a:ext cx="100583" cy="13716"/>
            </a:xfrm>
            <a:prstGeom prst="rect">
              <a:avLst/>
            </a:prstGeom>
          </p:spPr>
        </p:pic>
        <p:pic>
          <p:nvPicPr>
            <p:cNvPr id="463" name="object 463"/>
            <p:cNvPicPr/>
            <p:nvPr/>
          </p:nvPicPr>
          <p:blipFill>
            <a:blip r:embed="rId343" cstate="print"/>
            <a:stretch>
              <a:fillRect/>
            </a:stretch>
          </p:blipFill>
          <p:spPr>
            <a:xfrm>
              <a:off x="5570097" y="5193792"/>
              <a:ext cx="91440" cy="9144"/>
            </a:xfrm>
            <a:prstGeom prst="rect">
              <a:avLst/>
            </a:prstGeom>
          </p:spPr>
        </p:pic>
        <p:pic>
          <p:nvPicPr>
            <p:cNvPr id="464" name="object 464"/>
            <p:cNvPicPr/>
            <p:nvPr/>
          </p:nvPicPr>
          <p:blipFill>
            <a:blip r:embed="rId344" cstate="print"/>
            <a:stretch>
              <a:fillRect/>
            </a:stretch>
          </p:blipFill>
          <p:spPr>
            <a:xfrm>
              <a:off x="6361053" y="5193792"/>
              <a:ext cx="100583" cy="9144"/>
            </a:xfrm>
            <a:prstGeom prst="rect">
              <a:avLst/>
            </a:prstGeom>
          </p:spPr>
        </p:pic>
        <p:pic>
          <p:nvPicPr>
            <p:cNvPr id="465" name="object 465"/>
            <p:cNvPicPr/>
            <p:nvPr/>
          </p:nvPicPr>
          <p:blipFill>
            <a:blip r:embed="rId345" cstate="print"/>
            <a:stretch>
              <a:fillRect/>
            </a:stretch>
          </p:blipFill>
          <p:spPr>
            <a:xfrm>
              <a:off x="5560953" y="5202936"/>
              <a:ext cx="91440" cy="9144"/>
            </a:xfrm>
            <a:prstGeom prst="rect">
              <a:avLst/>
            </a:prstGeom>
          </p:spPr>
        </p:pic>
        <p:pic>
          <p:nvPicPr>
            <p:cNvPr id="466" name="object 466"/>
            <p:cNvPicPr/>
            <p:nvPr/>
          </p:nvPicPr>
          <p:blipFill>
            <a:blip r:embed="rId346" cstate="print"/>
            <a:stretch>
              <a:fillRect/>
            </a:stretch>
          </p:blipFill>
          <p:spPr>
            <a:xfrm>
              <a:off x="6370197" y="5202936"/>
              <a:ext cx="96011" cy="9144"/>
            </a:xfrm>
            <a:prstGeom prst="rect">
              <a:avLst/>
            </a:prstGeom>
          </p:spPr>
        </p:pic>
        <p:pic>
          <p:nvPicPr>
            <p:cNvPr id="467" name="object 467"/>
            <p:cNvPicPr/>
            <p:nvPr/>
          </p:nvPicPr>
          <p:blipFill>
            <a:blip r:embed="rId347" cstate="print"/>
            <a:stretch>
              <a:fillRect/>
            </a:stretch>
          </p:blipFill>
          <p:spPr>
            <a:xfrm>
              <a:off x="5547238" y="5212080"/>
              <a:ext cx="91440" cy="18288"/>
            </a:xfrm>
            <a:prstGeom prst="rect">
              <a:avLst/>
            </a:prstGeom>
          </p:spPr>
        </p:pic>
        <p:pic>
          <p:nvPicPr>
            <p:cNvPr id="468" name="object 468"/>
            <p:cNvPicPr/>
            <p:nvPr/>
          </p:nvPicPr>
          <p:blipFill>
            <a:blip r:embed="rId348" cstate="print"/>
            <a:stretch>
              <a:fillRect/>
            </a:stretch>
          </p:blipFill>
          <p:spPr>
            <a:xfrm>
              <a:off x="6383914" y="5212080"/>
              <a:ext cx="96012" cy="18288"/>
            </a:xfrm>
            <a:prstGeom prst="rect">
              <a:avLst/>
            </a:prstGeom>
          </p:spPr>
        </p:pic>
        <p:pic>
          <p:nvPicPr>
            <p:cNvPr id="469" name="object 469"/>
            <p:cNvPicPr/>
            <p:nvPr/>
          </p:nvPicPr>
          <p:blipFill>
            <a:blip r:embed="rId349" cstate="print"/>
            <a:stretch>
              <a:fillRect/>
            </a:stretch>
          </p:blipFill>
          <p:spPr>
            <a:xfrm>
              <a:off x="6397630" y="5230368"/>
              <a:ext cx="86868" cy="9144"/>
            </a:xfrm>
            <a:prstGeom prst="rect">
              <a:avLst/>
            </a:prstGeom>
          </p:spPr>
        </p:pic>
        <p:pic>
          <p:nvPicPr>
            <p:cNvPr id="470" name="object 470"/>
            <p:cNvPicPr/>
            <p:nvPr/>
          </p:nvPicPr>
          <p:blipFill>
            <a:blip r:embed="rId350" cstate="print"/>
            <a:stretch>
              <a:fillRect/>
            </a:stretch>
          </p:blipFill>
          <p:spPr>
            <a:xfrm>
              <a:off x="5528950" y="5230368"/>
              <a:ext cx="96012" cy="27432"/>
            </a:xfrm>
            <a:prstGeom prst="rect">
              <a:avLst/>
            </a:prstGeom>
          </p:spPr>
        </p:pic>
        <p:pic>
          <p:nvPicPr>
            <p:cNvPr id="471" name="object 471"/>
            <p:cNvPicPr/>
            <p:nvPr/>
          </p:nvPicPr>
          <p:blipFill>
            <a:blip r:embed="rId351" cstate="print"/>
            <a:stretch>
              <a:fillRect/>
            </a:stretch>
          </p:blipFill>
          <p:spPr>
            <a:xfrm>
              <a:off x="6406774" y="5239512"/>
              <a:ext cx="86868" cy="13716"/>
            </a:xfrm>
            <a:prstGeom prst="rect">
              <a:avLst/>
            </a:prstGeom>
          </p:spPr>
        </p:pic>
        <p:pic>
          <p:nvPicPr>
            <p:cNvPr id="472" name="object 472"/>
            <p:cNvPicPr/>
            <p:nvPr/>
          </p:nvPicPr>
          <p:blipFill>
            <a:blip r:embed="rId352" cstate="print"/>
            <a:stretch>
              <a:fillRect/>
            </a:stretch>
          </p:blipFill>
          <p:spPr>
            <a:xfrm>
              <a:off x="5524378" y="5257800"/>
              <a:ext cx="77724" cy="9144"/>
            </a:xfrm>
            <a:prstGeom prst="rect">
              <a:avLst/>
            </a:prstGeom>
          </p:spPr>
        </p:pic>
        <p:pic>
          <p:nvPicPr>
            <p:cNvPr id="473" name="object 473"/>
            <p:cNvPicPr/>
            <p:nvPr/>
          </p:nvPicPr>
          <p:blipFill>
            <a:blip r:embed="rId353" cstate="print"/>
            <a:stretch>
              <a:fillRect/>
            </a:stretch>
          </p:blipFill>
          <p:spPr>
            <a:xfrm>
              <a:off x="6415918" y="5253228"/>
              <a:ext cx="82295" cy="13716"/>
            </a:xfrm>
            <a:prstGeom prst="rect">
              <a:avLst/>
            </a:prstGeom>
          </p:spPr>
        </p:pic>
        <p:pic>
          <p:nvPicPr>
            <p:cNvPr id="474" name="object 474"/>
            <p:cNvPicPr/>
            <p:nvPr/>
          </p:nvPicPr>
          <p:blipFill>
            <a:blip r:embed="rId354" cstate="print"/>
            <a:stretch>
              <a:fillRect/>
            </a:stretch>
          </p:blipFill>
          <p:spPr>
            <a:xfrm>
              <a:off x="5510662" y="5266944"/>
              <a:ext cx="86868" cy="18288"/>
            </a:xfrm>
            <a:prstGeom prst="rect">
              <a:avLst/>
            </a:prstGeom>
          </p:spPr>
        </p:pic>
        <p:pic>
          <p:nvPicPr>
            <p:cNvPr id="475" name="object 475"/>
            <p:cNvPicPr/>
            <p:nvPr/>
          </p:nvPicPr>
          <p:blipFill>
            <a:blip r:embed="rId355" cstate="print"/>
            <a:stretch>
              <a:fillRect/>
            </a:stretch>
          </p:blipFill>
          <p:spPr>
            <a:xfrm>
              <a:off x="5510662" y="5285232"/>
              <a:ext cx="77723" cy="9144"/>
            </a:xfrm>
            <a:prstGeom prst="rect">
              <a:avLst/>
            </a:prstGeom>
          </p:spPr>
        </p:pic>
        <p:pic>
          <p:nvPicPr>
            <p:cNvPr id="476" name="object 476"/>
            <p:cNvPicPr/>
            <p:nvPr/>
          </p:nvPicPr>
          <p:blipFill>
            <a:blip r:embed="rId356" cstate="print"/>
            <a:stretch>
              <a:fillRect/>
            </a:stretch>
          </p:blipFill>
          <p:spPr>
            <a:xfrm>
              <a:off x="6425062" y="5266944"/>
              <a:ext cx="91439" cy="27432"/>
            </a:xfrm>
            <a:prstGeom prst="rect">
              <a:avLst/>
            </a:prstGeom>
          </p:spPr>
        </p:pic>
        <p:pic>
          <p:nvPicPr>
            <p:cNvPr id="477" name="object 477"/>
            <p:cNvPicPr/>
            <p:nvPr/>
          </p:nvPicPr>
          <p:blipFill>
            <a:blip r:embed="rId357" cstate="print"/>
            <a:stretch>
              <a:fillRect/>
            </a:stretch>
          </p:blipFill>
          <p:spPr>
            <a:xfrm>
              <a:off x="6443350" y="5294376"/>
              <a:ext cx="77724" cy="9144"/>
            </a:xfrm>
            <a:prstGeom prst="rect">
              <a:avLst/>
            </a:prstGeom>
          </p:spPr>
        </p:pic>
        <p:pic>
          <p:nvPicPr>
            <p:cNvPr id="478" name="object 478"/>
            <p:cNvPicPr/>
            <p:nvPr/>
          </p:nvPicPr>
          <p:blipFill>
            <a:blip r:embed="rId358" cstate="print"/>
            <a:stretch>
              <a:fillRect/>
            </a:stretch>
          </p:blipFill>
          <p:spPr>
            <a:xfrm>
              <a:off x="5501518" y="5294376"/>
              <a:ext cx="82295" cy="13716"/>
            </a:xfrm>
            <a:prstGeom prst="rect">
              <a:avLst/>
            </a:prstGeom>
          </p:spPr>
        </p:pic>
        <p:pic>
          <p:nvPicPr>
            <p:cNvPr id="479" name="object 479"/>
            <p:cNvPicPr/>
            <p:nvPr/>
          </p:nvPicPr>
          <p:blipFill>
            <a:blip r:embed="rId359" cstate="print"/>
            <a:stretch>
              <a:fillRect/>
            </a:stretch>
          </p:blipFill>
          <p:spPr>
            <a:xfrm>
              <a:off x="5496946" y="5308092"/>
              <a:ext cx="77724" cy="9144"/>
            </a:xfrm>
            <a:prstGeom prst="rect">
              <a:avLst/>
            </a:prstGeom>
          </p:spPr>
        </p:pic>
        <p:pic>
          <p:nvPicPr>
            <p:cNvPr id="480" name="object 480"/>
            <p:cNvPicPr/>
            <p:nvPr/>
          </p:nvPicPr>
          <p:blipFill>
            <a:blip r:embed="rId360" cstate="print"/>
            <a:stretch>
              <a:fillRect/>
            </a:stretch>
          </p:blipFill>
          <p:spPr>
            <a:xfrm>
              <a:off x="6447921" y="5303520"/>
              <a:ext cx="82296" cy="18288"/>
            </a:xfrm>
            <a:prstGeom prst="rect">
              <a:avLst/>
            </a:prstGeom>
          </p:spPr>
        </p:pic>
        <p:pic>
          <p:nvPicPr>
            <p:cNvPr id="481" name="object 481"/>
            <p:cNvPicPr/>
            <p:nvPr/>
          </p:nvPicPr>
          <p:blipFill>
            <a:blip r:embed="rId361" cstate="print"/>
            <a:stretch>
              <a:fillRect/>
            </a:stretch>
          </p:blipFill>
          <p:spPr>
            <a:xfrm>
              <a:off x="5487802" y="5317236"/>
              <a:ext cx="82296" cy="27432"/>
            </a:xfrm>
            <a:prstGeom prst="rect">
              <a:avLst/>
            </a:prstGeom>
          </p:spPr>
        </p:pic>
        <p:pic>
          <p:nvPicPr>
            <p:cNvPr id="482" name="object 482"/>
            <p:cNvPicPr/>
            <p:nvPr/>
          </p:nvPicPr>
          <p:blipFill>
            <a:blip r:embed="rId362" cstate="print"/>
            <a:stretch>
              <a:fillRect/>
            </a:stretch>
          </p:blipFill>
          <p:spPr>
            <a:xfrm>
              <a:off x="6457065" y="5321808"/>
              <a:ext cx="82296" cy="22860"/>
            </a:xfrm>
            <a:prstGeom prst="rect">
              <a:avLst/>
            </a:prstGeom>
          </p:spPr>
        </p:pic>
        <p:pic>
          <p:nvPicPr>
            <p:cNvPr id="483" name="object 483"/>
            <p:cNvPicPr/>
            <p:nvPr/>
          </p:nvPicPr>
          <p:blipFill>
            <a:blip r:embed="rId363" cstate="print"/>
            <a:stretch>
              <a:fillRect/>
            </a:stretch>
          </p:blipFill>
          <p:spPr>
            <a:xfrm>
              <a:off x="5483230" y="5344668"/>
              <a:ext cx="73152" cy="9144"/>
            </a:xfrm>
            <a:prstGeom prst="rect">
              <a:avLst/>
            </a:prstGeom>
          </p:spPr>
        </p:pic>
        <p:pic>
          <p:nvPicPr>
            <p:cNvPr id="484" name="object 484"/>
            <p:cNvPicPr/>
            <p:nvPr/>
          </p:nvPicPr>
          <p:blipFill>
            <a:blip r:embed="rId364" cstate="print"/>
            <a:stretch>
              <a:fillRect/>
            </a:stretch>
          </p:blipFill>
          <p:spPr>
            <a:xfrm>
              <a:off x="6470782" y="5344668"/>
              <a:ext cx="73152" cy="9144"/>
            </a:xfrm>
            <a:prstGeom prst="rect">
              <a:avLst/>
            </a:prstGeom>
          </p:spPr>
        </p:pic>
        <p:pic>
          <p:nvPicPr>
            <p:cNvPr id="485" name="object 485"/>
            <p:cNvPicPr/>
            <p:nvPr/>
          </p:nvPicPr>
          <p:blipFill>
            <a:blip r:embed="rId365" cstate="print"/>
            <a:stretch>
              <a:fillRect/>
            </a:stretch>
          </p:blipFill>
          <p:spPr>
            <a:xfrm>
              <a:off x="5478658" y="5353812"/>
              <a:ext cx="73152" cy="9144"/>
            </a:xfrm>
            <a:prstGeom prst="rect">
              <a:avLst/>
            </a:prstGeom>
          </p:spPr>
        </p:pic>
        <p:pic>
          <p:nvPicPr>
            <p:cNvPr id="486" name="object 486"/>
            <p:cNvPicPr/>
            <p:nvPr/>
          </p:nvPicPr>
          <p:blipFill>
            <a:blip r:embed="rId366" cstate="print"/>
            <a:stretch>
              <a:fillRect/>
            </a:stretch>
          </p:blipFill>
          <p:spPr>
            <a:xfrm>
              <a:off x="5474086" y="5362956"/>
              <a:ext cx="77724" cy="18288"/>
            </a:xfrm>
            <a:prstGeom prst="rect">
              <a:avLst/>
            </a:prstGeom>
          </p:spPr>
        </p:pic>
        <p:pic>
          <p:nvPicPr>
            <p:cNvPr id="487" name="object 487"/>
            <p:cNvPicPr/>
            <p:nvPr/>
          </p:nvPicPr>
          <p:blipFill>
            <a:blip r:embed="rId367" cstate="print"/>
            <a:stretch>
              <a:fillRect/>
            </a:stretch>
          </p:blipFill>
          <p:spPr>
            <a:xfrm>
              <a:off x="6475353" y="5353812"/>
              <a:ext cx="77724" cy="32004"/>
            </a:xfrm>
            <a:prstGeom prst="rect">
              <a:avLst/>
            </a:prstGeom>
          </p:spPr>
        </p:pic>
        <p:pic>
          <p:nvPicPr>
            <p:cNvPr id="488" name="object 488"/>
            <p:cNvPicPr/>
            <p:nvPr/>
          </p:nvPicPr>
          <p:blipFill>
            <a:blip r:embed="rId368" cstate="print"/>
            <a:stretch>
              <a:fillRect/>
            </a:stretch>
          </p:blipFill>
          <p:spPr>
            <a:xfrm>
              <a:off x="5469514" y="5381244"/>
              <a:ext cx="73152" cy="27432"/>
            </a:xfrm>
            <a:prstGeom prst="rect">
              <a:avLst/>
            </a:prstGeom>
          </p:spPr>
        </p:pic>
        <p:pic>
          <p:nvPicPr>
            <p:cNvPr id="489" name="object 489"/>
            <p:cNvPicPr/>
            <p:nvPr/>
          </p:nvPicPr>
          <p:blipFill>
            <a:blip r:embed="rId369" cstate="print"/>
            <a:stretch>
              <a:fillRect/>
            </a:stretch>
          </p:blipFill>
          <p:spPr>
            <a:xfrm>
              <a:off x="6479926" y="5385816"/>
              <a:ext cx="77724" cy="22860"/>
            </a:xfrm>
            <a:prstGeom prst="rect">
              <a:avLst/>
            </a:prstGeom>
          </p:spPr>
        </p:pic>
        <p:pic>
          <p:nvPicPr>
            <p:cNvPr id="490" name="object 490"/>
            <p:cNvPicPr/>
            <p:nvPr/>
          </p:nvPicPr>
          <p:blipFill>
            <a:blip r:embed="rId370" cstate="print"/>
            <a:stretch>
              <a:fillRect/>
            </a:stretch>
          </p:blipFill>
          <p:spPr>
            <a:xfrm>
              <a:off x="6489070" y="5408676"/>
              <a:ext cx="73152" cy="18288"/>
            </a:xfrm>
            <a:prstGeom prst="rect">
              <a:avLst/>
            </a:prstGeom>
          </p:spPr>
        </p:pic>
        <p:pic>
          <p:nvPicPr>
            <p:cNvPr id="491" name="object 491"/>
            <p:cNvPicPr/>
            <p:nvPr/>
          </p:nvPicPr>
          <p:blipFill>
            <a:blip r:embed="rId371" cstate="print"/>
            <a:stretch>
              <a:fillRect/>
            </a:stretch>
          </p:blipFill>
          <p:spPr>
            <a:xfrm>
              <a:off x="5464942" y="5408676"/>
              <a:ext cx="68579" cy="27432"/>
            </a:xfrm>
            <a:prstGeom prst="rect">
              <a:avLst/>
            </a:prstGeom>
          </p:spPr>
        </p:pic>
        <p:pic>
          <p:nvPicPr>
            <p:cNvPr id="492" name="object 492"/>
            <p:cNvPicPr/>
            <p:nvPr/>
          </p:nvPicPr>
          <p:blipFill>
            <a:blip r:embed="rId372" cstate="print"/>
            <a:stretch>
              <a:fillRect/>
            </a:stretch>
          </p:blipFill>
          <p:spPr>
            <a:xfrm>
              <a:off x="5464942" y="5436108"/>
              <a:ext cx="64007" cy="13716"/>
            </a:xfrm>
            <a:prstGeom prst="rect">
              <a:avLst/>
            </a:prstGeom>
          </p:spPr>
        </p:pic>
        <p:pic>
          <p:nvPicPr>
            <p:cNvPr id="493" name="object 493"/>
            <p:cNvPicPr/>
            <p:nvPr/>
          </p:nvPicPr>
          <p:blipFill>
            <a:blip r:embed="rId373" cstate="print"/>
            <a:stretch>
              <a:fillRect/>
            </a:stretch>
          </p:blipFill>
          <p:spPr>
            <a:xfrm>
              <a:off x="6493642" y="5426964"/>
              <a:ext cx="73152" cy="22860"/>
            </a:xfrm>
            <a:prstGeom prst="rect">
              <a:avLst/>
            </a:prstGeom>
          </p:spPr>
        </p:pic>
        <p:sp>
          <p:nvSpPr>
            <p:cNvPr id="494" name="object 494"/>
            <p:cNvSpPr/>
            <p:nvPr/>
          </p:nvSpPr>
          <p:spPr>
            <a:xfrm>
              <a:off x="5460370" y="5452110"/>
              <a:ext cx="64135" cy="36830"/>
            </a:xfrm>
            <a:custGeom>
              <a:avLst/>
              <a:gdLst/>
              <a:ahLst/>
              <a:cxnLst/>
              <a:rect l="l" t="t" r="r" b="b"/>
              <a:pathLst>
                <a:path w="64135" h="36829">
                  <a:moveTo>
                    <a:pt x="4572" y="0"/>
                  </a:moveTo>
                  <a:lnTo>
                    <a:pt x="64007" y="0"/>
                  </a:lnTo>
                </a:path>
                <a:path w="64135" h="36829">
                  <a:moveTo>
                    <a:pt x="4572" y="4572"/>
                  </a:moveTo>
                  <a:lnTo>
                    <a:pt x="64007" y="4572"/>
                  </a:lnTo>
                </a:path>
                <a:path w="64135" h="36829">
                  <a:moveTo>
                    <a:pt x="4572" y="9144"/>
                  </a:moveTo>
                  <a:lnTo>
                    <a:pt x="64007" y="9144"/>
                  </a:lnTo>
                </a:path>
                <a:path w="64135" h="36829">
                  <a:moveTo>
                    <a:pt x="0" y="13716"/>
                  </a:moveTo>
                  <a:lnTo>
                    <a:pt x="64007" y="13716"/>
                  </a:lnTo>
                </a:path>
                <a:path w="64135" h="36829">
                  <a:moveTo>
                    <a:pt x="0" y="18287"/>
                  </a:moveTo>
                  <a:lnTo>
                    <a:pt x="64007" y="18287"/>
                  </a:lnTo>
                </a:path>
                <a:path w="64135" h="36829">
                  <a:moveTo>
                    <a:pt x="0" y="22860"/>
                  </a:moveTo>
                  <a:lnTo>
                    <a:pt x="64007" y="22860"/>
                  </a:lnTo>
                </a:path>
                <a:path w="64135" h="36829">
                  <a:moveTo>
                    <a:pt x="0" y="27432"/>
                  </a:moveTo>
                  <a:lnTo>
                    <a:pt x="59435" y="27432"/>
                  </a:lnTo>
                </a:path>
                <a:path w="64135" h="36829">
                  <a:moveTo>
                    <a:pt x="0" y="32004"/>
                  </a:moveTo>
                  <a:lnTo>
                    <a:pt x="59435" y="32004"/>
                  </a:lnTo>
                </a:path>
                <a:path w="64135" h="36829">
                  <a:moveTo>
                    <a:pt x="0" y="36575"/>
                  </a:moveTo>
                  <a:lnTo>
                    <a:pt x="59435" y="36575"/>
                  </a:lnTo>
                </a:path>
              </a:pathLst>
            </a:custGeom>
            <a:ln w="4572">
              <a:solidFill>
                <a:srgbClr val="64B5C9"/>
              </a:solidFill>
            </a:ln>
          </p:spPr>
          <p:txBody>
            <a:bodyPr wrap="square" lIns="0" tIns="0" rIns="0" bIns="0" rtlCol="0"/>
            <a:lstStyle/>
            <a:p>
              <a:endParaRPr/>
            </a:p>
          </p:txBody>
        </p:sp>
        <p:pic>
          <p:nvPicPr>
            <p:cNvPr id="495" name="object 495"/>
            <p:cNvPicPr/>
            <p:nvPr/>
          </p:nvPicPr>
          <p:blipFill>
            <a:blip r:embed="rId374" cstate="print"/>
            <a:stretch>
              <a:fillRect/>
            </a:stretch>
          </p:blipFill>
          <p:spPr>
            <a:xfrm>
              <a:off x="6498214" y="5449824"/>
              <a:ext cx="73152" cy="50292"/>
            </a:xfrm>
            <a:prstGeom prst="rect">
              <a:avLst/>
            </a:prstGeom>
          </p:spPr>
        </p:pic>
        <p:sp>
          <p:nvSpPr>
            <p:cNvPr id="496" name="object 496"/>
            <p:cNvSpPr/>
            <p:nvPr/>
          </p:nvSpPr>
          <p:spPr>
            <a:xfrm>
              <a:off x="5460370" y="5493258"/>
              <a:ext cx="59690" cy="64135"/>
            </a:xfrm>
            <a:custGeom>
              <a:avLst/>
              <a:gdLst/>
              <a:ahLst/>
              <a:cxnLst/>
              <a:rect l="l" t="t" r="r" b="b"/>
              <a:pathLst>
                <a:path w="59689" h="64135">
                  <a:moveTo>
                    <a:pt x="0" y="0"/>
                  </a:moveTo>
                  <a:lnTo>
                    <a:pt x="59435" y="0"/>
                  </a:lnTo>
                </a:path>
                <a:path w="59689" h="64135">
                  <a:moveTo>
                    <a:pt x="0" y="4572"/>
                  </a:moveTo>
                  <a:lnTo>
                    <a:pt x="59435" y="4572"/>
                  </a:lnTo>
                </a:path>
                <a:path w="59689" h="64135">
                  <a:moveTo>
                    <a:pt x="0" y="9144"/>
                  </a:moveTo>
                  <a:lnTo>
                    <a:pt x="59435" y="9144"/>
                  </a:lnTo>
                </a:path>
                <a:path w="59689" h="64135">
                  <a:moveTo>
                    <a:pt x="0" y="13716"/>
                  </a:moveTo>
                  <a:lnTo>
                    <a:pt x="59435" y="13716"/>
                  </a:lnTo>
                </a:path>
                <a:path w="59689" h="64135">
                  <a:moveTo>
                    <a:pt x="0" y="18287"/>
                  </a:moveTo>
                  <a:lnTo>
                    <a:pt x="59435" y="18287"/>
                  </a:lnTo>
                </a:path>
                <a:path w="59689" h="64135">
                  <a:moveTo>
                    <a:pt x="0" y="22860"/>
                  </a:moveTo>
                  <a:lnTo>
                    <a:pt x="59435" y="22860"/>
                  </a:lnTo>
                </a:path>
                <a:path w="59689" h="64135">
                  <a:moveTo>
                    <a:pt x="0" y="27432"/>
                  </a:moveTo>
                  <a:lnTo>
                    <a:pt x="59435" y="27432"/>
                  </a:lnTo>
                </a:path>
                <a:path w="59689" h="64135">
                  <a:moveTo>
                    <a:pt x="0" y="32004"/>
                  </a:moveTo>
                  <a:lnTo>
                    <a:pt x="59435" y="32004"/>
                  </a:lnTo>
                </a:path>
                <a:path w="59689" h="64135">
                  <a:moveTo>
                    <a:pt x="0" y="36575"/>
                  </a:moveTo>
                  <a:lnTo>
                    <a:pt x="59435" y="36575"/>
                  </a:lnTo>
                </a:path>
                <a:path w="59689" h="64135">
                  <a:moveTo>
                    <a:pt x="0" y="41148"/>
                  </a:moveTo>
                  <a:lnTo>
                    <a:pt x="59435" y="41148"/>
                  </a:lnTo>
                </a:path>
                <a:path w="59689" h="64135">
                  <a:moveTo>
                    <a:pt x="0" y="45720"/>
                  </a:moveTo>
                  <a:lnTo>
                    <a:pt x="59435" y="45720"/>
                  </a:lnTo>
                </a:path>
                <a:path w="59689" h="64135">
                  <a:moveTo>
                    <a:pt x="0" y="50292"/>
                  </a:moveTo>
                  <a:lnTo>
                    <a:pt x="59435" y="50292"/>
                  </a:lnTo>
                </a:path>
                <a:path w="59689" h="64135">
                  <a:moveTo>
                    <a:pt x="0" y="54863"/>
                  </a:moveTo>
                  <a:lnTo>
                    <a:pt x="59435" y="54863"/>
                  </a:lnTo>
                </a:path>
                <a:path w="59689" h="64135">
                  <a:moveTo>
                    <a:pt x="0" y="59436"/>
                  </a:moveTo>
                  <a:lnTo>
                    <a:pt x="59435" y="59436"/>
                  </a:lnTo>
                </a:path>
                <a:path w="59689" h="64135">
                  <a:moveTo>
                    <a:pt x="0" y="64008"/>
                  </a:moveTo>
                  <a:lnTo>
                    <a:pt x="59435" y="64008"/>
                  </a:lnTo>
                </a:path>
              </a:pathLst>
            </a:custGeom>
            <a:ln w="4572">
              <a:solidFill>
                <a:srgbClr val="64B5C9"/>
              </a:solidFill>
            </a:ln>
          </p:spPr>
          <p:txBody>
            <a:bodyPr wrap="square" lIns="0" tIns="0" rIns="0" bIns="0" rtlCol="0"/>
            <a:lstStyle/>
            <a:p>
              <a:endParaRPr/>
            </a:p>
          </p:txBody>
        </p:sp>
        <p:pic>
          <p:nvPicPr>
            <p:cNvPr id="497" name="object 497"/>
            <p:cNvPicPr/>
            <p:nvPr/>
          </p:nvPicPr>
          <p:blipFill>
            <a:blip r:embed="rId375" cstate="print"/>
            <a:stretch>
              <a:fillRect/>
            </a:stretch>
          </p:blipFill>
          <p:spPr>
            <a:xfrm>
              <a:off x="6502786" y="5500116"/>
              <a:ext cx="68580" cy="68580"/>
            </a:xfrm>
            <a:prstGeom prst="rect">
              <a:avLst/>
            </a:prstGeom>
          </p:spPr>
        </p:pic>
        <p:sp>
          <p:nvSpPr>
            <p:cNvPr id="498" name="object 498"/>
            <p:cNvSpPr/>
            <p:nvPr/>
          </p:nvSpPr>
          <p:spPr>
            <a:xfrm>
              <a:off x="5460370" y="5561838"/>
              <a:ext cx="64135" cy="36830"/>
            </a:xfrm>
            <a:custGeom>
              <a:avLst/>
              <a:gdLst/>
              <a:ahLst/>
              <a:cxnLst/>
              <a:rect l="l" t="t" r="r" b="b"/>
              <a:pathLst>
                <a:path w="64135" h="36829">
                  <a:moveTo>
                    <a:pt x="0" y="0"/>
                  </a:moveTo>
                  <a:lnTo>
                    <a:pt x="59435" y="0"/>
                  </a:lnTo>
                </a:path>
                <a:path w="64135" h="36829">
                  <a:moveTo>
                    <a:pt x="0" y="4571"/>
                  </a:moveTo>
                  <a:lnTo>
                    <a:pt x="59435" y="4571"/>
                  </a:lnTo>
                </a:path>
                <a:path w="64135" h="36829">
                  <a:moveTo>
                    <a:pt x="0" y="9143"/>
                  </a:moveTo>
                  <a:lnTo>
                    <a:pt x="59435" y="9143"/>
                  </a:lnTo>
                </a:path>
                <a:path w="64135" h="36829">
                  <a:moveTo>
                    <a:pt x="0" y="13715"/>
                  </a:moveTo>
                  <a:lnTo>
                    <a:pt x="59435" y="13715"/>
                  </a:lnTo>
                </a:path>
                <a:path w="64135" h="36829">
                  <a:moveTo>
                    <a:pt x="0" y="18287"/>
                  </a:moveTo>
                  <a:lnTo>
                    <a:pt x="64007" y="18287"/>
                  </a:lnTo>
                </a:path>
                <a:path w="64135" h="36829">
                  <a:moveTo>
                    <a:pt x="0" y="22859"/>
                  </a:moveTo>
                  <a:lnTo>
                    <a:pt x="64007" y="22859"/>
                  </a:lnTo>
                </a:path>
                <a:path w="64135" h="36829">
                  <a:moveTo>
                    <a:pt x="4572" y="27431"/>
                  </a:moveTo>
                  <a:lnTo>
                    <a:pt x="64007" y="27431"/>
                  </a:lnTo>
                </a:path>
                <a:path w="64135" h="36829">
                  <a:moveTo>
                    <a:pt x="4572" y="32003"/>
                  </a:moveTo>
                  <a:lnTo>
                    <a:pt x="64007" y="32003"/>
                  </a:lnTo>
                </a:path>
                <a:path w="64135" h="36829">
                  <a:moveTo>
                    <a:pt x="4572" y="36575"/>
                  </a:moveTo>
                  <a:lnTo>
                    <a:pt x="64007" y="36575"/>
                  </a:lnTo>
                </a:path>
              </a:pathLst>
            </a:custGeom>
            <a:ln w="4572">
              <a:solidFill>
                <a:srgbClr val="64B5C9"/>
              </a:solidFill>
            </a:ln>
          </p:spPr>
          <p:txBody>
            <a:bodyPr wrap="square" lIns="0" tIns="0" rIns="0" bIns="0" rtlCol="0"/>
            <a:lstStyle/>
            <a:p>
              <a:endParaRPr/>
            </a:p>
          </p:txBody>
        </p:sp>
        <p:pic>
          <p:nvPicPr>
            <p:cNvPr id="499" name="object 499"/>
            <p:cNvPicPr/>
            <p:nvPr/>
          </p:nvPicPr>
          <p:blipFill>
            <a:blip r:embed="rId376" cstate="print"/>
            <a:stretch>
              <a:fillRect/>
            </a:stretch>
          </p:blipFill>
          <p:spPr>
            <a:xfrm>
              <a:off x="6493642" y="5568696"/>
              <a:ext cx="73152" cy="41148"/>
            </a:xfrm>
            <a:prstGeom prst="rect">
              <a:avLst/>
            </a:prstGeom>
          </p:spPr>
        </p:pic>
        <p:pic>
          <p:nvPicPr>
            <p:cNvPr id="500" name="object 500"/>
            <p:cNvPicPr/>
            <p:nvPr/>
          </p:nvPicPr>
          <p:blipFill>
            <a:blip r:embed="rId377" cstate="print"/>
            <a:stretch>
              <a:fillRect/>
            </a:stretch>
          </p:blipFill>
          <p:spPr>
            <a:xfrm>
              <a:off x="5464942" y="5600700"/>
              <a:ext cx="64007" cy="18288"/>
            </a:xfrm>
            <a:prstGeom prst="rect">
              <a:avLst/>
            </a:prstGeom>
          </p:spPr>
        </p:pic>
        <p:pic>
          <p:nvPicPr>
            <p:cNvPr id="501" name="object 501"/>
            <p:cNvPicPr/>
            <p:nvPr/>
          </p:nvPicPr>
          <p:blipFill>
            <a:blip r:embed="rId378" cstate="print"/>
            <a:stretch>
              <a:fillRect/>
            </a:stretch>
          </p:blipFill>
          <p:spPr>
            <a:xfrm>
              <a:off x="6493642" y="5609844"/>
              <a:ext cx="68580" cy="18288"/>
            </a:xfrm>
            <a:prstGeom prst="rect">
              <a:avLst/>
            </a:prstGeom>
          </p:spPr>
        </p:pic>
        <p:pic>
          <p:nvPicPr>
            <p:cNvPr id="502" name="object 502"/>
            <p:cNvPicPr/>
            <p:nvPr/>
          </p:nvPicPr>
          <p:blipFill>
            <a:blip r:embed="rId379" cstate="print"/>
            <a:stretch>
              <a:fillRect/>
            </a:stretch>
          </p:blipFill>
          <p:spPr>
            <a:xfrm>
              <a:off x="5469514" y="5618988"/>
              <a:ext cx="68579" cy="32004"/>
            </a:xfrm>
            <a:prstGeom prst="rect">
              <a:avLst/>
            </a:prstGeom>
          </p:spPr>
        </p:pic>
        <p:pic>
          <p:nvPicPr>
            <p:cNvPr id="503" name="object 503"/>
            <p:cNvPicPr/>
            <p:nvPr/>
          </p:nvPicPr>
          <p:blipFill>
            <a:blip r:embed="rId380" cstate="print"/>
            <a:stretch>
              <a:fillRect/>
            </a:stretch>
          </p:blipFill>
          <p:spPr>
            <a:xfrm>
              <a:off x="6484497" y="5628132"/>
              <a:ext cx="73152" cy="22860"/>
            </a:xfrm>
            <a:prstGeom prst="rect">
              <a:avLst/>
            </a:prstGeom>
          </p:spPr>
        </p:pic>
        <p:pic>
          <p:nvPicPr>
            <p:cNvPr id="504" name="object 504"/>
            <p:cNvPicPr/>
            <p:nvPr/>
          </p:nvPicPr>
          <p:blipFill>
            <a:blip r:embed="rId381" cstate="print"/>
            <a:stretch>
              <a:fillRect/>
            </a:stretch>
          </p:blipFill>
          <p:spPr>
            <a:xfrm>
              <a:off x="6479926" y="5650992"/>
              <a:ext cx="73152" cy="13716"/>
            </a:xfrm>
            <a:prstGeom prst="rect">
              <a:avLst/>
            </a:prstGeom>
          </p:spPr>
        </p:pic>
        <p:pic>
          <p:nvPicPr>
            <p:cNvPr id="505" name="object 505"/>
            <p:cNvPicPr/>
            <p:nvPr/>
          </p:nvPicPr>
          <p:blipFill>
            <a:blip r:embed="rId382" cstate="print"/>
            <a:stretch>
              <a:fillRect/>
            </a:stretch>
          </p:blipFill>
          <p:spPr>
            <a:xfrm>
              <a:off x="5474086" y="5650992"/>
              <a:ext cx="73152" cy="27432"/>
            </a:xfrm>
            <a:prstGeom prst="rect">
              <a:avLst/>
            </a:prstGeom>
          </p:spPr>
        </p:pic>
        <p:pic>
          <p:nvPicPr>
            <p:cNvPr id="506" name="object 506"/>
            <p:cNvPicPr/>
            <p:nvPr/>
          </p:nvPicPr>
          <p:blipFill>
            <a:blip r:embed="rId383" cstate="print"/>
            <a:stretch>
              <a:fillRect/>
            </a:stretch>
          </p:blipFill>
          <p:spPr>
            <a:xfrm>
              <a:off x="5478658" y="5678424"/>
              <a:ext cx="68580" cy="9144"/>
            </a:xfrm>
            <a:prstGeom prst="rect">
              <a:avLst/>
            </a:prstGeom>
          </p:spPr>
        </p:pic>
        <p:pic>
          <p:nvPicPr>
            <p:cNvPr id="507" name="object 507"/>
            <p:cNvPicPr/>
            <p:nvPr/>
          </p:nvPicPr>
          <p:blipFill>
            <a:blip r:embed="rId384" cstate="print"/>
            <a:stretch>
              <a:fillRect/>
            </a:stretch>
          </p:blipFill>
          <p:spPr>
            <a:xfrm>
              <a:off x="6475353" y="5664708"/>
              <a:ext cx="73152" cy="27432"/>
            </a:xfrm>
            <a:prstGeom prst="rect">
              <a:avLst/>
            </a:prstGeom>
          </p:spPr>
        </p:pic>
        <p:pic>
          <p:nvPicPr>
            <p:cNvPr id="508" name="object 508"/>
            <p:cNvPicPr/>
            <p:nvPr/>
          </p:nvPicPr>
          <p:blipFill>
            <a:blip r:embed="rId385" cstate="print"/>
            <a:stretch>
              <a:fillRect/>
            </a:stretch>
          </p:blipFill>
          <p:spPr>
            <a:xfrm>
              <a:off x="5483230" y="5687568"/>
              <a:ext cx="73152" cy="13716"/>
            </a:xfrm>
            <a:prstGeom prst="rect">
              <a:avLst/>
            </a:prstGeom>
          </p:spPr>
        </p:pic>
        <p:pic>
          <p:nvPicPr>
            <p:cNvPr id="509" name="object 509"/>
            <p:cNvPicPr/>
            <p:nvPr/>
          </p:nvPicPr>
          <p:blipFill>
            <a:blip r:embed="rId386" cstate="print"/>
            <a:stretch>
              <a:fillRect/>
            </a:stretch>
          </p:blipFill>
          <p:spPr>
            <a:xfrm>
              <a:off x="6470782" y="5692140"/>
              <a:ext cx="68580" cy="9144"/>
            </a:xfrm>
            <a:prstGeom prst="rect">
              <a:avLst/>
            </a:prstGeom>
          </p:spPr>
        </p:pic>
        <p:pic>
          <p:nvPicPr>
            <p:cNvPr id="510" name="object 510"/>
            <p:cNvPicPr/>
            <p:nvPr/>
          </p:nvPicPr>
          <p:blipFill>
            <a:blip r:embed="rId387" cstate="print"/>
            <a:stretch>
              <a:fillRect/>
            </a:stretch>
          </p:blipFill>
          <p:spPr>
            <a:xfrm>
              <a:off x="5487802" y="5701284"/>
              <a:ext cx="73152" cy="13716"/>
            </a:xfrm>
            <a:prstGeom prst="rect">
              <a:avLst/>
            </a:prstGeom>
          </p:spPr>
        </p:pic>
        <p:pic>
          <p:nvPicPr>
            <p:cNvPr id="511" name="object 511"/>
            <p:cNvPicPr/>
            <p:nvPr/>
          </p:nvPicPr>
          <p:blipFill>
            <a:blip r:embed="rId388" cstate="print"/>
            <a:stretch>
              <a:fillRect/>
            </a:stretch>
          </p:blipFill>
          <p:spPr>
            <a:xfrm>
              <a:off x="6466209" y="5701284"/>
              <a:ext cx="73152" cy="18288"/>
            </a:xfrm>
            <a:prstGeom prst="rect">
              <a:avLst/>
            </a:prstGeom>
          </p:spPr>
        </p:pic>
        <p:pic>
          <p:nvPicPr>
            <p:cNvPr id="512" name="object 512"/>
            <p:cNvPicPr/>
            <p:nvPr/>
          </p:nvPicPr>
          <p:blipFill>
            <a:blip r:embed="rId389" cstate="print"/>
            <a:stretch>
              <a:fillRect/>
            </a:stretch>
          </p:blipFill>
          <p:spPr>
            <a:xfrm>
              <a:off x="5492374" y="5715000"/>
              <a:ext cx="82296" cy="27432"/>
            </a:xfrm>
            <a:prstGeom prst="rect">
              <a:avLst/>
            </a:prstGeom>
          </p:spPr>
        </p:pic>
        <p:pic>
          <p:nvPicPr>
            <p:cNvPr id="513" name="object 513"/>
            <p:cNvPicPr/>
            <p:nvPr/>
          </p:nvPicPr>
          <p:blipFill>
            <a:blip r:embed="rId390" cstate="print"/>
            <a:stretch>
              <a:fillRect/>
            </a:stretch>
          </p:blipFill>
          <p:spPr>
            <a:xfrm>
              <a:off x="6452494" y="5719572"/>
              <a:ext cx="77724" cy="27432"/>
            </a:xfrm>
            <a:prstGeom prst="rect">
              <a:avLst/>
            </a:prstGeom>
          </p:spPr>
        </p:pic>
        <p:pic>
          <p:nvPicPr>
            <p:cNvPr id="514" name="object 514"/>
            <p:cNvPicPr/>
            <p:nvPr/>
          </p:nvPicPr>
          <p:blipFill>
            <a:blip r:embed="rId391" cstate="print"/>
            <a:stretch>
              <a:fillRect/>
            </a:stretch>
          </p:blipFill>
          <p:spPr>
            <a:xfrm>
              <a:off x="6447921" y="5747004"/>
              <a:ext cx="68580" cy="9144"/>
            </a:xfrm>
            <a:prstGeom prst="rect">
              <a:avLst/>
            </a:prstGeom>
          </p:spPr>
        </p:pic>
        <p:pic>
          <p:nvPicPr>
            <p:cNvPr id="515" name="object 515"/>
            <p:cNvPicPr/>
            <p:nvPr/>
          </p:nvPicPr>
          <p:blipFill>
            <a:blip r:embed="rId392" cstate="print"/>
            <a:stretch>
              <a:fillRect/>
            </a:stretch>
          </p:blipFill>
          <p:spPr>
            <a:xfrm>
              <a:off x="5506090" y="5742432"/>
              <a:ext cx="82296" cy="22860"/>
            </a:xfrm>
            <a:prstGeom prst="rect">
              <a:avLst/>
            </a:prstGeom>
          </p:spPr>
        </p:pic>
        <p:pic>
          <p:nvPicPr>
            <p:cNvPr id="516" name="object 516"/>
            <p:cNvPicPr/>
            <p:nvPr/>
          </p:nvPicPr>
          <p:blipFill>
            <a:blip r:embed="rId393" cstate="print"/>
            <a:stretch>
              <a:fillRect/>
            </a:stretch>
          </p:blipFill>
          <p:spPr>
            <a:xfrm>
              <a:off x="6438778" y="5756148"/>
              <a:ext cx="73152" cy="9144"/>
            </a:xfrm>
            <a:prstGeom prst="rect">
              <a:avLst/>
            </a:prstGeom>
          </p:spPr>
        </p:pic>
        <p:pic>
          <p:nvPicPr>
            <p:cNvPr id="517" name="object 517"/>
            <p:cNvPicPr/>
            <p:nvPr/>
          </p:nvPicPr>
          <p:blipFill>
            <a:blip r:embed="rId394" cstate="print"/>
            <a:stretch>
              <a:fillRect/>
            </a:stretch>
          </p:blipFill>
          <p:spPr>
            <a:xfrm>
              <a:off x="6434206" y="5765292"/>
              <a:ext cx="73152" cy="9144"/>
            </a:xfrm>
            <a:prstGeom prst="rect">
              <a:avLst/>
            </a:prstGeom>
          </p:spPr>
        </p:pic>
        <p:pic>
          <p:nvPicPr>
            <p:cNvPr id="518" name="object 518"/>
            <p:cNvPicPr/>
            <p:nvPr/>
          </p:nvPicPr>
          <p:blipFill>
            <a:blip r:embed="rId395" cstate="print"/>
            <a:stretch>
              <a:fillRect/>
            </a:stretch>
          </p:blipFill>
          <p:spPr>
            <a:xfrm>
              <a:off x="5515234" y="5765292"/>
              <a:ext cx="77724" cy="13716"/>
            </a:xfrm>
            <a:prstGeom prst="rect">
              <a:avLst/>
            </a:prstGeom>
          </p:spPr>
        </p:pic>
        <p:pic>
          <p:nvPicPr>
            <p:cNvPr id="519" name="object 519"/>
            <p:cNvPicPr/>
            <p:nvPr/>
          </p:nvPicPr>
          <p:blipFill>
            <a:blip r:embed="rId396" cstate="print"/>
            <a:stretch>
              <a:fillRect/>
            </a:stretch>
          </p:blipFill>
          <p:spPr>
            <a:xfrm>
              <a:off x="6429634" y="5774436"/>
              <a:ext cx="73152" cy="9144"/>
            </a:xfrm>
            <a:prstGeom prst="rect">
              <a:avLst/>
            </a:prstGeom>
          </p:spPr>
        </p:pic>
        <p:pic>
          <p:nvPicPr>
            <p:cNvPr id="520" name="object 520"/>
            <p:cNvPicPr/>
            <p:nvPr/>
          </p:nvPicPr>
          <p:blipFill>
            <a:blip r:embed="rId397" cstate="print"/>
            <a:stretch>
              <a:fillRect/>
            </a:stretch>
          </p:blipFill>
          <p:spPr>
            <a:xfrm>
              <a:off x="5524378" y="5779008"/>
              <a:ext cx="82296" cy="18288"/>
            </a:xfrm>
            <a:prstGeom prst="rect">
              <a:avLst/>
            </a:prstGeom>
          </p:spPr>
        </p:pic>
        <p:pic>
          <p:nvPicPr>
            <p:cNvPr id="521" name="object 521"/>
            <p:cNvPicPr/>
            <p:nvPr/>
          </p:nvPicPr>
          <p:blipFill>
            <a:blip r:embed="rId398" cstate="print"/>
            <a:stretch>
              <a:fillRect/>
            </a:stretch>
          </p:blipFill>
          <p:spPr>
            <a:xfrm>
              <a:off x="6415918" y="5783580"/>
              <a:ext cx="77724" cy="13716"/>
            </a:xfrm>
            <a:prstGeom prst="rect">
              <a:avLst/>
            </a:prstGeom>
          </p:spPr>
        </p:pic>
        <p:pic>
          <p:nvPicPr>
            <p:cNvPr id="522" name="object 522"/>
            <p:cNvPicPr/>
            <p:nvPr/>
          </p:nvPicPr>
          <p:blipFill>
            <a:blip r:embed="rId399" cstate="print"/>
            <a:stretch>
              <a:fillRect/>
            </a:stretch>
          </p:blipFill>
          <p:spPr>
            <a:xfrm>
              <a:off x="5538094" y="5797296"/>
              <a:ext cx="73152" cy="9144"/>
            </a:xfrm>
            <a:prstGeom prst="rect">
              <a:avLst/>
            </a:prstGeom>
          </p:spPr>
        </p:pic>
        <p:pic>
          <p:nvPicPr>
            <p:cNvPr id="523" name="object 523"/>
            <p:cNvPicPr/>
            <p:nvPr/>
          </p:nvPicPr>
          <p:blipFill>
            <a:blip r:embed="rId400" cstate="print"/>
            <a:stretch>
              <a:fillRect/>
            </a:stretch>
          </p:blipFill>
          <p:spPr>
            <a:xfrm>
              <a:off x="5542665" y="5806440"/>
              <a:ext cx="77724" cy="13716"/>
            </a:xfrm>
            <a:prstGeom prst="rect">
              <a:avLst/>
            </a:prstGeom>
          </p:spPr>
        </p:pic>
        <p:pic>
          <p:nvPicPr>
            <p:cNvPr id="524" name="object 524"/>
            <p:cNvPicPr/>
            <p:nvPr/>
          </p:nvPicPr>
          <p:blipFill>
            <a:blip r:embed="rId401" cstate="print"/>
            <a:stretch>
              <a:fillRect/>
            </a:stretch>
          </p:blipFill>
          <p:spPr>
            <a:xfrm>
              <a:off x="6402202" y="5797296"/>
              <a:ext cx="86868" cy="18288"/>
            </a:xfrm>
            <a:prstGeom prst="rect">
              <a:avLst/>
            </a:prstGeom>
          </p:spPr>
        </p:pic>
        <p:pic>
          <p:nvPicPr>
            <p:cNvPr id="525" name="object 525"/>
            <p:cNvPicPr/>
            <p:nvPr/>
          </p:nvPicPr>
          <p:blipFill>
            <a:blip r:embed="rId402" cstate="print"/>
            <a:stretch>
              <a:fillRect/>
            </a:stretch>
          </p:blipFill>
          <p:spPr>
            <a:xfrm>
              <a:off x="6397630" y="5815584"/>
              <a:ext cx="82296" cy="9144"/>
            </a:xfrm>
            <a:prstGeom prst="rect">
              <a:avLst/>
            </a:prstGeom>
          </p:spPr>
        </p:pic>
        <p:pic>
          <p:nvPicPr>
            <p:cNvPr id="526" name="object 526"/>
            <p:cNvPicPr/>
            <p:nvPr/>
          </p:nvPicPr>
          <p:blipFill>
            <a:blip r:embed="rId403" cstate="print"/>
            <a:stretch>
              <a:fillRect/>
            </a:stretch>
          </p:blipFill>
          <p:spPr>
            <a:xfrm>
              <a:off x="5551809" y="5820156"/>
              <a:ext cx="86867" cy="18288"/>
            </a:xfrm>
            <a:prstGeom prst="rect">
              <a:avLst/>
            </a:prstGeom>
          </p:spPr>
        </p:pic>
        <p:pic>
          <p:nvPicPr>
            <p:cNvPr id="527" name="object 527"/>
            <p:cNvPicPr/>
            <p:nvPr/>
          </p:nvPicPr>
          <p:blipFill>
            <a:blip r:embed="rId404" cstate="print"/>
            <a:stretch>
              <a:fillRect/>
            </a:stretch>
          </p:blipFill>
          <p:spPr>
            <a:xfrm>
              <a:off x="6383914" y="5824728"/>
              <a:ext cx="91440" cy="13716"/>
            </a:xfrm>
            <a:prstGeom prst="rect">
              <a:avLst/>
            </a:prstGeom>
          </p:spPr>
        </p:pic>
        <p:pic>
          <p:nvPicPr>
            <p:cNvPr id="528" name="object 528"/>
            <p:cNvPicPr/>
            <p:nvPr/>
          </p:nvPicPr>
          <p:blipFill>
            <a:blip r:embed="rId405" cstate="print"/>
            <a:stretch>
              <a:fillRect/>
            </a:stretch>
          </p:blipFill>
          <p:spPr>
            <a:xfrm>
              <a:off x="5565526" y="5838444"/>
              <a:ext cx="77723" cy="9144"/>
            </a:xfrm>
            <a:prstGeom prst="rect">
              <a:avLst/>
            </a:prstGeom>
          </p:spPr>
        </p:pic>
        <p:pic>
          <p:nvPicPr>
            <p:cNvPr id="529" name="object 529"/>
            <p:cNvPicPr/>
            <p:nvPr/>
          </p:nvPicPr>
          <p:blipFill>
            <a:blip r:embed="rId406" cstate="print"/>
            <a:stretch>
              <a:fillRect/>
            </a:stretch>
          </p:blipFill>
          <p:spPr>
            <a:xfrm>
              <a:off x="6365626" y="5838444"/>
              <a:ext cx="100584" cy="18288"/>
            </a:xfrm>
            <a:prstGeom prst="rect">
              <a:avLst/>
            </a:prstGeom>
          </p:spPr>
        </p:pic>
        <p:pic>
          <p:nvPicPr>
            <p:cNvPr id="530" name="object 530"/>
            <p:cNvPicPr/>
            <p:nvPr/>
          </p:nvPicPr>
          <p:blipFill>
            <a:blip r:embed="rId407" cstate="print"/>
            <a:stretch>
              <a:fillRect/>
            </a:stretch>
          </p:blipFill>
          <p:spPr>
            <a:xfrm>
              <a:off x="5574670" y="5847588"/>
              <a:ext cx="91440" cy="18288"/>
            </a:xfrm>
            <a:prstGeom prst="rect">
              <a:avLst/>
            </a:prstGeom>
          </p:spPr>
        </p:pic>
        <p:pic>
          <p:nvPicPr>
            <p:cNvPr id="531" name="object 531"/>
            <p:cNvPicPr/>
            <p:nvPr/>
          </p:nvPicPr>
          <p:blipFill>
            <a:blip r:embed="rId408" cstate="print"/>
            <a:stretch>
              <a:fillRect/>
            </a:stretch>
          </p:blipFill>
          <p:spPr>
            <a:xfrm>
              <a:off x="6351909" y="5856732"/>
              <a:ext cx="96012" cy="18288"/>
            </a:xfrm>
            <a:prstGeom prst="rect">
              <a:avLst/>
            </a:prstGeom>
          </p:spPr>
        </p:pic>
        <p:pic>
          <p:nvPicPr>
            <p:cNvPr id="532" name="object 532"/>
            <p:cNvPicPr/>
            <p:nvPr/>
          </p:nvPicPr>
          <p:blipFill>
            <a:blip r:embed="rId409" cstate="print"/>
            <a:stretch>
              <a:fillRect/>
            </a:stretch>
          </p:blipFill>
          <p:spPr>
            <a:xfrm>
              <a:off x="6342765" y="5875020"/>
              <a:ext cx="86868" cy="9144"/>
            </a:xfrm>
            <a:prstGeom prst="rect">
              <a:avLst/>
            </a:prstGeom>
          </p:spPr>
        </p:pic>
        <p:pic>
          <p:nvPicPr>
            <p:cNvPr id="533" name="object 533"/>
            <p:cNvPicPr/>
            <p:nvPr/>
          </p:nvPicPr>
          <p:blipFill>
            <a:blip r:embed="rId410" cstate="print"/>
            <a:stretch>
              <a:fillRect/>
            </a:stretch>
          </p:blipFill>
          <p:spPr>
            <a:xfrm>
              <a:off x="5588386" y="5865876"/>
              <a:ext cx="118871" cy="36576"/>
            </a:xfrm>
            <a:prstGeom prst="rect">
              <a:avLst/>
            </a:prstGeom>
          </p:spPr>
        </p:pic>
        <p:pic>
          <p:nvPicPr>
            <p:cNvPr id="534" name="object 534"/>
            <p:cNvPicPr/>
            <p:nvPr/>
          </p:nvPicPr>
          <p:blipFill>
            <a:blip r:embed="rId411" cstate="print"/>
            <a:stretch>
              <a:fillRect/>
            </a:stretch>
          </p:blipFill>
          <p:spPr>
            <a:xfrm>
              <a:off x="6319906" y="5884164"/>
              <a:ext cx="105156" cy="18288"/>
            </a:xfrm>
            <a:prstGeom prst="rect">
              <a:avLst/>
            </a:prstGeom>
          </p:spPr>
        </p:pic>
        <p:pic>
          <p:nvPicPr>
            <p:cNvPr id="535" name="object 535"/>
            <p:cNvPicPr/>
            <p:nvPr/>
          </p:nvPicPr>
          <p:blipFill>
            <a:blip r:embed="rId412" cstate="print"/>
            <a:stretch>
              <a:fillRect/>
            </a:stretch>
          </p:blipFill>
          <p:spPr>
            <a:xfrm>
              <a:off x="5620390" y="5902452"/>
              <a:ext cx="114299" cy="18288"/>
            </a:xfrm>
            <a:prstGeom prst="rect">
              <a:avLst/>
            </a:prstGeom>
          </p:spPr>
        </p:pic>
        <p:pic>
          <p:nvPicPr>
            <p:cNvPr id="536" name="object 536"/>
            <p:cNvPicPr/>
            <p:nvPr/>
          </p:nvPicPr>
          <p:blipFill>
            <a:blip r:embed="rId413" cstate="print"/>
            <a:stretch>
              <a:fillRect/>
            </a:stretch>
          </p:blipFill>
          <p:spPr>
            <a:xfrm>
              <a:off x="6274186" y="5902452"/>
              <a:ext cx="132587" cy="27432"/>
            </a:xfrm>
            <a:prstGeom prst="rect">
              <a:avLst/>
            </a:prstGeom>
          </p:spPr>
        </p:pic>
        <p:pic>
          <p:nvPicPr>
            <p:cNvPr id="537" name="object 537"/>
            <p:cNvPicPr/>
            <p:nvPr/>
          </p:nvPicPr>
          <p:blipFill>
            <a:blip r:embed="rId414" cstate="print"/>
            <a:stretch>
              <a:fillRect/>
            </a:stretch>
          </p:blipFill>
          <p:spPr>
            <a:xfrm>
              <a:off x="5643250" y="5920740"/>
              <a:ext cx="105156" cy="9144"/>
            </a:xfrm>
            <a:prstGeom prst="rect">
              <a:avLst/>
            </a:prstGeom>
          </p:spPr>
        </p:pic>
        <p:pic>
          <p:nvPicPr>
            <p:cNvPr id="538" name="object 538"/>
            <p:cNvPicPr/>
            <p:nvPr/>
          </p:nvPicPr>
          <p:blipFill>
            <a:blip r:embed="rId415" cstate="print"/>
            <a:stretch>
              <a:fillRect/>
            </a:stretch>
          </p:blipFill>
          <p:spPr>
            <a:xfrm>
              <a:off x="5652394" y="5929884"/>
              <a:ext cx="109727" cy="9144"/>
            </a:xfrm>
            <a:prstGeom prst="rect">
              <a:avLst/>
            </a:prstGeom>
          </p:spPr>
        </p:pic>
        <p:pic>
          <p:nvPicPr>
            <p:cNvPr id="539" name="object 539"/>
            <p:cNvPicPr/>
            <p:nvPr/>
          </p:nvPicPr>
          <p:blipFill>
            <a:blip r:embed="rId416" cstate="print"/>
            <a:stretch>
              <a:fillRect/>
            </a:stretch>
          </p:blipFill>
          <p:spPr>
            <a:xfrm>
              <a:off x="6233038" y="5929884"/>
              <a:ext cx="137160" cy="22860"/>
            </a:xfrm>
            <a:prstGeom prst="rect">
              <a:avLst/>
            </a:prstGeom>
          </p:spPr>
        </p:pic>
        <p:pic>
          <p:nvPicPr>
            <p:cNvPr id="540" name="object 540"/>
            <p:cNvPicPr/>
            <p:nvPr/>
          </p:nvPicPr>
          <p:blipFill>
            <a:blip r:embed="rId417" cstate="print"/>
            <a:stretch>
              <a:fillRect/>
            </a:stretch>
          </p:blipFill>
          <p:spPr>
            <a:xfrm>
              <a:off x="5666109" y="5939028"/>
              <a:ext cx="150876" cy="27432"/>
            </a:xfrm>
            <a:prstGeom prst="rect">
              <a:avLst/>
            </a:prstGeom>
          </p:spPr>
        </p:pic>
        <p:pic>
          <p:nvPicPr>
            <p:cNvPr id="541" name="object 541"/>
            <p:cNvPicPr/>
            <p:nvPr/>
          </p:nvPicPr>
          <p:blipFill>
            <a:blip r:embed="rId418" cstate="print"/>
            <a:stretch>
              <a:fillRect/>
            </a:stretch>
          </p:blipFill>
          <p:spPr>
            <a:xfrm>
              <a:off x="6210178" y="5952744"/>
              <a:ext cx="137159" cy="13716"/>
            </a:xfrm>
            <a:prstGeom prst="rect">
              <a:avLst/>
            </a:prstGeom>
          </p:spPr>
        </p:pic>
        <p:pic>
          <p:nvPicPr>
            <p:cNvPr id="542" name="object 542"/>
            <p:cNvPicPr/>
            <p:nvPr/>
          </p:nvPicPr>
          <p:blipFill>
            <a:blip r:embed="rId419" cstate="print"/>
            <a:stretch>
              <a:fillRect/>
            </a:stretch>
          </p:blipFill>
          <p:spPr>
            <a:xfrm>
              <a:off x="6173602" y="5966460"/>
              <a:ext cx="155447" cy="9144"/>
            </a:xfrm>
            <a:prstGeom prst="rect">
              <a:avLst/>
            </a:prstGeom>
          </p:spPr>
        </p:pic>
        <p:pic>
          <p:nvPicPr>
            <p:cNvPr id="543" name="object 543"/>
            <p:cNvPicPr/>
            <p:nvPr/>
          </p:nvPicPr>
          <p:blipFill>
            <a:blip r:embed="rId420" cstate="print"/>
            <a:stretch>
              <a:fillRect/>
            </a:stretch>
          </p:blipFill>
          <p:spPr>
            <a:xfrm>
              <a:off x="5702686" y="5966460"/>
              <a:ext cx="173736" cy="18288"/>
            </a:xfrm>
            <a:prstGeom prst="rect">
              <a:avLst/>
            </a:prstGeom>
          </p:spPr>
        </p:pic>
        <p:sp>
          <p:nvSpPr>
            <p:cNvPr id="544" name="object 544"/>
            <p:cNvSpPr/>
            <p:nvPr/>
          </p:nvSpPr>
          <p:spPr>
            <a:xfrm>
              <a:off x="5734690" y="5987034"/>
              <a:ext cx="155575" cy="0"/>
            </a:xfrm>
            <a:custGeom>
              <a:avLst/>
              <a:gdLst/>
              <a:ahLst/>
              <a:cxnLst/>
              <a:rect l="l" t="t" r="r" b="b"/>
              <a:pathLst>
                <a:path w="155575">
                  <a:moveTo>
                    <a:pt x="0" y="0"/>
                  </a:moveTo>
                  <a:lnTo>
                    <a:pt x="155447" y="0"/>
                  </a:lnTo>
                </a:path>
              </a:pathLst>
            </a:custGeom>
            <a:ln w="4572">
              <a:solidFill>
                <a:srgbClr val="64B5C9"/>
              </a:solidFill>
            </a:ln>
          </p:spPr>
          <p:txBody>
            <a:bodyPr wrap="square" lIns="0" tIns="0" rIns="0" bIns="0" rtlCol="0"/>
            <a:lstStyle/>
            <a:p>
              <a:endParaRPr/>
            </a:p>
          </p:txBody>
        </p:sp>
        <p:pic>
          <p:nvPicPr>
            <p:cNvPr id="545" name="object 545"/>
            <p:cNvPicPr/>
            <p:nvPr/>
          </p:nvPicPr>
          <p:blipFill>
            <a:blip r:embed="rId421" cstate="print"/>
            <a:stretch>
              <a:fillRect/>
            </a:stretch>
          </p:blipFill>
          <p:spPr>
            <a:xfrm>
              <a:off x="6109594" y="5975604"/>
              <a:ext cx="196595" cy="18288"/>
            </a:xfrm>
            <a:prstGeom prst="rect">
              <a:avLst/>
            </a:prstGeom>
          </p:spPr>
        </p:pic>
        <p:pic>
          <p:nvPicPr>
            <p:cNvPr id="546" name="object 546"/>
            <p:cNvPicPr/>
            <p:nvPr/>
          </p:nvPicPr>
          <p:blipFill>
            <a:blip r:embed="rId422" cstate="print"/>
            <a:stretch>
              <a:fillRect/>
            </a:stretch>
          </p:blipFill>
          <p:spPr>
            <a:xfrm>
              <a:off x="5739262" y="5989320"/>
              <a:ext cx="534923" cy="27432"/>
            </a:xfrm>
            <a:prstGeom prst="rect">
              <a:avLst/>
            </a:prstGeom>
          </p:spPr>
        </p:pic>
        <p:pic>
          <p:nvPicPr>
            <p:cNvPr id="547" name="object 547"/>
            <p:cNvPicPr/>
            <p:nvPr/>
          </p:nvPicPr>
          <p:blipFill>
            <a:blip r:embed="rId423" cstate="print"/>
            <a:stretch>
              <a:fillRect/>
            </a:stretch>
          </p:blipFill>
          <p:spPr>
            <a:xfrm>
              <a:off x="5798697" y="6016752"/>
              <a:ext cx="429768" cy="13716"/>
            </a:xfrm>
            <a:prstGeom prst="rect">
              <a:avLst/>
            </a:prstGeom>
          </p:spPr>
        </p:pic>
        <p:pic>
          <p:nvPicPr>
            <p:cNvPr id="548" name="object 548"/>
            <p:cNvPicPr/>
            <p:nvPr/>
          </p:nvPicPr>
          <p:blipFill>
            <a:blip r:embed="rId424" cstate="print"/>
            <a:stretch>
              <a:fillRect/>
            </a:stretch>
          </p:blipFill>
          <p:spPr>
            <a:xfrm>
              <a:off x="5835274" y="6030468"/>
              <a:ext cx="361188" cy="27432"/>
            </a:xfrm>
            <a:prstGeom prst="rect">
              <a:avLst/>
            </a:prstGeom>
          </p:spPr>
        </p:pic>
        <p:pic>
          <p:nvPicPr>
            <p:cNvPr id="549" name="object 549"/>
            <p:cNvPicPr/>
            <p:nvPr/>
          </p:nvPicPr>
          <p:blipFill>
            <a:blip r:embed="rId425" cstate="print"/>
            <a:stretch>
              <a:fillRect/>
            </a:stretch>
          </p:blipFill>
          <p:spPr>
            <a:xfrm>
              <a:off x="4225930" y="5257800"/>
              <a:ext cx="306324" cy="22860"/>
            </a:xfrm>
            <a:prstGeom prst="rect">
              <a:avLst/>
            </a:prstGeom>
          </p:spPr>
        </p:pic>
        <p:pic>
          <p:nvPicPr>
            <p:cNvPr id="550" name="object 550"/>
            <p:cNvPicPr/>
            <p:nvPr/>
          </p:nvPicPr>
          <p:blipFill>
            <a:blip r:embed="rId426" cstate="print"/>
            <a:stretch>
              <a:fillRect/>
            </a:stretch>
          </p:blipFill>
          <p:spPr>
            <a:xfrm>
              <a:off x="4180210" y="5280660"/>
              <a:ext cx="402336" cy="18288"/>
            </a:xfrm>
            <a:prstGeom prst="rect">
              <a:avLst/>
            </a:prstGeom>
          </p:spPr>
        </p:pic>
        <p:pic>
          <p:nvPicPr>
            <p:cNvPr id="551" name="object 551"/>
            <p:cNvPicPr/>
            <p:nvPr/>
          </p:nvPicPr>
          <p:blipFill>
            <a:blip r:embed="rId427" cstate="print"/>
            <a:stretch>
              <a:fillRect/>
            </a:stretch>
          </p:blipFill>
          <p:spPr>
            <a:xfrm>
              <a:off x="4161922" y="5298948"/>
              <a:ext cx="434340" cy="9144"/>
            </a:xfrm>
            <a:prstGeom prst="rect">
              <a:avLst/>
            </a:prstGeom>
          </p:spPr>
        </p:pic>
        <p:pic>
          <p:nvPicPr>
            <p:cNvPr id="552" name="object 552"/>
            <p:cNvPicPr/>
            <p:nvPr/>
          </p:nvPicPr>
          <p:blipFill>
            <a:blip r:embed="rId428" cstate="print"/>
            <a:stretch>
              <a:fillRect/>
            </a:stretch>
          </p:blipFill>
          <p:spPr>
            <a:xfrm>
              <a:off x="4134490" y="5308092"/>
              <a:ext cx="489204" cy="9144"/>
            </a:xfrm>
            <a:prstGeom prst="rect">
              <a:avLst/>
            </a:prstGeom>
          </p:spPr>
        </p:pic>
        <p:sp>
          <p:nvSpPr>
            <p:cNvPr id="553" name="object 553"/>
            <p:cNvSpPr/>
            <p:nvPr/>
          </p:nvSpPr>
          <p:spPr>
            <a:xfrm>
              <a:off x="4125346" y="5319522"/>
              <a:ext cx="508000" cy="0"/>
            </a:xfrm>
            <a:custGeom>
              <a:avLst/>
              <a:gdLst/>
              <a:ahLst/>
              <a:cxnLst/>
              <a:rect l="l" t="t" r="r" b="b"/>
              <a:pathLst>
                <a:path w="508000">
                  <a:moveTo>
                    <a:pt x="0" y="0"/>
                  </a:moveTo>
                  <a:lnTo>
                    <a:pt x="507491" y="0"/>
                  </a:lnTo>
                </a:path>
              </a:pathLst>
            </a:custGeom>
            <a:ln w="4572">
              <a:solidFill>
                <a:srgbClr val="76C981"/>
              </a:solidFill>
            </a:ln>
          </p:spPr>
          <p:txBody>
            <a:bodyPr wrap="square" lIns="0" tIns="0" rIns="0" bIns="0" rtlCol="0"/>
            <a:lstStyle/>
            <a:p>
              <a:endParaRPr/>
            </a:p>
          </p:txBody>
        </p:sp>
        <p:pic>
          <p:nvPicPr>
            <p:cNvPr id="554" name="object 554"/>
            <p:cNvPicPr/>
            <p:nvPr/>
          </p:nvPicPr>
          <p:blipFill>
            <a:blip r:embed="rId429" cstate="print"/>
            <a:stretch>
              <a:fillRect/>
            </a:stretch>
          </p:blipFill>
          <p:spPr>
            <a:xfrm>
              <a:off x="4116202" y="5321808"/>
              <a:ext cx="214883" cy="9144"/>
            </a:xfrm>
            <a:prstGeom prst="rect">
              <a:avLst/>
            </a:prstGeom>
          </p:spPr>
        </p:pic>
        <p:pic>
          <p:nvPicPr>
            <p:cNvPr id="555" name="object 555"/>
            <p:cNvPicPr/>
            <p:nvPr/>
          </p:nvPicPr>
          <p:blipFill>
            <a:blip r:embed="rId430" cstate="print"/>
            <a:stretch>
              <a:fillRect/>
            </a:stretch>
          </p:blipFill>
          <p:spPr>
            <a:xfrm>
              <a:off x="4427098" y="5321808"/>
              <a:ext cx="228600" cy="13716"/>
            </a:xfrm>
            <a:prstGeom prst="rect">
              <a:avLst/>
            </a:prstGeom>
          </p:spPr>
        </p:pic>
        <p:pic>
          <p:nvPicPr>
            <p:cNvPr id="556" name="object 556"/>
            <p:cNvPicPr/>
            <p:nvPr/>
          </p:nvPicPr>
          <p:blipFill>
            <a:blip r:embed="rId431" cstate="print"/>
            <a:stretch>
              <a:fillRect/>
            </a:stretch>
          </p:blipFill>
          <p:spPr>
            <a:xfrm>
              <a:off x="4070482" y="5330952"/>
              <a:ext cx="205739" cy="27432"/>
            </a:xfrm>
            <a:prstGeom prst="rect">
              <a:avLst/>
            </a:prstGeom>
          </p:spPr>
        </p:pic>
        <p:pic>
          <p:nvPicPr>
            <p:cNvPr id="557" name="object 557"/>
            <p:cNvPicPr/>
            <p:nvPr/>
          </p:nvPicPr>
          <p:blipFill>
            <a:blip r:embed="rId432" cstate="print"/>
            <a:stretch>
              <a:fillRect/>
            </a:stretch>
          </p:blipFill>
          <p:spPr>
            <a:xfrm>
              <a:off x="4495678" y="5335524"/>
              <a:ext cx="219456" cy="41148"/>
            </a:xfrm>
            <a:prstGeom prst="rect">
              <a:avLst/>
            </a:prstGeom>
          </p:spPr>
        </p:pic>
        <p:pic>
          <p:nvPicPr>
            <p:cNvPr id="558" name="object 558"/>
            <p:cNvPicPr/>
            <p:nvPr/>
          </p:nvPicPr>
          <p:blipFill>
            <a:blip r:embed="rId433" cstate="print"/>
            <a:stretch>
              <a:fillRect/>
            </a:stretch>
          </p:blipFill>
          <p:spPr>
            <a:xfrm>
              <a:off x="4056766" y="5358384"/>
              <a:ext cx="132588" cy="9144"/>
            </a:xfrm>
            <a:prstGeom prst="rect">
              <a:avLst/>
            </a:prstGeom>
          </p:spPr>
        </p:pic>
        <p:pic>
          <p:nvPicPr>
            <p:cNvPr id="559" name="object 559"/>
            <p:cNvPicPr/>
            <p:nvPr/>
          </p:nvPicPr>
          <p:blipFill>
            <a:blip r:embed="rId434" cstate="print"/>
            <a:stretch>
              <a:fillRect/>
            </a:stretch>
          </p:blipFill>
          <p:spPr>
            <a:xfrm>
              <a:off x="4033906" y="5367528"/>
              <a:ext cx="137159" cy="18288"/>
            </a:xfrm>
            <a:prstGeom prst="rect">
              <a:avLst/>
            </a:prstGeom>
          </p:spPr>
        </p:pic>
        <p:pic>
          <p:nvPicPr>
            <p:cNvPr id="560" name="object 560"/>
            <p:cNvPicPr/>
            <p:nvPr/>
          </p:nvPicPr>
          <p:blipFill>
            <a:blip r:embed="rId435" cstate="print"/>
            <a:stretch>
              <a:fillRect/>
            </a:stretch>
          </p:blipFill>
          <p:spPr>
            <a:xfrm>
              <a:off x="4006474" y="5385816"/>
              <a:ext cx="132588" cy="27432"/>
            </a:xfrm>
            <a:prstGeom prst="rect">
              <a:avLst/>
            </a:prstGeom>
          </p:spPr>
        </p:pic>
        <p:pic>
          <p:nvPicPr>
            <p:cNvPr id="561" name="object 561"/>
            <p:cNvPicPr/>
            <p:nvPr/>
          </p:nvPicPr>
          <p:blipFill>
            <a:blip r:embed="rId436" cstate="print"/>
            <a:stretch>
              <a:fillRect/>
            </a:stretch>
          </p:blipFill>
          <p:spPr>
            <a:xfrm>
              <a:off x="4600834" y="5376672"/>
              <a:ext cx="169163" cy="50292"/>
            </a:xfrm>
            <a:prstGeom prst="rect">
              <a:avLst/>
            </a:prstGeom>
          </p:spPr>
        </p:pic>
        <p:pic>
          <p:nvPicPr>
            <p:cNvPr id="562" name="object 562"/>
            <p:cNvPicPr/>
            <p:nvPr/>
          </p:nvPicPr>
          <p:blipFill>
            <a:blip r:embed="rId437" cstate="print"/>
            <a:stretch>
              <a:fillRect/>
            </a:stretch>
          </p:blipFill>
          <p:spPr>
            <a:xfrm>
              <a:off x="3997330" y="5413248"/>
              <a:ext cx="100583" cy="9144"/>
            </a:xfrm>
            <a:prstGeom prst="rect">
              <a:avLst/>
            </a:prstGeom>
          </p:spPr>
        </p:pic>
        <p:pic>
          <p:nvPicPr>
            <p:cNvPr id="563" name="object 563"/>
            <p:cNvPicPr/>
            <p:nvPr/>
          </p:nvPicPr>
          <p:blipFill>
            <a:blip r:embed="rId438" cstate="print"/>
            <a:stretch>
              <a:fillRect/>
            </a:stretch>
          </p:blipFill>
          <p:spPr>
            <a:xfrm>
              <a:off x="3951610" y="5422392"/>
              <a:ext cx="132587" cy="54864"/>
            </a:xfrm>
            <a:prstGeom prst="rect">
              <a:avLst/>
            </a:prstGeom>
          </p:spPr>
        </p:pic>
        <p:pic>
          <p:nvPicPr>
            <p:cNvPr id="564" name="object 564"/>
            <p:cNvPicPr/>
            <p:nvPr/>
          </p:nvPicPr>
          <p:blipFill>
            <a:blip r:embed="rId439" cstate="print"/>
            <a:stretch>
              <a:fillRect/>
            </a:stretch>
          </p:blipFill>
          <p:spPr>
            <a:xfrm>
              <a:off x="4678558" y="5426964"/>
              <a:ext cx="128016" cy="50292"/>
            </a:xfrm>
            <a:prstGeom prst="rect">
              <a:avLst/>
            </a:prstGeom>
          </p:spPr>
        </p:pic>
        <p:pic>
          <p:nvPicPr>
            <p:cNvPr id="565" name="object 565"/>
            <p:cNvPicPr/>
            <p:nvPr/>
          </p:nvPicPr>
          <p:blipFill>
            <a:blip r:embed="rId440" cstate="print"/>
            <a:stretch>
              <a:fillRect/>
            </a:stretch>
          </p:blipFill>
          <p:spPr>
            <a:xfrm>
              <a:off x="3942466" y="5477256"/>
              <a:ext cx="86868" cy="9144"/>
            </a:xfrm>
            <a:prstGeom prst="rect">
              <a:avLst/>
            </a:prstGeom>
          </p:spPr>
        </p:pic>
        <p:pic>
          <p:nvPicPr>
            <p:cNvPr id="566" name="object 566"/>
            <p:cNvPicPr/>
            <p:nvPr/>
          </p:nvPicPr>
          <p:blipFill>
            <a:blip r:embed="rId441" cstate="print"/>
            <a:stretch>
              <a:fillRect/>
            </a:stretch>
          </p:blipFill>
          <p:spPr>
            <a:xfrm>
              <a:off x="4728850" y="5477256"/>
              <a:ext cx="91440" cy="13716"/>
            </a:xfrm>
            <a:prstGeom prst="rect">
              <a:avLst/>
            </a:prstGeom>
          </p:spPr>
        </p:pic>
        <p:pic>
          <p:nvPicPr>
            <p:cNvPr id="567" name="object 567"/>
            <p:cNvPicPr/>
            <p:nvPr/>
          </p:nvPicPr>
          <p:blipFill>
            <a:blip r:embed="rId442" cstate="print"/>
            <a:stretch>
              <a:fillRect/>
            </a:stretch>
          </p:blipFill>
          <p:spPr>
            <a:xfrm>
              <a:off x="3928750" y="5486400"/>
              <a:ext cx="96012" cy="22860"/>
            </a:xfrm>
            <a:prstGeom prst="rect">
              <a:avLst/>
            </a:prstGeom>
          </p:spPr>
        </p:pic>
        <p:pic>
          <p:nvPicPr>
            <p:cNvPr id="568" name="object 568"/>
            <p:cNvPicPr/>
            <p:nvPr/>
          </p:nvPicPr>
          <p:blipFill>
            <a:blip r:embed="rId443" cstate="print"/>
            <a:stretch>
              <a:fillRect/>
            </a:stretch>
          </p:blipFill>
          <p:spPr>
            <a:xfrm>
              <a:off x="4742566" y="5490972"/>
              <a:ext cx="82296" cy="13716"/>
            </a:xfrm>
            <a:prstGeom prst="rect">
              <a:avLst/>
            </a:prstGeom>
          </p:spPr>
        </p:pic>
        <p:pic>
          <p:nvPicPr>
            <p:cNvPr id="569" name="object 569"/>
            <p:cNvPicPr/>
            <p:nvPr/>
          </p:nvPicPr>
          <p:blipFill>
            <a:blip r:embed="rId444" cstate="print"/>
            <a:stretch>
              <a:fillRect/>
            </a:stretch>
          </p:blipFill>
          <p:spPr>
            <a:xfrm>
              <a:off x="4751710" y="5504688"/>
              <a:ext cx="82295" cy="13716"/>
            </a:xfrm>
            <a:prstGeom prst="rect">
              <a:avLst/>
            </a:prstGeom>
          </p:spPr>
        </p:pic>
        <p:pic>
          <p:nvPicPr>
            <p:cNvPr id="570" name="object 570"/>
            <p:cNvPicPr/>
            <p:nvPr/>
          </p:nvPicPr>
          <p:blipFill>
            <a:blip r:embed="rId445" cstate="print"/>
            <a:stretch>
              <a:fillRect/>
            </a:stretch>
          </p:blipFill>
          <p:spPr>
            <a:xfrm>
              <a:off x="3924178" y="5509260"/>
              <a:ext cx="77724" cy="9144"/>
            </a:xfrm>
            <a:prstGeom prst="rect">
              <a:avLst/>
            </a:prstGeom>
          </p:spPr>
        </p:pic>
        <p:pic>
          <p:nvPicPr>
            <p:cNvPr id="571" name="object 571"/>
            <p:cNvPicPr/>
            <p:nvPr/>
          </p:nvPicPr>
          <p:blipFill>
            <a:blip r:embed="rId446" cstate="print"/>
            <a:stretch>
              <a:fillRect/>
            </a:stretch>
          </p:blipFill>
          <p:spPr>
            <a:xfrm>
              <a:off x="3915034" y="5518404"/>
              <a:ext cx="82296" cy="18288"/>
            </a:xfrm>
            <a:prstGeom prst="rect">
              <a:avLst/>
            </a:prstGeom>
          </p:spPr>
        </p:pic>
        <p:pic>
          <p:nvPicPr>
            <p:cNvPr id="572" name="object 572"/>
            <p:cNvPicPr/>
            <p:nvPr/>
          </p:nvPicPr>
          <p:blipFill>
            <a:blip r:embed="rId447" cstate="print"/>
            <a:stretch>
              <a:fillRect/>
            </a:stretch>
          </p:blipFill>
          <p:spPr>
            <a:xfrm>
              <a:off x="4760854" y="5518404"/>
              <a:ext cx="82296" cy="18288"/>
            </a:xfrm>
            <a:prstGeom prst="rect">
              <a:avLst/>
            </a:prstGeom>
          </p:spPr>
        </p:pic>
        <p:pic>
          <p:nvPicPr>
            <p:cNvPr id="573" name="object 573"/>
            <p:cNvPicPr/>
            <p:nvPr/>
          </p:nvPicPr>
          <p:blipFill>
            <a:blip r:embed="rId448" cstate="print"/>
            <a:stretch>
              <a:fillRect/>
            </a:stretch>
          </p:blipFill>
          <p:spPr>
            <a:xfrm>
              <a:off x="3905890" y="5536692"/>
              <a:ext cx="77724" cy="9144"/>
            </a:xfrm>
            <a:prstGeom prst="rect">
              <a:avLst/>
            </a:prstGeom>
          </p:spPr>
        </p:pic>
        <p:pic>
          <p:nvPicPr>
            <p:cNvPr id="574" name="object 574"/>
            <p:cNvPicPr/>
            <p:nvPr/>
          </p:nvPicPr>
          <p:blipFill>
            <a:blip r:embed="rId449" cstate="print"/>
            <a:stretch>
              <a:fillRect/>
            </a:stretch>
          </p:blipFill>
          <p:spPr>
            <a:xfrm>
              <a:off x="3901318" y="5545836"/>
              <a:ext cx="77724" cy="9144"/>
            </a:xfrm>
            <a:prstGeom prst="rect">
              <a:avLst/>
            </a:prstGeom>
          </p:spPr>
        </p:pic>
        <p:pic>
          <p:nvPicPr>
            <p:cNvPr id="575" name="object 575"/>
            <p:cNvPicPr/>
            <p:nvPr/>
          </p:nvPicPr>
          <p:blipFill>
            <a:blip r:embed="rId450" cstate="print"/>
            <a:stretch>
              <a:fillRect/>
            </a:stretch>
          </p:blipFill>
          <p:spPr>
            <a:xfrm>
              <a:off x="4774570" y="5536692"/>
              <a:ext cx="82295" cy="18288"/>
            </a:xfrm>
            <a:prstGeom prst="rect">
              <a:avLst/>
            </a:prstGeom>
          </p:spPr>
        </p:pic>
        <p:pic>
          <p:nvPicPr>
            <p:cNvPr id="576" name="object 576"/>
            <p:cNvPicPr/>
            <p:nvPr/>
          </p:nvPicPr>
          <p:blipFill>
            <a:blip r:embed="rId451" cstate="print"/>
            <a:stretch>
              <a:fillRect/>
            </a:stretch>
          </p:blipFill>
          <p:spPr>
            <a:xfrm>
              <a:off x="3892174" y="5554980"/>
              <a:ext cx="82296" cy="18288"/>
            </a:xfrm>
            <a:prstGeom prst="rect">
              <a:avLst/>
            </a:prstGeom>
          </p:spPr>
        </p:pic>
        <p:pic>
          <p:nvPicPr>
            <p:cNvPr id="577" name="object 577"/>
            <p:cNvPicPr/>
            <p:nvPr/>
          </p:nvPicPr>
          <p:blipFill>
            <a:blip r:embed="rId452" cstate="print"/>
            <a:stretch>
              <a:fillRect/>
            </a:stretch>
          </p:blipFill>
          <p:spPr>
            <a:xfrm>
              <a:off x="3887602" y="5573268"/>
              <a:ext cx="77724" cy="18288"/>
            </a:xfrm>
            <a:prstGeom prst="rect">
              <a:avLst/>
            </a:prstGeom>
          </p:spPr>
        </p:pic>
        <p:pic>
          <p:nvPicPr>
            <p:cNvPr id="578" name="object 578"/>
            <p:cNvPicPr/>
            <p:nvPr/>
          </p:nvPicPr>
          <p:blipFill>
            <a:blip r:embed="rId453" cstate="print"/>
            <a:stretch>
              <a:fillRect/>
            </a:stretch>
          </p:blipFill>
          <p:spPr>
            <a:xfrm>
              <a:off x="3883030" y="5591556"/>
              <a:ext cx="68580" cy="13716"/>
            </a:xfrm>
            <a:prstGeom prst="rect">
              <a:avLst/>
            </a:prstGeom>
          </p:spPr>
        </p:pic>
        <p:pic>
          <p:nvPicPr>
            <p:cNvPr id="579" name="object 579"/>
            <p:cNvPicPr/>
            <p:nvPr/>
          </p:nvPicPr>
          <p:blipFill>
            <a:blip r:embed="rId454" cstate="print"/>
            <a:stretch>
              <a:fillRect/>
            </a:stretch>
          </p:blipFill>
          <p:spPr>
            <a:xfrm>
              <a:off x="4783714" y="5554980"/>
              <a:ext cx="96012" cy="54864"/>
            </a:xfrm>
            <a:prstGeom prst="rect">
              <a:avLst/>
            </a:prstGeom>
          </p:spPr>
        </p:pic>
        <p:pic>
          <p:nvPicPr>
            <p:cNvPr id="580" name="object 580"/>
            <p:cNvPicPr/>
            <p:nvPr/>
          </p:nvPicPr>
          <p:blipFill>
            <a:blip r:embed="rId455" cstate="print"/>
            <a:stretch>
              <a:fillRect/>
            </a:stretch>
          </p:blipFill>
          <p:spPr>
            <a:xfrm>
              <a:off x="3878458" y="5605272"/>
              <a:ext cx="68579" cy="13716"/>
            </a:xfrm>
            <a:prstGeom prst="rect">
              <a:avLst/>
            </a:prstGeom>
          </p:spPr>
        </p:pic>
        <p:pic>
          <p:nvPicPr>
            <p:cNvPr id="581" name="object 581"/>
            <p:cNvPicPr/>
            <p:nvPr/>
          </p:nvPicPr>
          <p:blipFill>
            <a:blip r:embed="rId456" cstate="print"/>
            <a:stretch>
              <a:fillRect/>
            </a:stretch>
          </p:blipFill>
          <p:spPr>
            <a:xfrm>
              <a:off x="4811146" y="5609844"/>
              <a:ext cx="77723" cy="27432"/>
            </a:xfrm>
            <a:prstGeom prst="rect">
              <a:avLst/>
            </a:prstGeom>
          </p:spPr>
        </p:pic>
        <p:pic>
          <p:nvPicPr>
            <p:cNvPr id="582" name="object 582"/>
            <p:cNvPicPr/>
            <p:nvPr/>
          </p:nvPicPr>
          <p:blipFill>
            <a:blip r:embed="rId457" cstate="print"/>
            <a:stretch>
              <a:fillRect/>
            </a:stretch>
          </p:blipFill>
          <p:spPr>
            <a:xfrm>
              <a:off x="3869314" y="5618988"/>
              <a:ext cx="73151" cy="22860"/>
            </a:xfrm>
            <a:prstGeom prst="rect">
              <a:avLst/>
            </a:prstGeom>
          </p:spPr>
        </p:pic>
        <p:pic>
          <p:nvPicPr>
            <p:cNvPr id="583" name="object 583"/>
            <p:cNvPicPr/>
            <p:nvPr/>
          </p:nvPicPr>
          <p:blipFill>
            <a:blip r:embed="rId458" cstate="print"/>
            <a:stretch>
              <a:fillRect/>
            </a:stretch>
          </p:blipFill>
          <p:spPr>
            <a:xfrm>
              <a:off x="3864742" y="5641848"/>
              <a:ext cx="73152" cy="22860"/>
            </a:xfrm>
            <a:prstGeom prst="rect">
              <a:avLst/>
            </a:prstGeom>
          </p:spPr>
        </p:pic>
        <p:pic>
          <p:nvPicPr>
            <p:cNvPr id="584" name="object 584"/>
            <p:cNvPicPr/>
            <p:nvPr/>
          </p:nvPicPr>
          <p:blipFill>
            <a:blip r:embed="rId459" cstate="print"/>
            <a:stretch>
              <a:fillRect/>
            </a:stretch>
          </p:blipFill>
          <p:spPr>
            <a:xfrm>
              <a:off x="4824862" y="5637276"/>
              <a:ext cx="68580" cy="27432"/>
            </a:xfrm>
            <a:prstGeom prst="rect">
              <a:avLst/>
            </a:prstGeom>
          </p:spPr>
        </p:pic>
        <p:pic>
          <p:nvPicPr>
            <p:cNvPr id="585" name="object 585"/>
            <p:cNvPicPr/>
            <p:nvPr/>
          </p:nvPicPr>
          <p:blipFill>
            <a:blip r:embed="rId460" cstate="print"/>
            <a:stretch>
              <a:fillRect/>
            </a:stretch>
          </p:blipFill>
          <p:spPr>
            <a:xfrm>
              <a:off x="4829434" y="5664708"/>
              <a:ext cx="73152" cy="32004"/>
            </a:xfrm>
            <a:prstGeom prst="rect">
              <a:avLst/>
            </a:prstGeom>
          </p:spPr>
        </p:pic>
        <p:pic>
          <p:nvPicPr>
            <p:cNvPr id="586" name="object 586"/>
            <p:cNvPicPr/>
            <p:nvPr/>
          </p:nvPicPr>
          <p:blipFill>
            <a:blip r:embed="rId461" cstate="print"/>
            <a:stretch>
              <a:fillRect/>
            </a:stretch>
          </p:blipFill>
          <p:spPr>
            <a:xfrm>
              <a:off x="3855598" y="5664708"/>
              <a:ext cx="73152" cy="32004"/>
            </a:xfrm>
            <a:prstGeom prst="rect">
              <a:avLst/>
            </a:prstGeom>
          </p:spPr>
        </p:pic>
        <p:pic>
          <p:nvPicPr>
            <p:cNvPr id="587" name="object 587"/>
            <p:cNvPicPr/>
            <p:nvPr/>
          </p:nvPicPr>
          <p:blipFill>
            <a:blip r:embed="rId462" cstate="print"/>
            <a:stretch>
              <a:fillRect/>
            </a:stretch>
          </p:blipFill>
          <p:spPr>
            <a:xfrm>
              <a:off x="3851026" y="5696712"/>
              <a:ext cx="68579" cy="32004"/>
            </a:xfrm>
            <a:prstGeom prst="rect">
              <a:avLst/>
            </a:prstGeom>
          </p:spPr>
        </p:pic>
        <p:pic>
          <p:nvPicPr>
            <p:cNvPr id="588" name="object 588"/>
            <p:cNvPicPr/>
            <p:nvPr/>
          </p:nvPicPr>
          <p:blipFill>
            <a:blip r:embed="rId463" cstate="print"/>
            <a:stretch>
              <a:fillRect/>
            </a:stretch>
          </p:blipFill>
          <p:spPr>
            <a:xfrm>
              <a:off x="3851026" y="5728716"/>
              <a:ext cx="64007" cy="27432"/>
            </a:xfrm>
            <a:prstGeom prst="rect">
              <a:avLst/>
            </a:prstGeom>
          </p:spPr>
        </p:pic>
        <p:pic>
          <p:nvPicPr>
            <p:cNvPr id="589" name="object 589"/>
            <p:cNvPicPr/>
            <p:nvPr/>
          </p:nvPicPr>
          <p:blipFill>
            <a:blip r:embed="rId464" cstate="print"/>
            <a:stretch>
              <a:fillRect/>
            </a:stretch>
          </p:blipFill>
          <p:spPr>
            <a:xfrm>
              <a:off x="4838578" y="5696712"/>
              <a:ext cx="73152" cy="68580"/>
            </a:xfrm>
            <a:prstGeom prst="rect">
              <a:avLst/>
            </a:prstGeom>
          </p:spPr>
        </p:pic>
        <p:sp>
          <p:nvSpPr>
            <p:cNvPr id="590" name="object 590"/>
            <p:cNvSpPr/>
            <p:nvPr/>
          </p:nvSpPr>
          <p:spPr>
            <a:xfrm>
              <a:off x="3851026" y="5758434"/>
              <a:ext cx="59690" cy="59690"/>
            </a:xfrm>
            <a:custGeom>
              <a:avLst/>
              <a:gdLst/>
              <a:ahLst/>
              <a:cxnLst/>
              <a:rect l="l" t="t" r="r" b="b"/>
              <a:pathLst>
                <a:path w="59689" h="59689">
                  <a:moveTo>
                    <a:pt x="0" y="0"/>
                  </a:moveTo>
                  <a:lnTo>
                    <a:pt x="59435" y="0"/>
                  </a:lnTo>
                </a:path>
                <a:path w="59689" h="59689">
                  <a:moveTo>
                    <a:pt x="0" y="4572"/>
                  </a:moveTo>
                  <a:lnTo>
                    <a:pt x="59435" y="4572"/>
                  </a:lnTo>
                </a:path>
                <a:path w="59689" h="59689">
                  <a:moveTo>
                    <a:pt x="0" y="9144"/>
                  </a:moveTo>
                  <a:lnTo>
                    <a:pt x="59435" y="9144"/>
                  </a:lnTo>
                </a:path>
                <a:path w="59689" h="59689">
                  <a:moveTo>
                    <a:pt x="0" y="13716"/>
                  </a:moveTo>
                  <a:lnTo>
                    <a:pt x="59435" y="13716"/>
                  </a:lnTo>
                </a:path>
                <a:path w="59689" h="59689">
                  <a:moveTo>
                    <a:pt x="0" y="18287"/>
                  </a:moveTo>
                  <a:lnTo>
                    <a:pt x="59435" y="18287"/>
                  </a:lnTo>
                </a:path>
                <a:path w="59689" h="59689">
                  <a:moveTo>
                    <a:pt x="0" y="22860"/>
                  </a:moveTo>
                  <a:lnTo>
                    <a:pt x="59435" y="22860"/>
                  </a:lnTo>
                </a:path>
                <a:path w="59689" h="59689">
                  <a:moveTo>
                    <a:pt x="0" y="27432"/>
                  </a:moveTo>
                  <a:lnTo>
                    <a:pt x="59435" y="27432"/>
                  </a:lnTo>
                </a:path>
                <a:path w="59689" h="59689">
                  <a:moveTo>
                    <a:pt x="0" y="32004"/>
                  </a:moveTo>
                  <a:lnTo>
                    <a:pt x="59435" y="32004"/>
                  </a:lnTo>
                </a:path>
                <a:path w="59689" h="59689">
                  <a:moveTo>
                    <a:pt x="0" y="36575"/>
                  </a:moveTo>
                  <a:lnTo>
                    <a:pt x="59435" y="36575"/>
                  </a:lnTo>
                </a:path>
                <a:path w="59689" h="59689">
                  <a:moveTo>
                    <a:pt x="0" y="41148"/>
                  </a:moveTo>
                  <a:lnTo>
                    <a:pt x="59435" y="41148"/>
                  </a:lnTo>
                </a:path>
                <a:path w="59689" h="59689">
                  <a:moveTo>
                    <a:pt x="0" y="45720"/>
                  </a:moveTo>
                  <a:lnTo>
                    <a:pt x="59435" y="45720"/>
                  </a:lnTo>
                </a:path>
                <a:path w="59689" h="59689">
                  <a:moveTo>
                    <a:pt x="0" y="50292"/>
                  </a:moveTo>
                  <a:lnTo>
                    <a:pt x="59435" y="50292"/>
                  </a:lnTo>
                </a:path>
                <a:path w="59689" h="59689">
                  <a:moveTo>
                    <a:pt x="0" y="54863"/>
                  </a:moveTo>
                  <a:lnTo>
                    <a:pt x="59435" y="54863"/>
                  </a:lnTo>
                </a:path>
                <a:path w="59689" h="59689">
                  <a:moveTo>
                    <a:pt x="0" y="59436"/>
                  </a:moveTo>
                  <a:lnTo>
                    <a:pt x="59435" y="59436"/>
                  </a:lnTo>
                </a:path>
              </a:pathLst>
            </a:custGeom>
            <a:ln w="4572">
              <a:solidFill>
                <a:srgbClr val="76C981"/>
              </a:solidFill>
            </a:ln>
          </p:spPr>
          <p:txBody>
            <a:bodyPr wrap="square" lIns="0" tIns="0" rIns="0" bIns="0" rtlCol="0"/>
            <a:lstStyle/>
            <a:p>
              <a:endParaRPr/>
            </a:p>
          </p:txBody>
        </p:sp>
        <p:pic>
          <p:nvPicPr>
            <p:cNvPr id="591" name="object 591"/>
            <p:cNvPicPr/>
            <p:nvPr/>
          </p:nvPicPr>
          <p:blipFill>
            <a:blip r:embed="rId465" cstate="print"/>
            <a:stretch>
              <a:fillRect/>
            </a:stretch>
          </p:blipFill>
          <p:spPr>
            <a:xfrm>
              <a:off x="4843150" y="5765292"/>
              <a:ext cx="68580" cy="73152"/>
            </a:xfrm>
            <a:prstGeom prst="rect">
              <a:avLst/>
            </a:prstGeom>
          </p:spPr>
        </p:pic>
        <p:pic>
          <p:nvPicPr>
            <p:cNvPr id="592" name="object 592"/>
            <p:cNvPicPr/>
            <p:nvPr/>
          </p:nvPicPr>
          <p:blipFill>
            <a:blip r:embed="rId466" cstate="print"/>
            <a:stretch>
              <a:fillRect/>
            </a:stretch>
          </p:blipFill>
          <p:spPr>
            <a:xfrm>
              <a:off x="3851026" y="5820156"/>
              <a:ext cx="64007" cy="18288"/>
            </a:xfrm>
            <a:prstGeom prst="rect">
              <a:avLst/>
            </a:prstGeom>
          </p:spPr>
        </p:pic>
        <p:pic>
          <p:nvPicPr>
            <p:cNvPr id="593" name="object 593"/>
            <p:cNvPicPr/>
            <p:nvPr/>
          </p:nvPicPr>
          <p:blipFill>
            <a:blip r:embed="rId467" cstate="print"/>
            <a:stretch>
              <a:fillRect/>
            </a:stretch>
          </p:blipFill>
          <p:spPr>
            <a:xfrm>
              <a:off x="4843150" y="5838444"/>
              <a:ext cx="64007" cy="27432"/>
            </a:xfrm>
            <a:prstGeom prst="rect">
              <a:avLst/>
            </a:prstGeom>
          </p:spPr>
        </p:pic>
        <p:pic>
          <p:nvPicPr>
            <p:cNvPr id="594" name="object 594"/>
            <p:cNvPicPr/>
            <p:nvPr/>
          </p:nvPicPr>
          <p:blipFill>
            <a:blip r:embed="rId468" cstate="print"/>
            <a:stretch>
              <a:fillRect/>
            </a:stretch>
          </p:blipFill>
          <p:spPr>
            <a:xfrm>
              <a:off x="3851026" y="5838444"/>
              <a:ext cx="68579" cy="41148"/>
            </a:xfrm>
            <a:prstGeom prst="rect">
              <a:avLst/>
            </a:prstGeom>
          </p:spPr>
        </p:pic>
        <p:pic>
          <p:nvPicPr>
            <p:cNvPr id="595" name="object 595"/>
            <p:cNvPicPr/>
            <p:nvPr/>
          </p:nvPicPr>
          <p:blipFill>
            <a:blip r:embed="rId469" cstate="print"/>
            <a:stretch>
              <a:fillRect/>
            </a:stretch>
          </p:blipFill>
          <p:spPr>
            <a:xfrm>
              <a:off x="3860170" y="5879592"/>
              <a:ext cx="64007" cy="13716"/>
            </a:xfrm>
            <a:prstGeom prst="rect">
              <a:avLst/>
            </a:prstGeom>
          </p:spPr>
        </p:pic>
        <p:pic>
          <p:nvPicPr>
            <p:cNvPr id="596" name="object 596"/>
            <p:cNvPicPr/>
            <p:nvPr/>
          </p:nvPicPr>
          <p:blipFill>
            <a:blip r:embed="rId470" cstate="print"/>
            <a:stretch>
              <a:fillRect/>
            </a:stretch>
          </p:blipFill>
          <p:spPr>
            <a:xfrm>
              <a:off x="4834006" y="5865876"/>
              <a:ext cx="68580" cy="27432"/>
            </a:xfrm>
            <a:prstGeom prst="rect">
              <a:avLst/>
            </a:prstGeom>
          </p:spPr>
        </p:pic>
        <p:pic>
          <p:nvPicPr>
            <p:cNvPr id="597" name="object 597"/>
            <p:cNvPicPr/>
            <p:nvPr/>
          </p:nvPicPr>
          <p:blipFill>
            <a:blip r:embed="rId471" cstate="print"/>
            <a:stretch>
              <a:fillRect/>
            </a:stretch>
          </p:blipFill>
          <p:spPr>
            <a:xfrm>
              <a:off x="4829434" y="5893308"/>
              <a:ext cx="68580" cy="18288"/>
            </a:xfrm>
            <a:prstGeom prst="rect">
              <a:avLst/>
            </a:prstGeom>
          </p:spPr>
        </p:pic>
        <p:pic>
          <p:nvPicPr>
            <p:cNvPr id="598" name="object 598"/>
            <p:cNvPicPr/>
            <p:nvPr/>
          </p:nvPicPr>
          <p:blipFill>
            <a:blip r:embed="rId472" cstate="print"/>
            <a:stretch>
              <a:fillRect/>
            </a:stretch>
          </p:blipFill>
          <p:spPr>
            <a:xfrm>
              <a:off x="3860170" y="5893308"/>
              <a:ext cx="73151" cy="27432"/>
            </a:xfrm>
            <a:prstGeom prst="rect">
              <a:avLst/>
            </a:prstGeom>
          </p:spPr>
        </p:pic>
        <p:pic>
          <p:nvPicPr>
            <p:cNvPr id="599" name="object 599"/>
            <p:cNvPicPr/>
            <p:nvPr/>
          </p:nvPicPr>
          <p:blipFill>
            <a:blip r:embed="rId473" cstate="print"/>
            <a:stretch>
              <a:fillRect/>
            </a:stretch>
          </p:blipFill>
          <p:spPr>
            <a:xfrm>
              <a:off x="4824862" y="5911596"/>
              <a:ext cx="68580" cy="9144"/>
            </a:xfrm>
            <a:prstGeom prst="rect">
              <a:avLst/>
            </a:prstGeom>
          </p:spPr>
        </p:pic>
        <p:pic>
          <p:nvPicPr>
            <p:cNvPr id="600" name="object 600"/>
            <p:cNvPicPr/>
            <p:nvPr/>
          </p:nvPicPr>
          <p:blipFill>
            <a:blip r:embed="rId474" cstate="print"/>
            <a:stretch>
              <a:fillRect/>
            </a:stretch>
          </p:blipFill>
          <p:spPr>
            <a:xfrm>
              <a:off x="3869314" y="5920740"/>
              <a:ext cx="64007" cy="13716"/>
            </a:xfrm>
            <a:prstGeom prst="rect">
              <a:avLst/>
            </a:prstGeom>
          </p:spPr>
        </p:pic>
        <p:pic>
          <p:nvPicPr>
            <p:cNvPr id="601" name="object 601"/>
            <p:cNvPicPr/>
            <p:nvPr/>
          </p:nvPicPr>
          <p:blipFill>
            <a:blip r:embed="rId475" cstate="print"/>
            <a:stretch>
              <a:fillRect/>
            </a:stretch>
          </p:blipFill>
          <p:spPr>
            <a:xfrm>
              <a:off x="4824862" y="5920740"/>
              <a:ext cx="64007" cy="18288"/>
            </a:xfrm>
            <a:prstGeom prst="rect">
              <a:avLst/>
            </a:prstGeom>
          </p:spPr>
        </p:pic>
        <p:pic>
          <p:nvPicPr>
            <p:cNvPr id="602" name="object 602"/>
            <p:cNvPicPr/>
            <p:nvPr/>
          </p:nvPicPr>
          <p:blipFill>
            <a:blip r:embed="rId476" cstate="print"/>
            <a:stretch>
              <a:fillRect/>
            </a:stretch>
          </p:blipFill>
          <p:spPr>
            <a:xfrm>
              <a:off x="3873886" y="5934456"/>
              <a:ext cx="64007" cy="13716"/>
            </a:xfrm>
            <a:prstGeom prst="rect">
              <a:avLst/>
            </a:prstGeom>
          </p:spPr>
        </p:pic>
        <p:pic>
          <p:nvPicPr>
            <p:cNvPr id="603" name="object 603"/>
            <p:cNvPicPr/>
            <p:nvPr/>
          </p:nvPicPr>
          <p:blipFill>
            <a:blip r:embed="rId477" cstate="print"/>
            <a:stretch>
              <a:fillRect/>
            </a:stretch>
          </p:blipFill>
          <p:spPr>
            <a:xfrm>
              <a:off x="4820290" y="5939028"/>
              <a:ext cx="64007" cy="13716"/>
            </a:xfrm>
            <a:prstGeom prst="rect">
              <a:avLst/>
            </a:prstGeom>
          </p:spPr>
        </p:pic>
        <p:pic>
          <p:nvPicPr>
            <p:cNvPr id="604" name="object 604"/>
            <p:cNvPicPr/>
            <p:nvPr/>
          </p:nvPicPr>
          <p:blipFill>
            <a:blip r:embed="rId478" cstate="print"/>
            <a:stretch>
              <a:fillRect/>
            </a:stretch>
          </p:blipFill>
          <p:spPr>
            <a:xfrm>
              <a:off x="3878458" y="5948172"/>
              <a:ext cx="59435" cy="13716"/>
            </a:xfrm>
            <a:prstGeom prst="rect">
              <a:avLst/>
            </a:prstGeom>
          </p:spPr>
        </p:pic>
        <p:pic>
          <p:nvPicPr>
            <p:cNvPr id="605" name="object 605"/>
            <p:cNvPicPr/>
            <p:nvPr/>
          </p:nvPicPr>
          <p:blipFill>
            <a:blip r:embed="rId479" cstate="print"/>
            <a:stretch>
              <a:fillRect/>
            </a:stretch>
          </p:blipFill>
          <p:spPr>
            <a:xfrm>
              <a:off x="4806574" y="5952744"/>
              <a:ext cx="73151" cy="27432"/>
            </a:xfrm>
            <a:prstGeom prst="rect">
              <a:avLst/>
            </a:prstGeom>
          </p:spPr>
        </p:pic>
        <p:pic>
          <p:nvPicPr>
            <p:cNvPr id="606" name="object 606"/>
            <p:cNvPicPr/>
            <p:nvPr/>
          </p:nvPicPr>
          <p:blipFill>
            <a:blip r:embed="rId480" cstate="print"/>
            <a:stretch>
              <a:fillRect/>
            </a:stretch>
          </p:blipFill>
          <p:spPr>
            <a:xfrm>
              <a:off x="3883030" y="5961888"/>
              <a:ext cx="68579" cy="18288"/>
            </a:xfrm>
            <a:prstGeom prst="rect">
              <a:avLst/>
            </a:prstGeom>
          </p:spPr>
        </p:pic>
        <p:pic>
          <p:nvPicPr>
            <p:cNvPr id="607" name="object 607"/>
            <p:cNvPicPr/>
            <p:nvPr/>
          </p:nvPicPr>
          <p:blipFill>
            <a:blip r:embed="rId481" cstate="print"/>
            <a:stretch>
              <a:fillRect/>
            </a:stretch>
          </p:blipFill>
          <p:spPr>
            <a:xfrm>
              <a:off x="3892174" y="5980176"/>
              <a:ext cx="68580" cy="22860"/>
            </a:xfrm>
            <a:prstGeom prst="rect">
              <a:avLst/>
            </a:prstGeom>
          </p:spPr>
        </p:pic>
        <p:pic>
          <p:nvPicPr>
            <p:cNvPr id="608" name="object 608"/>
            <p:cNvPicPr/>
            <p:nvPr/>
          </p:nvPicPr>
          <p:blipFill>
            <a:blip r:embed="rId482" cstate="print"/>
            <a:stretch>
              <a:fillRect/>
            </a:stretch>
          </p:blipFill>
          <p:spPr>
            <a:xfrm>
              <a:off x="4797430" y="5980176"/>
              <a:ext cx="73152" cy="18288"/>
            </a:xfrm>
            <a:prstGeom prst="rect">
              <a:avLst/>
            </a:prstGeom>
          </p:spPr>
        </p:pic>
        <p:pic>
          <p:nvPicPr>
            <p:cNvPr id="609" name="object 609"/>
            <p:cNvPicPr/>
            <p:nvPr/>
          </p:nvPicPr>
          <p:blipFill>
            <a:blip r:embed="rId483" cstate="print"/>
            <a:stretch>
              <a:fillRect/>
            </a:stretch>
          </p:blipFill>
          <p:spPr>
            <a:xfrm>
              <a:off x="3896746" y="6003036"/>
              <a:ext cx="73152" cy="9144"/>
            </a:xfrm>
            <a:prstGeom prst="rect">
              <a:avLst/>
            </a:prstGeom>
          </p:spPr>
        </p:pic>
        <p:pic>
          <p:nvPicPr>
            <p:cNvPr id="610" name="object 610"/>
            <p:cNvPicPr/>
            <p:nvPr/>
          </p:nvPicPr>
          <p:blipFill>
            <a:blip r:embed="rId484" cstate="print"/>
            <a:stretch>
              <a:fillRect/>
            </a:stretch>
          </p:blipFill>
          <p:spPr>
            <a:xfrm>
              <a:off x="4788286" y="5998464"/>
              <a:ext cx="77724" cy="13716"/>
            </a:xfrm>
            <a:prstGeom prst="rect">
              <a:avLst/>
            </a:prstGeom>
          </p:spPr>
        </p:pic>
        <p:pic>
          <p:nvPicPr>
            <p:cNvPr id="611" name="object 611"/>
            <p:cNvPicPr/>
            <p:nvPr/>
          </p:nvPicPr>
          <p:blipFill>
            <a:blip r:embed="rId485" cstate="print"/>
            <a:stretch>
              <a:fillRect/>
            </a:stretch>
          </p:blipFill>
          <p:spPr>
            <a:xfrm>
              <a:off x="4783714" y="6012180"/>
              <a:ext cx="73152" cy="9144"/>
            </a:xfrm>
            <a:prstGeom prst="rect">
              <a:avLst/>
            </a:prstGeom>
          </p:spPr>
        </p:pic>
        <p:pic>
          <p:nvPicPr>
            <p:cNvPr id="612" name="object 612"/>
            <p:cNvPicPr/>
            <p:nvPr/>
          </p:nvPicPr>
          <p:blipFill>
            <a:blip r:embed="rId486" cstate="print"/>
            <a:stretch>
              <a:fillRect/>
            </a:stretch>
          </p:blipFill>
          <p:spPr>
            <a:xfrm>
              <a:off x="3901318" y="6012180"/>
              <a:ext cx="77724" cy="18288"/>
            </a:xfrm>
            <a:prstGeom prst="rect">
              <a:avLst/>
            </a:prstGeom>
          </p:spPr>
        </p:pic>
        <p:pic>
          <p:nvPicPr>
            <p:cNvPr id="613" name="object 613"/>
            <p:cNvPicPr/>
            <p:nvPr/>
          </p:nvPicPr>
          <p:blipFill>
            <a:blip r:embed="rId487" cstate="print"/>
            <a:stretch>
              <a:fillRect/>
            </a:stretch>
          </p:blipFill>
          <p:spPr>
            <a:xfrm>
              <a:off x="4779142" y="6021324"/>
              <a:ext cx="73152" cy="9144"/>
            </a:xfrm>
            <a:prstGeom prst="rect">
              <a:avLst/>
            </a:prstGeom>
          </p:spPr>
        </p:pic>
        <p:pic>
          <p:nvPicPr>
            <p:cNvPr id="614" name="object 614"/>
            <p:cNvPicPr/>
            <p:nvPr/>
          </p:nvPicPr>
          <p:blipFill>
            <a:blip r:embed="rId488" cstate="print"/>
            <a:stretch>
              <a:fillRect/>
            </a:stretch>
          </p:blipFill>
          <p:spPr>
            <a:xfrm>
              <a:off x="3910462" y="6030468"/>
              <a:ext cx="73152" cy="13716"/>
            </a:xfrm>
            <a:prstGeom prst="rect">
              <a:avLst/>
            </a:prstGeom>
          </p:spPr>
        </p:pic>
        <p:pic>
          <p:nvPicPr>
            <p:cNvPr id="615" name="object 615"/>
            <p:cNvPicPr/>
            <p:nvPr/>
          </p:nvPicPr>
          <p:blipFill>
            <a:blip r:embed="rId489" cstate="print"/>
            <a:stretch>
              <a:fillRect/>
            </a:stretch>
          </p:blipFill>
          <p:spPr>
            <a:xfrm>
              <a:off x="4774570" y="6030468"/>
              <a:ext cx="73152" cy="18288"/>
            </a:xfrm>
            <a:prstGeom prst="rect">
              <a:avLst/>
            </a:prstGeom>
          </p:spPr>
        </p:pic>
        <p:pic>
          <p:nvPicPr>
            <p:cNvPr id="616" name="object 616"/>
            <p:cNvPicPr/>
            <p:nvPr/>
          </p:nvPicPr>
          <p:blipFill>
            <a:blip r:embed="rId490" cstate="print"/>
            <a:stretch>
              <a:fillRect/>
            </a:stretch>
          </p:blipFill>
          <p:spPr>
            <a:xfrm>
              <a:off x="3919606" y="6044184"/>
              <a:ext cx="82296" cy="27432"/>
            </a:xfrm>
            <a:prstGeom prst="rect">
              <a:avLst/>
            </a:prstGeom>
          </p:spPr>
        </p:pic>
        <p:pic>
          <p:nvPicPr>
            <p:cNvPr id="617" name="object 617"/>
            <p:cNvPicPr/>
            <p:nvPr/>
          </p:nvPicPr>
          <p:blipFill>
            <a:blip r:embed="rId491" cstate="print"/>
            <a:stretch>
              <a:fillRect/>
            </a:stretch>
          </p:blipFill>
          <p:spPr>
            <a:xfrm>
              <a:off x="3937894" y="6071616"/>
              <a:ext cx="77723" cy="13716"/>
            </a:xfrm>
            <a:prstGeom prst="rect">
              <a:avLst/>
            </a:prstGeom>
          </p:spPr>
        </p:pic>
        <p:pic>
          <p:nvPicPr>
            <p:cNvPr id="618" name="object 618"/>
            <p:cNvPicPr/>
            <p:nvPr/>
          </p:nvPicPr>
          <p:blipFill>
            <a:blip r:embed="rId492" cstate="print"/>
            <a:stretch>
              <a:fillRect/>
            </a:stretch>
          </p:blipFill>
          <p:spPr>
            <a:xfrm>
              <a:off x="4742566" y="6048756"/>
              <a:ext cx="96012" cy="36576"/>
            </a:xfrm>
            <a:prstGeom prst="rect">
              <a:avLst/>
            </a:prstGeom>
          </p:spPr>
        </p:pic>
        <p:pic>
          <p:nvPicPr>
            <p:cNvPr id="619" name="object 619"/>
            <p:cNvPicPr/>
            <p:nvPr/>
          </p:nvPicPr>
          <p:blipFill>
            <a:blip r:embed="rId493" cstate="print"/>
            <a:stretch>
              <a:fillRect/>
            </a:stretch>
          </p:blipFill>
          <p:spPr>
            <a:xfrm>
              <a:off x="4737994" y="6085332"/>
              <a:ext cx="77724" cy="9144"/>
            </a:xfrm>
            <a:prstGeom prst="rect">
              <a:avLst/>
            </a:prstGeom>
          </p:spPr>
        </p:pic>
        <p:pic>
          <p:nvPicPr>
            <p:cNvPr id="620" name="object 620"/>
            <p:cNvPicPr/>
            <p:nvPr/>
          </p:nvPicPr>
          <p:blipFill>
            <a:blip r:embed="rId494" cstate="print"/>
            <a:stretch>
              <a:fillRect/>
            </a:stretch>
          </p:blipFill>
          <p:spPr>
            <a:xfrm>
              <a:off x="3942466" y="6085332"/>
              <a:ext cx="82295" cy="13716"/>
            </a:xfrm>
            <a:prstGeom prst="rect">
              <a:avLst/>
            </a:prstGeom>
          </p:spPr>
        </p:pic>
        <p:pic>
          <p:nvPicPr>
            <p:cNvPr id="621" name="object 621"/>
            <p:cNvPicPr/>
            <p:nvPr/>
          </p:nvPicPr>
          <p:blipFill>
            <a:blip r:embed="rId495" cstate="print"/>
            <a:stretch>
              <a:fillRect/>
            </a:stretch>
          </p:blipFill>
          <p:spPr>
            <a:xfrm>
              <a:off x="3956182" y="6099048"/>
              <a:ext cx="77724" cy="9144"/>
            </a:xfrm>
            <a:prstGeom prst="rect">
              <a:avLst/>
            </a:prstGeom>
          </p:spPr>
        </p:pic>
        <p:pic>
          <p:nvPicPr>
            <p:cNvPr id="622" name="object 622"/>
            <p:cNvPicPr/>
            <p:nvPr/>
          </p:nvPicPr>
          <p:blipFill>
            <a:blip r:embed="rId496" cstate="print"/>
            <a:stretch>
              <a:fillRect/>
            </a:stretch>
          </p:blipFill>
          <p:spPr>
            <a:xfrm>
              <a:off x="4724278" y="6094476"/>
              <a:ext cx="86867" cy="13716"/>
            </a:xfrm>
            <a:prstGeom prst="rect">
              <a:avLst/>
            </a:prstGeom>
          </p:spPr>
        </p:pic>
        <p:pic>
          <p:nvPicPr>
            <p:cNvPr id="623" name="object 623"/>
            <p:cNvPicPr/>
            <p:nvPr/>
          </p:nvPicPr>
          <p:blipFill>
            <a:blip r:embed="rId497" cstate="print"/>
            <a:stretch>
              <a:fillRect/>
            </a:stretch>
          </p:blipFill>
          <p:spPr>
            <a:xfrm>
              <a:off x="3965326" y="6108192"/>
              <a:ext cx="77723" cy="9144"/>
            </a:xfrm>
            <a:prstGeom prst="rect">
              <a:avLst/>
            </a:prstGeom>
          </p:spPr>
        </p:pic>
        <p:pic>
          <p:nvPicPr>
            <p:cNvPr id="624" name="object 624"/>
            <p:cNvPicPr/>
            <p:nvPr/>
          </p:nvPicPr>
          <p:blipFill>
            <a:blip r:embed="rId498" cstate="print"/>
            <a:stretch>
              <a:fillRect/>
            </a:stretch>
          </p:blipFill>
          <p:spPr>
            <a:xfrm>
              <a:off x="4715134" y="6108192"/>
              <a:ext cx="82295" cy="9144"/>
            </a:xfrm>
            <a:prstGeom prst="rect">
              <a:avLst/>
            </a:prstGeom>
          </p:spPr>
        </p:pic>
        <p:pic>
          <p:nvPicPr>
            <p:cNvPr id="625" name="object 625"/>
            <p:cNvPicPr/>
            <p:nvPr/>
          </p:nvPicPr>
          <p:blipFill>
            <a:blip r:embed="rId499" cstate="print"/>
            <a:stretch>
              <a:fillRect/>
            </a:stretch>
          </p:blipFill>
          <p:spPr>
            <a:xfrm>
              <a:off x="3969898" y="6117336"/>
              <a:ext cx="82295" cy="9144"/>
            </a:xfrm>
            <a:prstGeom prst="rect">
              <a:avLst/>
            </a:prstGeom>
          </p:spPr>
        </p:pic>
        <p:pic>
          <p:nvPicPr>
            <p:cNvPr id="626" name="object 626"/>
            <p:cNvPicPr/>
            <p:nvPr/>
          </p:nvPicPr>
          <p:blipFill>
            <a:blip r:embed="rId500" cstate="print"/>
            <a:stretch>
              <a:fillRect/>
            </a:stretch>
          </p:blipFill>
          <p:spPr>
            <a:xfrm>
              <a:off x="4696846" y="6117336"/>
              <a:ext cx="91440" cy="18288"/>
            </a:xfrm>
            <a:prstGeom prst="rect">
              <a:avLst/>
            </a:prstGeom>
          </p:spPr>
        </p:pic>
        <p:pic>
          <p:nvPicPr>
            <p:cNvPr id="627" name="object 627"/>
            <p:cNvPicPr/>
            <p:nvPr/>
          </p:nvPicPr>
          <p:blipFill>
            <a:blip r:embed="rId501" cstate="print"/>
            <a:stretch>
              <a:fillRect/>
            </a:stretch>
          </p:blipFill>
          <p:spPr>
            <a:xfrm>
              <a:off x="3979042" y="6126480"/>
              <a:ext cx="82295" cy="9144"/>
            </a:xfrm>
            <a:prstGeom prst="rect">
              <a:avLst/>
            </a:prstGeom>
          </p:spPr>
        </p:pic>
        <p:pic>
          <p:nvPicPr>
            <p:cNvPr id="628" name="object 628"/>
            <p:cNvPicPr/>
            <p:nvPr/>
          </p:nvPicPr>
          <p:blipFill>
            <a:blip r:embed="rId502" cstate="print"/>
            <a:stretch>
              <a:fillRect/>
            </a:stretch>
          </p:blipFill>
          <p:spPr>
            <a:xfrm>
              <a:off x="3983614" y="6135624"/>
              <a:ext cx="86868" cy="9144"/>
            </a:xfrm>
            <a:prstGeom prst="rect">
              <a:avLst/>
            </a:prstGeom>
          </p:spPr>
        </p:pic>
        <p:pic>
          <p:nvPicPr>
            <p:cNvPr id="629" name="object 629"/>
            <p:cNvPicPr/>
            <p:nvPr/>
          </p:nvPicPr>
          <p:blipFill>
            <a:blip r:embed="rId503" cstate="print"/>
            <a:stretch>
              <a:fillRect/>
            </a:stretch>
          </p:blipFill>
          <p:spPr>
            <a:xfrm>
              <a:off x="3992758" y="6144768"/>
              <a:ext cx="96012" cy="13716"/>
            </a:xfrm>
            <a:prstGeom prst="rect">
              <a:avLst/>
            </a:prstGeom>
          </p:spPr>
        </p:pic>
        <p:pic>
          <p:nvPicPr>
            <p:cNvPr id="630" name="object 630"/>
            <p:cNvPicPr/>
            <p:nvPr/>
          </p:nvPicPr>
          <p:blipFill>
            <a:blip r:embed="rId504" cstate="print"/>
            <a:stretch>
              <a:fillRect/>
            </a:stretch>
          </p:blipFill>
          <p:spPr>
            <a:xfrm>
              <a:off x="4669414" y="6135624"/>
              <a:ext cx="105156" cy="22860"/>
            </a:xfrm>
            <a:prstGeom prst="rect">
              <a:avLst/>
            </a:prstGeom>
          </p:spPr>
        </p:pic>
        <p:pic>
          <p:nvPicPr>
            <p:cNvPr id="631" name="object 631"/>
            <p:cNvPicPr/>
            <p:nvPr/>
          </p:nvPicPr>
          <p:blipFill>
            <a:blip r:embed="rId505" cstate="print"/>
            <a:stretch>
              <a:fillRect/>
            </a:stretch>
          </p:blipFill>
          <p:spPr>
            <a:xfrm>
              <a:off x="4006474" y="6158484"/>
              <a:ext cx="114299" cy="22860"/>
            </a:xfrm>
            <a:prstGeom prst="rect">
              <a:avLst/>
            </a:prstGeom>
          </p:spPr>
        </p:pic>
        <p:pic>
          <p:nvPicPr>
            <p:cNvPr id="632" name="object 632"/>
            <p:cNvPicPr/>
            <p:nvPr/>
          </p:nvPicPr>
          <p:blipFill>
            <a:blip r:embed="rId506" cstate="print"/>
            <a:stretch>
              <a:fillRect/>
            </a:stretch>
          </p:blipFill>
          <p:spPr>
            <a:xfrm>
              <a:off x="4637410" y="6158484"/>
              <a:ext cx="114300" cy="22860"/>
            </a:xfrm>
            <a:prstGeom prst="rect">
              <a:avLst/>
            </a:prstGeom>
          </p:spPr>
        </p:pic>
        <p:pic>
          <p:nvPicPr>
            <p:cNvPr id="633" name="object 633"/>
            <p:cNvPicPr/>
            <p:nvPr/>
          </p:nvPicPr>
          <p:blipFill>
            <a:blip r:embed="rId507" cstate="print"/>
            <a:stretch>
              <a:fillRect/>
            </a:stretch>
          </p:blipFill>
          <p:spPr>
            <a:xfrm>
              <a:off x="4029334" y="6181344"/>
              <a:ext cx="100583" cy="9144"/>
            </a:xfrm>
            <a:prstGeom prst="rect">
              <a:avLst/>
            </a:prstGeom>
          </p:spPr>
        </p:pic>
        <p:pic>
          <p:nvPicPr>
            <p:cNvPr id="634" name="object 634"/>
            <p:cNvPicPr/>
            <p:nvPr/>
          </p:nvPicPr>
          <p:blipFill>
            <a:blip r:embed="rId508" cstate="print"/>
            <a:stretch>
              <a:fillRect/>
            </a:stretch>
          </p:blipFill>
          <p:spPr>
            <a:xfrm>
              <a:off x="4038478" y="6190488"/>
              <a:ext cx="114299" cy="9144"/>
            </a:xfrm>
            <a:prstGeom prst="rect">
              <a:avLst/>
            </a:prstGeom>
          </p:spPr>
        </p:pic>
        <p:pic>
          <p:nvPicPr>
            <p:cNvPr id="635" name="object 635"/>
            <p:cNvPicPr/>
            <p:nvPr/>
          </p:nvPicPr>
          <p:blipFill>
            <a:blip r:embed="rId509" cstate="print"/>
            <a:stretch>
              <a:fillRect/>
            </a:stretch>
          </p:blipFill>
          <p:spPr>
            <a:xfrm>
              <a:off x="4600834" y="6181344"/>
              <a:ext cx="128016" cy="22860"/>
            </a:xfrm>
            <a:prstGeom prst="rect">
              <a:avLst/>
            </a:prstGeom>
          </p:spPr>
        </p:pic>
        <p:pic>
          <p:nvPicPr>
            <p:cNvPr id="636" name="object 636"/>
            <p:cNvPicPr/>
            <p:nvPr/>
          </p:nvPicPr>
          <p:blipFill>
            <a:blip r:embed="rId510" cstate="print"/>
            <a:stretch>
              <a:fillRect/>
            </a:stretch>
          </p:blipFill>
          <p:spPr>
            <a:xfrm>
              <a:off x="4056766" y="6199632"/>
              <a:ext cx="128015" cy="18288"/>
            </a:xfrm>
            <a:prstGeom prst="rect">
              <a:avLst/>
            </a:prstGeom>
          </p:spPr>
        </p:pic>
        <p:pic>
          <p:nvPicPr>
            <p:cNvPr id="637" name="object 637"/>
            <p:cNvPicPr/>
            <p:nvPr/>
          </p:nvPicPr>
          <p:blipFill>
            <a:blip r:embed="rId511" cstate="print"/>
            <a:stretch>
              <a:fillRect/>
            </a:stretch>
          </p:blipFill>
          <p:spPr>
            <a:xfrm>
              <a:off x="4573402" y="6204204"/>
              <a:ext cx="128016" cy="13716"/>
            </a:xfrm>
            <a:prstGeom prst="rect">
              <a:avLst/>
            </a:prstGeom>
          </p:spPr>
        </p:pic>
        <p:pic>
          <p:nvPicPr>
            <p:cNvPr id="638" name="object 638"/>
            <p:cNvPicPr/>
            <p:nvPr/>
          </p:nvPicPr>
          <p:blipFill>
            <a:blip r:embed="rId512" cstate="print"/>
            <a:stretch>
              <a:fillRect/>
            </a:stretch>
          </p:blipFill>
          <p:spPr>
            <a:xfrm>
              <a:off x="4541398" y="6217920"/>
              <a:ext cx="141731" cy="13716"/>
            </a:xfrm>
            <a:prstGeom prst="rect">
              <a:avLst/>
            </a:prstGeom>
          </p:spPr>
        </p:pic>
        <p:pic>
          <p:nvPicPr>
            <p:cNvPr id="639" name="object 639"/>
            <p:cNvPicPr/>
            <p:nvPr/>
          </p:nvPicPr>
          <p:blipFill>
            <a:blip r:embed="rId513" cstate="print"/>
            <a:stretch>
              <a:fillRect/>
            </a:stretch>
          </p:blipFill>
          <p:spPr>
            <a:xfrm>
              <a:off x="4075054" y="6217920"/>
              <a:ext cx="192024" cy="27432"/>
            </a:xfrm>
            <a:prstGeom prst="rect">
              <a:avLst/>
            </a:prstGeom>
          </p:spPr>
        </p:pic>
        <p:pic>
          <p:nvPicPr>
            <p:cNvPr id="640" name="object 640"/>
            <p:cNvPicPr/>
            <p:nvPr/>
          </p:nvPicPr>
          <p:blipFill>
            <a:blip r:embed="rId514" cstate="print"/>
            <a:stretch>
              <a:fillRect/>
            </a:stretch>
          </p:blipFill>
          <p:spPr>
            <a:xfrm>
              <a:off x="4491106" y="6231636"/>
              <a:ext cx="173735" cy="13716"/>
            </a:xfrm>
            <a:prstGeom prst="rect">
              <a:avLst/>
            </a:prstGeom>
          </p:spPr>
        </p:pic>
        <p:pic>
          <p:nvPicPr>
            <p:cNvPr id="641" name="object 641"/>
            <p:cNvPicPr/>
            <p:nvPr/>
          </p:nvPicPr>
          <p:blipFill>
            <a:blip r:embed="rId515" cstate="print"/>
            <a:stretch>
              <a:fillRect/>
            </a:stretch>
          </p:blipFill>
          <p:spPr>
            <a:xfrm>
              <a:off x="4125346" y="6245352"/>
              <a:ext cx="224027" cy="13716"/>
            </a:xfrm>
            <a:prstGeom prst="rect">
              <a:avLst/>
            </a:prstGeom>
          </p:spPr>
        </p:pic>
        <p:pic>
          <p:nvPicPr>
            <p:cNvPr id="642" name="object 642"/>
            <p:cNvPicPr/>
            <p:nvPr/>
          </p:nvPicPr>
          <p:blipFill>
            <a:blip r:embed="rId516" cstate="print"/>
            <a:stretch>
              <a:fillRect/>
            </a:stretch>
          </p:blipFill>
          <p:spPr>
            <a:xfrm>
              <a:off x="4408810" y="6245352"/>
              <a:ext cx="228600" cy="13716"/>
            </a:xfrm>
            <a:prstGeom prst="rect">
              <a:avLst/>
            </a:prstGeom>
          </p:spPr>
        </p:pic>
        <p:pic>
          <p:nvPicPr>
            <p:cNvPr id="643" name="object 643"/>
            <p:cNvPicPr/>
            <p:nvPr/>
          </p:nvPicPr>
          <p:blipFill>
            <a:blip r:embed="rId517" cstate="print"/>
            <a:stretch>
              <a:fillRect/>
            </a:stretch>
          </p:blipFill>
          <p:spPr>
            <a:xfrm>
              <a:off x="4148206" y="6259068"/>
              <a:ext cx="461772" cy="22860"/>
            </a:xfrm>
            <a:prstGeom prst="rect">
              <a:avLst/>
            </a:prstGeom>
          </p:spPr>
        </p:pic>
        <p:pic>
          <p:nvPicPr>
            <p:cNvPr id="644" name="object 644"/>
            <p:cNvPicPr/>
            <p:nvPr/>
          </p:nvPicPr>
          <p:blipFill>
            <a:blip r:embed="rId518" cstate="print"/>
            <a:stretch>
              <a:fillRect/>
            </a:stretch>
          </p:blipFill>
          <p:spPr>
            <a:xfrm>
              <a:off x="4198498" y="6281928"/>
              <a:ext cx="365759" cy="18288"/>
            </a:xfrm>
            <a:prstGeom prst="rect">
              <a:avLst/>
            </a:prstGeom>
          </p:spPr>
        </p:pic>
        <p:pic>
          <p:nvPicPr>
            <p:cNvPr id="645" name="object 645"/>
            <p:cNvPicPr/>
            <p:nvPr/>
          </p:nvPicPr>
          <p:blipFill>
            <a:blip r:embed="rId519" cstate="print"/>
            <a:stretch>
              <a:fillRect/>
            </a:stretch>
          </p:blipFill>
          <p:spPr>
            <a:xfrm>
              <a:off x="4267078" y="6300216"/>
              <a:ext cx="228600" cy="13716"/>
            </a:xfrm>
            <a:prstGeom prst="rect">
              <a:avLst/>
            </a:prstGeom>
          </p:spPr>
        </p:pic>
        <p:pic>
          <p:nvPicPr>
            <p:cNvPr id="646" name="object 646"/>
            <p:cNvPicPr/>
            <p:nvPr/>
          </p:nvPicPr>
          <p:blipFill>
            <a:blip r:embed="rId520" cstate="print"/>
            <a:stretch>
              <a:fillRect/>
            </a:stretch>
          </p:blipFill>
          <p:spPr>
            <a:xfrm>
              <a:off x="7001134" y="5036820"/>
              <a:ext cx="972311" cy="856488"/>
            </a:xfrm>
            <a:prstGeom prst="rect">
              <a:avLst/>
            </a:prstGeom>
          </p:spPr>
        </p:pic>
        <p:pic>
          <p:nvPicPr>
            <p:cNvPr id="647" name="object 647"/>
            <p:cNvPicPr/>
            <p:nvPr/>
          </p:nvPicPr>
          <p:blipFill>
            <a:blip r:embed="rId521" cstate="print"/>
            <a:stretch>
              <a:fillRect/>
            </a:stretch>
          </p:blipFill>
          <p:spPr>
            <a:xfrm>
              <a:off x="7600065" y="5036820"/>
              <a:ext cx="169163" cy="6096"/>
            </a:xfrm>
            <a:prstGeom prst="rect">
              <a:avLst/>
            </a:prstGeom>
          </p:spPr>
        </p:pic>
        <p:pic>
          <p:nvPicPr>
            <p:cNvPr id="648" name="object 648"/>
            <p:cNvPicPr/>
            <p:nvPr/>
          </p:nvPicPr>
          <p:blipFill>
            <a:blip r:embed="rId522" cstate="print"/>
            <a:stretch>
              <a:fillRect/>
            </a:stretch>
          </p:blipFill>
          <p:spPr>
            <a:xfrm>
              <a:off x="7170297" y="5036820"/>
              <a:ext cx="192024" cy="24384"/>
            </a:xfrm>
            <a:prstGeom prst="rect">
              <a:avLst/>
            </a:prstGeom>
          </p:spPr>
        </p:pic>
        <p:pic>
          <p:nvPicPr>
            <p:cNvPr id="649" name="object 649"/>
            <p:cNvPicPr/>
            <p:nvPr/>
          </p:nvPicPr>
          <p:blipFill>
            <a:blip r:embed="rId523" cstate="print"/>
            <a:stretch>
              <a:fillRect/>
            </a:stretch>
          </p:blipFill>
          <p:spPr>
            <a:xfrm>
              <a:off x="7627497" y="5042916"/>
              <a:ext cx="173735" cy="22860"/>
            </a:xfrm>
            <a:prstGeom prst="rect">
              <a:avLst/>
            </a:prstGeom>
          </p:spPr>
        </p:pic>
        <p:pic>
          <p:nvPicPr>
            <p:cNvPr id="650" name="object 650"/>
            <p:cNvPicPr/>
            <p:nvPr/>
          </p:nvPicPr>
          <p:blipFill>
            <a:blip r:embed="rId524" cstate="print"/>
            <a:stretch>
              <a:fillRect/>
            </a:stretch>
          </p:blipFill>
          <p:spPr>
            <a:xfrm>
              <a:off x="7686934" y="5065776"/>
              <a:ext cx="132588" cy="9144"/>
            </a:xfrm>
            <a:prstGeom prst="rect">
              <a:avLst/>
            </a:prstGeom>
          </p:spPr>
        </p:pic>
        <p:pic>
          <p:nvPicPr>
            <p:cNvPr id="651" name="object 651"/>
            <p:cNvPicPr/>
            <p:nvPr/>
          </p:nvPicPr>
          <p:blipFill>
            <a:blip r:embed="rId525" cstate="print"/>
            <a:stretch>
              <a:fillRect/>
            </a:stretch>
          </p:blipFill>
          <p:spPr>
            <a:xfrm>
              <a:off x="7705221" y="5074920"/>
              <a:ext cx="123444" cy="13716"/>
            </a:xfrm>
            <a:prstGeom prst="rect">
              <a:avLst/>
            </a:prstGeom>
          </p:spPr>
        </p:pic>
        <p:pic>
          <p:nvPicPr>
            <p:cNvPr id="652" name="object 652"/>
            <p:cNvPicPr/>
            <p:nvPr/>
          </p:nvPicPr>
          <p:blipFill>
            <a:blip r:embed="rId526" cstate="print"/>
            <a:stretch>
              <a:fillRect/>
            </a:stretch>
          </p:blipFill>
          <p:spPr>
            <a:xfrm>
              <a:off x="7124578" y="5061204"/>
              <a:ext cx="169163" cy="36576"/>
            </a:xfrm>
            <a:prstGeom prst="rect">
              <a:avLst/>
            </a:prstGeom>
          </p:spPr>
        </p:pic>
        <p:pic>
          <p:nvPicPr>
            <p:cNvPr id="653" name="object 653"/>
            <p:cNvPicPr/>
            <p:nvPr/>
          </p:nvPicPr>
          <p:blipFill>
            <a:blip r:embed="rId527" cstate="print"/>
            <a:stretch>
              <a:fillRect/>
            </a:stretch>
          </p:blipFill>
          <p:spPr>
            <a:xfrm>
              <a:off x="7723509" y="5088636"/>
              <a:ext cx="114300" cy="9144"/>
            </a:xfrm>
            <a:prstGeom prst="rect">
              <a:avLst/>
            </a:prstGeom>
          </p:spPr>
        </p:pic>
        <p:pic>
          <p:nvPicPr>
            <p:cNvPr id="654" name="object 654"/>
            <p:cNvPicPr/>
            <p:nvPr/>
          </p:nvPicPr>
          <p:blipFill>
            <a:blip r:embed="rId528" cstate="print"/>
            <a:stretch>
              <a:fillRect/>
            </a:stretch>
          </p:blipFill>
          <p:spPr>
            <a:xfrm>
              <a:off x="7106290" y="5097780"/>
              <a:ext cx="109728" cy="18288"/>
            </a:xfrm>
            <a:prstGeom prst="rect">
              <a:avLst/>
            </a:prstGeom>
          </p:spPr>
        </p:pic>
        <p:pic>
          <p:nvPicPr>
            <p:cNvPr id="655" name="object 655"/>
            <p:cNvPicPr/>
            <p:nvPr/>
          </p:nvPicPr>
          <p:blipFill>
            <a:blip r:embed="rId529" cstate="print"/>
            <a:stretch>
              <a:fillRect/>
            </a:stretch>
          </p:blipFill>
          <p:spPr>
            <a:xfrm>
              <a:off x="7746370" y="5097780"/>
              <a:ext cx="109728" cy="13716"/>
            </a:xfrm>
            <a:prstGeom prst="rect">
              <a:avLst/>
            </a:prstGeom>
          </p:spPr>
        </p:pic>
        <p:pic>
          <p:nvPicPr>
            <p:cNvPr id="656" name="object 656"/>
            <p:cNvPicPr/>
            <p:nvPr/>
          </p:nvPicPr>
          <p:blipFill>
            <a:blip r:embed="rId530" cstate="print"/>
            <a:stretch>
              <a:fillRect/>
            </a:stretch>
          </p:blipFill>
          <p:spPr>
            <a:xfrm>
              <a:off x="7088002" y="5116068"/>
              <a:ext cx="109727" cy="13716"/>
            </a:xfrm>
            <a:prstGeom prst="rect">
              <a:avLst/>
            </a:prstGeom>
          </p:spPr>
        </p:pic>
        <p:pic>
          <p:nvPicPr>
            <p:cNvPr id="657" name="object 657"/>
            <p:cNvPicPr/>
            <p:nvPr/>
          </p:nvPicPr>
          <p:blipFill>
            <a:blip r:embed="rId531" cstate="print"/>
            <a:stretch>
              <a:fillRect/>
            </a:stretch>
          </p:blipFill>
          <p:spPr>
            <a:xfrm>
              <a:off x="7764658" y="5111496"/>
              <a:ext cx="100583" cy="13716"/>
            </a:xfrm>
            <a:prstGeom prst="rect">
              <a:avLst/>
            </a:prstGeom>
          </p:spPr>
        </p:pic>
        <p:pic>
          <p:nvPicPr>
            <p:cNvPr id="658" name="object 658"/>
            <p:cNvPicPr/>
            <p:nvPr/>
          </p:nvPicPr>
          <p:blipFill>
            <a:blip r:embed="rId532" cstate="print"/>
            <a:stretch>
              <a:fillRect/>
            </a:stretch>
          </p:blipFill>
          <p:spPr>
            <a:xfrm>
              <a:off x="7078858" y="5129784"/>
              <a:ext cx="96012" cy="13716"/>
            </a:xfrm>
            <a:prstGeom prst="rect">
              <a:avLst/>
            </a:prstGeom>
          </p:spPr>
        </p:pic>
        <p:pic>
          <p:nvPicPr>
            <p:cNvPr id="659" name="object 659"/>
            <p:cNvPicPr/>
            <p:nvPr/>
          </p:nvPicPr>
          <p:blipFill>
            <a:blip r:embed="rId533" cstate="print"/>
            <a:stretch>
              <a:fillRect/>
            </a:stretch>
          </p:blipFill>
          <p:spPr>
            <a:xfrm>
              <a:off x="7782946" y="5125212"/>
              <a:ext cx="123444" cy="36576"/>
            </a:xfrm>
            <a:prstGeom prst="rect">
              <a:avLst/>
            </a:prstGeom>
          </p:spPr>
        </p:pic>
        <p:pic>
          <p:nvPicPr>
            <p:cNvPr id="660" name="object 660"/>
            <p:cNvPicPr/>
            <p:nvPr/>
          </p:nvPicPr>
          <p:blipFill>
            <a:blip r:embed="rId534" cstate="print"/>
            <a:stretch>
              <a:fillRect/>
            </a:stretch>
          </p:blipFill>
          <p:spPr>
            <a:xfrm>
              <a:off x="7060570" y="5143500"/>
              <a:ext cx="100584" cy="18288"/>
            </a:xfrm>
            <a:prstGeom prst="rect">
              <a:avLst/>
            </a:prstGeom>
          </p:spPr>
        </p:pic>
        <p:pic>
          <p:nvPicPr>
            <p:cNvPr id="661" name="object 661"/>
            <p:cNvPicPr/>
            <p:nvPr/>
          </p:nvPicPr>
          <p:blipFill>
            <a:blip r:embed="rId535" cstate="print"/>
            <a:stretch>
              <a:fillRect/>
            </a:stretch>
          </p:blipFill>
          <p:spPr>
            <a:xfrm>
              <a:off x="7055997" y="5161788"/>
              <a:ext cx="86868" cy="9144"/>
            </a:xfrm>
            <a:prstGeom prst="rect">
              <a:avLst/>
            </a:prstGeom>
          </p:spPr>
        </p:pic>
        <p:pic>
          <p:nvPicPr>
            <p:cNvPr id="662" name="object 662"/>
            <p:cNvPicPr/>
            <p:nvPr/>
          </p:nvPicPr>
          <p:blipFill>
            <a:blip r:embed="rId536" cstate="print"/>
            <a:stretch>
              <a:fillRect/>
            </a:stretch>
          </p:blipFill>
          <p:spPr>
            <a:xfrm>
              <a:off x="7819521" y="5161788"/>
              <a:ext cx="91440" cy="9144"/>
            </a:xfrm>
            <a:prstGeom prst="rect">
              <a:avLst/>
            </a:prstGeom>
          </p:spPr>
        </p:pic>
        <p:pic>
          <p:nvPicPr>
            <p:cNvPr id="663" name="object 663"/>
            <p:cNvPicPr/>
            <p:nvPr/>
          </p:nvPicPr>
          <p:blipFill>
            <a:blip r:embed="rId537" cstate="print"/>
            <a:stretch>
              <a:fillRect/>
            </a:stretch>
          </p:blipFill>
          <p:spPr>
            <a:xfrm>
              <a:off x="7828665" y="5170932"/>
              <a:ext cx="100583" cy="27432"/>
            </a:xfrm>
            <a:prstGeom prst="rect">
              <a:avLst/>
            </a:prstGeom>
          </p:spPr>
        </p:pic>
        <p:pic>
          <p:nvPicPr>
            <p:cNvPr id="664" name="object 664"/>
            <p:cNvPicPr/>
            <p:nvPr/>
          </p:nvPicPr>
          <p:blipFill>
            <a:blip r:embed="rId538" cstate="print"/>
            <a:stretch>
              <a:fillRect/>
            </a:stretch>
          </p:blipFill>
          <p:spPr>
            <a:xfrm>
              <a:off x="7023994" y="5170932"/>
              <a:ext cx="109727" cy="45720"/>
            </a:xfrm>
            <a:prstGeom prst="rect">
              <a:avLst/>
            </a:prstGeom>
          </p:spPr>
        </p:pic>
        <p:pic>
          <p:nvPicPr>
            <p:cNvPr id="665" name="object 665"/>
            <p:cNvPicPr/>
            <p:nvPr/>
          </p:nvPicPr>
          <p:blipFill>
            <a:blip r:embed="rId539" cstate="print"/>
            <a:stretch>
              <a:fillRect/>
            </a:stretch>
          </p:blipFill>
          <p:spPr>
            <a:xfrm>
              <a:off x="7856097" y="5198364"/>
              <a:ext cx="82295" cy="13716"/>
            </a:xfrm>
            <a:prstGeom prst="rect">
              <a:avLst/>
            </a:prstGeom>
          </p:spPr>
        </p:pic>
        <p:pic>
          <p:nvPicPr>
            <p:cNvPr id="666" name="object 666"/>
            <p:cNvPicPr/>
            <p:nvPr/>
          </p:nvPicPr>
          <p:blipFill>
            <a:blip r:embed="rId540" cstate="print"/>
            <a:stretch>
              <a:fillRect/>
            </a:stretch>
          </p:blipFill>
          <p:spPr>
            <a:xfrm>
              <a:off x="7014850" y="5216652"/>
              <a:ext cx="82296" cy="13716"/>
            </a:xfrm>
            <a:prstGeom prst="rect">
              <a:avLst/>
            </a:prstGeom>
          </p:spPr>
        </p:pic>
        <p:pic>
          <p:nvPicPr>
            <p:cNvPr id="667" name="object 667"/>
            <p:cNvPicPr/>
            <p:nvPr/>
          </p:nvPicPr>
          <p:blipFill>
            <a:blip r:embed="rId541" cstate="print"/>
            <a:stretch>
              <a:fillRect/>
            </a:stretch>
          </p:blipFill>
          <p:spPr>
            <a:xfrm>
              <a:off x="7865242" y="5212080"/>
              <a:ext cx="82295" cy="18288"/>
            </a:xfrm>
            <a:prstGeom prst="rect">
              <a:avLst/>
            </a:prstGeom>
          </p:spPr>
        </p:pic>
        <p:pic>
          <p:nvPicPr>
            <p:cNvPr id="668" name="object 668"/>
            <p:cNvPicPr/>
            <p:nvPr/>
          </p:nvPicPr>
          <p:blipFill>
            <a:blip r:embed="rId542" cstate="print"/>
            <a:stretch>
              <a:fillRect/>
            </a:stretch>
          </p:blipFill>
          <p:spPr>
            <a:xfrm>
              <a:off x="7010278" y="5230368"/>
              <a:ext cx="77724" cy="13716"/>
            </a:xfrm>
            <a:prstGeom prst="rect">
              <a:avLst/>
            </a:prstGeom>
          </p:spPr>
        </p:pic>
        <p:pic>
          <p:nvPicPr>
            <p:cNvPr id="669" name="object 669"/>
            <p:cNvPicPr/>
            <p:nvPr/>
          </p:nvPicPr>
          <p:blipFill>
            <a:blip r:embed="rId543" cstate="print"/>
            <a:stretch>
              <a:fillRect/>
            </a:stretch>
          </p:blipFill>
          <p:spPr>
            <a:xfrm>
              <a:off x="7001134" y="5244084"/>
              <a:ext cx="77724" cy="18288"/>
            </a:xfrm>
            <a:prstGeom prst="rect">
              <a:avLst/>
            </a:prstGeom>
          </p:spPr>
        </p:pic>
        <p:pic>
          <p:nvPicPr>
            <p:cNvPr id="670" name="object 670"/>
            <p:cNvPicPr/>
            <p:nvPr/>
          </p:nvPicPr>
          <p:blipFill>
            <a:blip r:embed="rId544" cstate="print"/>
            <a:stretch>
              <a:fillRect/>
            </a:stretch>
          </p:blipFill>
          <p:spPr>
            <a:xfrm>
              <a:off x="6996562" y="5262372"/>
              <a:ext cx="68580" cy="9144"/>
            </a:xfrm>
            <a:prstGeom prst="rect">
              <a:avLst/>
            </a:prstGeom>
          </p:spPr>
        </p:pic>
        <p:pic>
          <p:nvPicPr>
            <p:cNvPr id="671" name="object 671"/>
            <p:cNvPicPr/>
            <p:nvPr/>
          </p:nvPicPr>
          <p:blipFill>
            <a:blip r:embed="rId545" cstate="print"/>
            <a:stretch>
              <a:fillRect/>
            </a:stretch>
          </p:blipFill>
          <p:spPr>
            <a:xfrm>
              <a:off x="7874386" y="5230368"/>
              <a:ext cx="96012" cy="45720"/>
            </a:xfrm>
            <a:prstGeom prst="rect">
              <a:avLst/>
            </a:prstGeom>
          </p:spPr>
        </p:pic>
        <p:pic>
          <p:nvPicPr>
            <p:cNvPr id="672" name="object 672"/>
            <p:cNvPicPr/>
            <p:nvPr/>
          </p:nvPicPr>
          <p:blipFill>
            <a:blip r:embed="rId546" cstate="print"/>
            <a:stretch>
              <a:fillRect/>
            </a:stretch>
          </p:blipFill>
          <p:spPr>
            <a:xfrm>
              <a:off x="6987418" y="5271516"/>
              <a:ext cx="73152" cy="18288"/>
            </a:xfrm>
            <a:prstGeom prst="rect">
              <a:avLst/>
            </a:prstGeom>
          </p:spPr>
        </p:pic>
        <p:pic>
          <p:nvPicPr>
            <p:cNvPr id="673" name="object 673"/>
            <p:cNvPicPr/>
            <p:nvPr/>
          </p:nvPicPr>
          <p:blipFill>
            <a:blip r:embed="rId547" cstate="print"/>
            <a:stretch>
              <a:fillRect/>
            </a:stretch>
          </p:blipFill>
          <p:spPr>
            <a:xfrm>
              <a:off x="6987418" y="5289804"/>
              <a:ext cx="68580" cy="9144"/>
            </a:xfrm>
            <a:prstGeom prst="rect">
              <a:avLst/>
            </a:prstGeom>
          </p:spPr>
        </p:pic>
        <p:pic>
          <p:nvPicPr>
            <p:cNvPr id="674" name="object 674"/>
            <p:cNvPicPr/>
            <p:nvPr/>
          </p:nvPicPr>
          <p:blipFill>
            <a:blip r:embed="rId548" cstate="print"/>
            <a:stretch>
              <a:fillRect/>
            </a:stretch>
          </p:blipFill>
          <p:spPr>
            <a:xfrm>
              <a:off x="6982846" y="5298948"/>
              <a:ext cx="68580" cy="9144"/>
            </a:xfrm>
            <a:prstGeom prst="rect">
              <a:avLst/>
            </a:prstGeom>
          </p:spPr>
        </p:pic>
        <p:pic>
          <p:nvPicPr>
            <p:cNvPr id="675" name="object 675"/>
            <p:cNvPicPr/>
            <p:nvPr/>
          </p:nvPicPr>
          <p:blipFill>
            <a:blip r:embed="rId549" cstate="print"/>
            <a:stretch>
              <a:fillRect/>
            </a:stretch>
          </p:blipFill>
          <p:spPr>
            <a:xfrm>
              <a:off x="7901818" y="5276088"/>
              <a:ext cx="82296" cy="32004"/>
            </a:xfrm>
            <a:prstGeom prst="rect">
              <a:avLst/>
            </a:prstGeom>
          </p:spPr>
        </p:pic>
        <p:pic>
          <p:nvPicPr>
            <p:cNvPr id="676" name="object 676"/>
            <p:cNvPicPr/>
            <p:nvPr/>
          </p:nvPicPr>
          <p:blipFill>
            <a:blip r:embed="rId550" cstate="print"/>
            <a:stretch>
              <a:fillRect/>
            </a:stretch>
          </p:blipFill>
          <p:spPr>
            <a:xfrm>
              <a:off x="6973702" y="5308092"/>
              <a:ext cx="73152" cy="22860"/>
            </a:xfrm>
            <a:prstGeom prst="rect">
              <a:avLst/>
            </a:prstGeom>
          </p:spPr>
        </p:pic>
        <p:pic>
          <p:nvPicPr>
            <p:cNvPr id="677" name="object 677"/>
            <p:cNvPicPr/>
            <p:nvPr/>
          </p:nvPicPr>
          <p:blipFill>
            <a:blip r:embed="rId551" cstate="print"/>
            <a:stretch>
              <a:fillRect/>
            </a:stretch>
          </p:blipFill>
          <p:spPr>
            <a:xfrm>
              <a:off x="7915534" y="5308092"/>
              <a:ext cx="77724" cy="27432"/>
            </a:xfrm>
            <a:prstGeom prst="rect">
              <a:avLst/>
            </a:prstGeom>
          </p:spPr>
        </p:pic>
        <p:pic>
          <p:nvPicPr>
            <p:cNvPr id="678" name="object 678"/>
            <p:cNvPicPr/>
            <p:nvPr/>
          </p:nvPicPr>
          <p:blipFill>
            <a:blip r:embed="rId552" cstate="print"/>
            <a:stretch>
              <a:fillRect/>
            </a:stretch>
          </p:blipFill>
          <p:spPr>
            <a:xfrm>
              <a:off x="6969130" y="5330952"/>
              <a:ext cx="68580" cy="13716"/>
            </a:xfrm>
            <a:prstGeom prst="rect">
              <a:avLst/>
            </a:prstGeom>
          </p:spPr>
        </p:pic>
        <p:pic>
          <p:nvPicPr>
            <p:cNvPr id="679" name="object 679"/>
            <p:cNvPicPr/>
            <p:nvPr/>
          </p:nvPicPr>
          <p:blipFill>
            <a:blip r:embed="rId553" cstate="print"/>
            <a:stretch>
              <a:fillRect/>
            </a:stretch>
          </p:blipFill>
          <p:spPr>
            <a:xfrm>
              <a:off x="7924678" y="5335524"/>
              <a:ext cx="73152" cy="13716"/>
            </a:xfrm>
            <a:prstGeom prst="rect">
              <a:avLst/>
            </a:prstGeom>
          </p:spPr>
        </p:pic>
        <p:pic>
          <p:nvPicPr>
            <p:cNvPr id="680" name="object 680"/>
            <p:cNvPicPr/>
            <p:nvPr/>
          </p:nvPicPr>
          <p:blipFill>
            <a:blip r:embed="rId554" cstate="print"/>
            <a:stretch>
              <a:fillRect/>
            </a:stretch>
          </p:blipFill>
          <p:spPr>
            <a:xfrm>
              <a:off x="6969130" y="5344668"/>
              <a:ext cx="64007" cy="13716"/>
            </a:xfrm>
            <a:prstGeom prst="rect">
              <a:avLst/>
            </a:prstGeom>
          </p:spPr>
        </p:pic>
        <p:pic>
          <p:nvPicPr>
            <p:cNvPr id="681" name="object 681"/>
            <p:cNvPicPr/>
            <p:nvPr/>
          </p:nvPicPr>
          <p:blipFill>
            <a:blip r:embed="rId555" cstate="print"/>
            <a:stretch>
              <a:fillRect/>
            </a:stretch>
          </p:blipFill>
          <p:spPr>
            <a:xfrm>
              <a:off x="7929250" y="5349240"/>
              <a:ext cx="68580" cy="9144"/>
            </a:xfrm>
            <a:prstGeom prst="rect">
              <a:avLst/>
            </a:prstGeom>
          </p:spPr>
        </p:pic>
        <p:pic>
          <p:nvPicPr>
            <p:cNvPr id="682" name="object 682"/>
            <p:cNvPicPr/>
            <p:nvPr/>
          </p:nvPicPr>
          <p:blipFill>
            <a:blip r:embed="rId556" cstate="print"/>
            <a:stretch>
              <a:fillRect/>
            </a:stretch>
          </p:blipFill>
          <p:spPr>
            <a:xfrm>
              <a:off x="7933821" y="5358384"/>
              <a:ext cx="68580" cy="13716"/>
            </a:xfrm>
            <a:prstGeom prst="rect">
              <a:avLst/>
            </a:prstGeom>
          </p:spPr>
        </p:pic>
        <p:pic>
          <p:nvPicPr>
            <p:cNvPr id="683" name="object 683"/>
            <p:cNvPicPr/>
            <p:nvPr/>
          </p:nvPicPr>
          <p:blipFill>
            <a:blip r:embed="rId557" cstate="print"/>
            <a:stretch>
              <a:fillRect/>
            </a:stretch>
          </p:blipFill>
          <p:spPr>
            <a:xfrm>
              <a:off x="6964558" y="5358384"/>
              <a:ext cx="64007" cy="22860"/>
            </a:xfrm>
            <a:prstGeom prst="rect">
              <a:avLst/>
            </a:prstGeom>
          </p:spPr>
        </p:pic>
        <p:pic>
          <p:nvPicPr>
            <p:cNvPr id="684" name="object 684"/>
            <p:cNvPicPr/>
            <p:nvPr/>
          </p:nvPicPr>
          <p:blipFill>
            <a:blip r:embed="rId558" cstate="print"/>
            <a:stretch>
              <a:fillRect/>
            </a:stretch>
          </p:blipFill>
          <p:spPr>
            <a:xfrm>
              <a:off x="6964558" y="5381244"/>
              <a:ext cx="59435" cy="13716"/>
            </a:xfrm>
            <a:prstGeom prst="rect">
              <a:avLst/>
            </a:prstGeom>
          </p:spPr>
        </p:pic>
        <p:pic>
          <p:nvPicPr>
            <p:cNvPr id="685" name="object 685"/>
            <p:cNvPicPr/>
            <p:nvPr/>
          </p:nvPicPr>
          <p:blipFill>
            <a:blip r:embed="rId559" cstate="print"/>
            <a:stretch>
              <a:fillRect/>
            </a:stretch>
          </p:blipFill>
          <p:spPr>
            <a:xfrm>
              <a:off x="7938394" y="5372100"/>
              <a:ext cx="68580" cy="22860"/>
            </a:xfrm>
            <a:prstGeom prst="rect">
              <a:avLst/>
            </a:prstGeom>
          </p:spPr>
        </p:pic>
        <p:sp>
          <p:nvSpPr>
            <p:cNvPr id="686" name="object 686"/>
            <p:cNvSpPr/>
            <p:nvPr/>
          </p:nvSpPr>
          <p:spPr>
            <a:xfrm>
              <a:off x="6959986" y="5397246"/>
              <a:ext cx="1047115" cy="137160"/>
            </a:xfrm>
            <a:custGeom>
              <a:avLst/>
              <a:gdLst/>
              <a:ahLst/>
              <a:cxnLst/>
              <a:rect l="l" t="t" r="r" b="b"/>
              <a:pathLst>
                <a:path w="1047115" h="137160">
                  <a:moveTo>
                    <a:pt x="4572" y="0"/>
                  </a:moveTo>
                  <a:lnTo>
                    <a:pt x="59436" y="0"/>
                  </a:lnTo>
                </a:path>
                <a:path w="1047115" h="137160">
                  <a:moveTo>
                    <a:pt x="982979" y="0"/>
                  </a:moveTo>
                  <a:lnTo>
                    <a:pt x="1046987" y="0"/>
                  </a:lnTo>
                </a:path>
                <a:path w="1047115" h="137160">
                  <a:moveTo>
                    <a:pt x="4572" y="4572"/>
                  </a:moveTo>
                  <a:lnTo>
                    <a:pt x="59436" y="4572"/>
                  </a:lnTo>
                </a:path>
                <a:path w="1047115" h="137160">
                  <a:moveTo>
                    <a:pt x="982979" y="4572"/>
                  </a:moveTo>
                  <a:lnTo>
                    <a:pt x="1046987" y="4572"/>
                  </a:lnTo>
                </a:path>
                <a:path w="1047115" h="137160">
                  <a:moveTo>
                    <a:pt x="0" y="9144"/>
                  </a:moveTo>
                  <a:lnTo>
                    <a:pt x="59435" y="9144"/>
                  </a:lnTo>
                </a:path>
                <a:path w="1047115" h="137160">
                  <a:moveTo>
                    <a:pt x="982979" y="9144"/>
                  </a:moveTo>
                  <a:lnTo>
                    <a:pt x="1046987" y="9144"/>
                  </a:lnTo>
                </a:path>
                <a:path w="1047115" h="137160">
                  <a:moveTo>
                    <a:pt x="0" y="13716"/>
                  </a:moveTo>
                  <a:lnTo>
                    <a:pt x="59435" y="13716"/>
                  </a:lnTo>
                </a:path>
                <a:path w="1047115" h="137160">
                  <a:moveTo>
                    <a:pt x="982979" y="13716"/>
                  </a:moveTo>
                  <a:lnTo>
                    <a:pt x="1046987" y="13716"/>
                  </a:lnTo>
                </a:path>
                <a:path w="1047115" h="137160">
                  <a:moveTo>
                    <a:pt x="0" y="18287"/>
                  </a:moveTo>
                  <a:lnTo>
                    <a:pt x="59435" y="18287"/>
                  </a:lnTo>
                </a:path>
                <a:path w="1047115" h="137160">
                  <a:moveTo>
                    <a:pt x="982979" y="18287"/>
                  </a:moveTo>
                  <a:lnTo>
                    <a:pt x="1046987" y="18287"/>
                  </a:lnTo>
                </a:path>
                <a:path w="1047115" h="137160">
                  <a:moveTo>
                    <a:pt x="0" y="22860"/>
                  </a:moveTo>
                  <a:lnTo>
                    <a:pt x="59435" y="22860"/>
                  </a:lnTo>
                </a:path>
                <a:path w="1047115" h="137160">
                  <a:moveTo>
                    <a:pt x="982979" y="22860"/>
                  </a:moveTo>
                  <a:lnTo>
                    <a:pt x="1046987" y="22860"/>
                  </a:lnTo>
                </a:path>
                <a:path w="1047115" h="137160">
                  <a:moveTo>
                    <a:pt x="0" y="27432"/>
                  </a:moveTo>
                  <a:lnTo>
                    <a:pt x="54864" y="27432"/>
                  </a:lnTo>
                </a:path>
                <a:path w="1047115" h="137160">
                  <a:moveTo>
                    <a:pt x="987551" y="27432"/>
                  </a:moveTo>
                  <a:lnTo>
                    <a:pt x="1046987" y="27432"/>
                  </a:lnTo>
                </a:path>
                <a:path w="1047115" h="137160">
                  <a:moveTo>
                    <a:pt x="0" y="32004"/>
                  </a:moveTo>
                  <a:lnTo>
                    <a:pt x="54864" y="32004"/>
                  </a:lnTo>
                </a:path>
                <a:path w="1047115" h="137160">
                  <a:moveTo>
                    <a:pt x="987551" y="32004"/>
                  </a:moveTo>
                  <a:lnTo>
                    <a:pt x="1046987" y="32004"/>
                  </a:lnTo>
                </a:path>
                <a:path w="1047115" h="137160">
                  <a:moveTo>
                    <a:pt x="0" y="36575"/>
                  </a:moveTo>
                  <a:lnTo>
                    <a:pt x="54864" y="36575"/>
                  </a:lnTo>
                </a:path>
                <a:path w="1047115" h="137160">
                  <a:moveTo>
                    <a:pt x="987551" y="36575"/>
                  </a:moveTo>
                  <a:lnTo>
                    <a:pt x="1046987" y="36575"/>
                  </a:lnTo>
                </a:path>
                <a:path w="1047115" h="137160">
                  <a:moveTo>
                    <a:pt x="0" y="41148"/>
                  </a:moveTo>
                  <a:lnTo>
                    <a:pt x="54864" y="41148"/>
                  </a:lnTo>
                </a:path>
                <a:path w="1047115" h="137160">
                  <a:moveTo>
                    <a:pt x="987551" y="41148"/>
                  </a:moveTo>
                  <a:lnTo>
                    <a:pt x="1046987" y="41148"/>
                  </a:lnTo>
                </a:path>
                <a:path w="1047115" h="137160">
                  <a:moveTo>
                    <a:pt x="0" y="45720"/>
                  </a:moveTo>
                  <a:lnTo>
                    <a:pt x="54864" y="45720"/>
                  </a:lnTo>
                </a:path>
                <a:path w="1047115" h="137160">
                  <a:moveTo>
                    <a:pt x="987551" y="45720"/>
                  </a:moveTo>
                  <a:lnTo>
                    <a:pt x="1046987" y="45720"/>
                  </a:lnTo>
                </a:path>
                <a:path w="1047115" h="137160">
                  <a:moveTo>
                    <a:pt x="0" y="50292"/>
                  </a:moveTo>
                  <a:lnTo>
                    <a:pt x="54864" y="50292"/>
                  </a:lnTo>
                </a:path>
                <a:path w="1047115" h="137160">
                  <a:moveTo>
                    <a:pt x="987551" y="50292"/>
                  </a:moveTo>
                  <a:lnTo>
                    <a:pt x="1046987" y="50292"/>
                  </a:lnTo>
                </a:path>
                <a:path w="1047115" h="137160">
                  <a:moveTo>
                    <a:pt x="0" y="54863"/>
                  </a:moveTo>
                  <a:lnTo>
                    <a:pt x="54864" y="54863"/>
                  </a:lnTo>
                </a:path>
                <a:path w="1047115" h="137160">
                  <a:moveTo>
                    <a:pt x="987551" y="54863"/>
                  </a:moveTo>
                  <a:lnTo>
                    <a:pt x="1046987" y="54863"/>
                  </a:lnTo>
                </a:path>
                <a:path w="1047115" h="137160">
                  <a:moveTo>
                    <a:pt x="0" y="59436"/>
                  </a:moveTo>
                  <a:lnTo>
                    <a:pt x="54864" y="59436"/>
                  </a:lnTo>
                </a:path>
                <a:path w="1047115" h="137160">
                  <a:moveTo>
                    <a:pt x="987551" y="59436"/>
                  </a:moveTo>
                  <a:lnTo>
                    <a:pt x="1046987" y="59436"/>
                  </a:lnTo>
                </a:path>
                <a:path w="1047115" h="137160">
                  <a:moveTo>
                    <a:pt x="0" y="64008"/>
                  </a:moveTo>
                  <a:lnTo>
                    <a:pt x="54864" y="64008"/>
                  </a:lnTo>
                </a:path>
                <a:path w="1047115" h="137160">
                  <a:moveTo>
                    <a:pt x="987551" y="64008"/>
                  </a:moveTo>
                  <a:lnTo>
                    <a:pt x="1046987" y="64008"/>
                  </a:lnTo>
                </a:path>
                <a:path w="1047115" h="137160">
                  <a:moveTo>
                    <a:pt x="0" y="68580"/>
                  </a:moveTo>
                  <a:lnTo>
                    <a:pt x="54864" y="68580"/>
                  </a:lnTo>
                </a:path>
                <a:path w="1047115" h="137160">
                  <a:moveTo>
                    <a:pt x="987551" y="68580"/>
                  </a:moveTo>
                  <a:lnTo>
                    <a:pt x="1046987" y="68580"/>
                  </a:lnTo>
                </a:path>
                <a:path w="1047115" h="137160">
                  <a:moveTo>
                    <a:pt x="0" y="73151"/>
                  </a:moveTo>
                  <a:lnTo>
                    <a:pt x="54864" y="73151"/>
                  </a:lnTo>
                </a:path>
                <a:path w="1047115" h="137160">
                  <a:moveTo>
                    <a:pt x="987551" y="73151"/>
                  </a:moveTo>
                  <a:lnTo>
                    <a:pt x="1046987" y="73151"/>
                  </a:lnTo>
                </a:path>
                <a:path w="1047115" h="137160">
                  <a:moveTo>
                    <a:pt x="0" y="77724"/>
                  </a:moveTo>
                  <a:lnTo>
                    <a:pt x="54864" y="77724"/>
                  </a:lnTo>
                </a:path>
                <a:path w="1047115" h="137160">
                  <a:moveTo>
                    <a:pt x="987551" y="77724"/>
                  </a:moveTo>
                  <a:lnTo>
                    <a:pt x="1046987" y="77724"/>
                  </a:lnTo>
                </a:path>
                <a:path w="1047115" h="137160">
                  <a:moveTo>
                    <a:pt x="0" y="82296"/>
                  </a:moveTo>
                  <a:lnTo>
                    <a:pt x="54864" y="82296"/>
                  </a:lnTo>
                </a:path>
                <a:path w="1047115" h="137160">
                  <a:moveTo>
                    <a:pt x="987551" y="82296"/>
                  </a:moveTo>
                  <a:lnTo>
                    <a:pt x="1046987" y="82296"/>
                  </a:lnTo>
                </a:path>
                <a:path w="1047115" h="137160">
                  <a:moveTo>
                    <a:pt x="0" y="86868"/>
                  </a:moveTo>
                  <a:lnTo>
                    <a:pt x="54864" y="86868"/>
                  </a:lnTo>
                </a:path>
                <a:path w="1047115" h="137160">
                  <a:moveTo>
                    <a:pt x="987551" y="86868"/>
                  </a:moveTo>
                  <a:lnTo>
                    <a:pt x="1046987" y="86868"/>
                  </a:lnTo>
                </a:path>
                <a:path w="1047115" h="137160">
                  <a:moveTo>
                    <a:pt x="0" y="91439"/>
                  </a:moveTo>
                  <a:lnTo>
                    <a:pt x="54864" y="91439"/>
                  </a:lnTo>
                </a:path>
                <a:path w="1047115" h="137160">
                  <a:moveTo>
                    <a:pt x="987551" y="91439"/>
                  </a:moveTo>
                  <a:lnTo>
                    <a:pt x="1046987" y="91439"/>
                  </a:lnTo>
                </a:path>
                <a:path w="1047115" h="137160">
                  <a:moveTo>
                    <a:pt x="0" y="96012"/>
                  </a:moveTo>
                  <a:lnTo>
                    <a:pt x="54864" y="96012"/>
                  </a:lnTo>
                </a:path>
                <a:path w="1047115" h="137160">
                  <a:moveTo>
                    <a:pt x="987551" y="96012"/>
                  </a:moveTo>
                  <a:lnTo>
                    <a:pt x="1046987" y="96012"/>
                  </a:lnTo>
                </a:path>
                <a:path w="1047115" h="137160">
                  <a:moveTo>
                    <a:pt x="0" y="100584"/>
                  </a:moveTo>
                  <a:lnTo>
                    <a:pt x="54864" y="100584"/>
                  </a:lnTo>
                </a:path>
                <a:path w="1047115" h="137160">
                  <a:moveTo>
                    <a:pt x="987551" y="100584"/>
                  </a:moveTo>
                  <a:lnTo>
                    <a:pt x="1046987" y="100584"/>
                  </a:lnTo>
                </a:path>
                <a:path w="1047115" h="137160">
                  <a:moveTo>
                    <a:pt x="0" y="105156"/>
                  </a:moveTo>
                  <a:lnTo>
                    <a:pt x="54864" y="105156"/>
                  </a:lnTo>
                </a:path>
                <a:path w="1047115" h="137160">
                  <a:moveTo>
                    <a:pt x="987551" y="105156"/>
                  </a:moveTo>
                  <a:lnTo>
                    <a:pt x="1046987" y="105156"/>
                  </a:lnTo>
                </a:path>
                <a:path w="1047115" h="137160">
                  <a:moveTo>
                    <a:pt x="0" y="109728"/>
                  </a:moveTo>
                  <a:lnTo>
                    <a:pt x="54864" y="109728"/>
                  </a:lnTo>
                </a:path>
                <a:path w="1047115" h="137160">
                  <a:moveTo>
                    <a:pt x="987551" y="109728"/>
                  </a:moveTo>
                  <a:lnTo>
                    <a:pt x="1046987" y="109728"/>
                  </a:lnTo>
                </a:path>
                <a:path w="1047115" h="137160">
                  <a:moveTo>
                    <a:pt x="0" y="114300"/>
                  </a:moveTo>
                  <a:lnTo>
                    <a:pt x="54864" y="114300"/>
                  </a:lnTo>
                </a:path>
                <a:path w="1047115" h="137160">
                  <a:moveTo>
                    <a:pt x="987551" y="114300"/>
                  </a:moveTo>
                  <a:lnTo>
                    <a:pt x="1046987" y="114300"/>
                  </a:lnTo>
                </a:path>
                <a:path w="1047115" h="137160">
                  <a:moveTo>
                    <a:pt x="0" y="118872"/>
                  </a:moveTo>
                  <a:lnTo>
                    <a:pt x="59435" y="118872"/>
                  </a:lnTo>
                </a:path>
                <a:path w="1047115" h="137160">
                  <a:moveTo>
                    <a:pt x="982979" y="118872"/>
                  </a:moveTo>
                  <a:lnTo>
                    <a:pt x="1046987" y="118872"/>
                  </a:lnTo>
                </a:path>
                <a:path w="1047115" h="137160">
                  <a:moveTo>
                    <a:pt x="0" y="123444"/>
                  </a:moveTo>
                  <a:lnTo>
                    <a:pt x="59435" y="123444"/>
                  </a:lnTo>
                </a:path>
                <a:path w="1047115" h="137160">
                  <a:moveTo>
                    <a:pt x="982979" y="123444"/>
                  </a:moveTo>
                  <a:lnTo>
                    <a:pt x="1046987" y="123444"/>
                  </a:lnTo>
                </a:path>
                <a:path w="1047115" h="137160">
                  <a:moveTo>
                    <a:pt x="4572" y="128016"/>
                  </a:moveTo>
                  <a:lnTo>
                    <a:pt x="59436" y="128016"/>
                  </a:lnTo>
                </a:path>
                <a:path w="1047115" h="137160">
                  <a:moveTo>
                    <a:pt x="982979" y="128016"/>
                  </a:moveTo>
                  <a:lnTo>
                    <a:pt x="1046987" y="128016"/>
                  </a:lnTo>
                </a:path>
                <a:path w="1047115" h="137160">
                  <a:moveTo>
                    <a:pt x="4572" y="132587"/>
                  </a:moveTo>
                  <a:lnTo>
                    <a:pt x="59436" y="132587"/>
                  </a:lnTo>
                </a:path>
                <a:path w="1047115" h="137160">
                  <a:moveTo>
                    <a:pt x="982979" y="132587"/>
                  </a:moveTo>
                  <a:lnTo>
                    <a:pt x="1046987" y="132587"/>
                  </a:lnTo>
                </a:path>
                <a:path w="1047115" h="137160">
                  <a:moveTo>
                    <a:pt x="4572" y="137160"/>
                  </a:moveTo>
                  <a:lnTo>
                    <a:pt x="59436" y="137160"/>
                  </a:lnTo>
                </a:path>
                <a:path w="1047115" h="137160">
                  <a:moveTo>
                    <a:pt x="982979" y="137160"/>
                  </a:moveTo>
                  <a:lnTo>
                    <a:pt x="1042415" y="137160"/>
                  </a:lnTo>
                </a:path>
              </a:pathLst>
            </a:custGeom>
            <a:ln w="4572">
              <a:solidFill>
                <a:srgbClr val="8ADBDD"/>
              </a:solidFill>
            </a:ln>
          </p:spPr>
          <p:txBody>
            <a:bodyPr wrap="square" lIns="0" tIns="0" rIns="0" bIns="0" rtlCol="0"/>
            <a:lstStyle/>
            <a:p>
              <a:endParaRPr/>
            </a:p>
          </p:txBody>
        </p:sp>
        <p:pic>
          <p:nvPicPr>
            <p:cNvPr id="687" name="object 687"/>
            <p:cNvPicPr/>
            <p:nvPr/>
          </p:nvPicPr>
          <p:blipFill>
            <a:blip r:embed="rId560" cstate="print"/>
            <a:stretch>
              <a:fillRect/>
            </a:stretch>
          </p:blipFill>
          <p:spPr>
            <a:xfrm>
              <a:off x="7938394" y="5536692"/>
              <a:ext cx="64007" cy="9144"/>
            </a:xfrm>
            <a:prstGeom prst="rect">
              <a:avLst/>
            </a:prstGeom>
          </p:spPr>
        </p:pic>
        <p:pic>
          <p:nvPicPr>
            <p:cNvPr id="688" name="object 688"/>
            <p:cNvPicPr/>
            <p:nvPr/>
          </p:nvPicPr>
          <p:blipFill>
            <a:blip r:embed="rId561" cstate="print"/>
            <a:stretch>
              <a:fillRect/>
            </a:stretch>
          </p:blipFill>
          <p:spPr>
            <a:xfrm>
              <a:off x="6964558" y="5536692"/>
              <a:ext cx="59435" cy="18288"/>
            </a:xfrm>
            <a:prstGeom prst="rect">
              <a:avLst/>
            </a:prstGeom>
          </p:spPr>
        </p:pic>
        <p:pic>
          <p:nvPicPr>
            <p:cNvPr id="689" name="object 689"/>
            <p:cNvPicPr/>
            <p:nvPr/>
          </p:nvPicPr>
          <p:blipFill>
            <a:blip r:embed="rId562" cstate="print"/>
            <a:stretch>
              <a:fillRect/>
            </a:stretch>
          </p:blipFill>
          <p:spPr>
            <a:xfrm>
              <a:off x="7938394" y="5545836"/>
              <a:ext cx="64007" cy="13716"/>
            </a:xfrm>
            <a:prstGeom prst="rect">
              <a:avLst/>
            </a:prstGeom>
          </p:spPr>
        </p:pic>
        <p:pic>
          <p:nvPicPr>
            <p:cNvPr id="690" name="object 690"/>
            <p:cNvPicPr/>
            <p:nvPr/>
          </p:nvPicPr>
          <p:blipFill>
            <a:blip r:embed="rId563" cstate="print"/>
            <a:stretch>
              <a:fillRect/>
            </a:stretch>
          </p:blipFill>
          <p:spPr>
            <a:xfrm>
              <a:off x="6969130" y="5554980"/>
              <a:ext cx="64007" cy="27432"/>
            </a:xfrm>
            <a:prstGeom prst="rect">
              <a:avLst/>
            </a:prstGeom>
          </p:spPr>
        </p:pic>
        <p:pic>
          <p:nvPicPr>
            <p:cNvPr id="691" name="object 691"/>
            <p:cNvPicPr/>
            <p:nvPr/>
          </p:nvPicPr>
          <p:blipFill>
            <a:blip r:embed="rId564" cstate="print"/>
            <a:stretch>
              <a:fillRect/>
            </a:stretch>
          </p:blipFill>
          <p:spPr>
            <a:xfrm>
              <a:off x="7929250" y="5559552"/>
              <a:ext cx="68579" cy="22860"/>
            </a:xfrm>
            <a:prstGeom prst="rect">
              <a:avLst/>
            </a:prstGeom>
          </p:spPr>
        </p:pic>
        <p:pic>
          <p:nvPicPr>
            <p:cNvPr id="692" name="object 692"/>
            <p:cNvPicPr/>
            <p:nvPr/>
          </p:nvPicPr>
          <p:blipFill>
            <a:blip r:embed="rId565" cstate="print"/>
            <a:stretch>
              <a:fillRect/>
            </a:stretch>
          </p:blipFill>
          <p:spPr>
            <a:xfrm>
              <a:off x="6969130" y="5582412"/>
              <a:ext cx="64007" cy="9144"/>
            </a:xfrm>
            <a:prstGeom prst="rect">
              <a:avLst/>
            </a:prstGeom>
          </p:spPr>
        </p:pic>
        <p:pic>
          <p:nvPicPr>
            <p:cNvPr id="693" name="object 693"/>
            <p:cNvPicPr/>
            <p:nvPr/>
          </p:nvPicPr>
          <p:blipFill>
            <a:blip r:embed="rId566" cstate="print"/>
            <a:stretch>
              <a:fillRect/>
            </a:stretch>
          </p:blipFill>
          <p:spPr>
            <a:xfrm>
              <a:off x="7924678" y="5582412"/>
              <a:ext cx="68580" cy="13716"/>
            </a:xfrm>
            <a:prstGeom prst="rect">
              <a:avLst/>
            </a:prstGeom>
          </p:spPr>
        </p:pic>
        <p:pic>
          <p:nvPicPr>
            <p:cNvPr id="694" name="object 694"/>
            <p:cNvPicPr/>
            <p:nvPr/>
          </p:nvPicPr>
          <p:blipFill>
            <a:blip r:embed="rId567" cstate="print"/>
            <a:stretch>
              <a:fillRect/>
            </a:stretch>
          </p:blipFill>
          <p:spPr>
            <a:xfrm>
              <a:off x="6973702" y="5591556"/>
              <a:ext cx="68579" cy="18288"/>
            </a:xfrm>
            <a:prstGeom prst="rect">
              <a:avLst/>
            </a:prstGeom>
          </p:spPr>
        </p:pic>
        <p:pic>
          <p:nvPicPr>
            <p:cNvPr id="695" name="object 695"/>
            <p:cNvPicPr/>
            <p:nvPr/>
          </p:nvPicPr>
          <p:blipFill>
            <a:blip r:embed="rId568" cstate="print"/>
            <a:stretch>
              <a:fillRect/>
            </a:stretch>
          </p:blipFill>
          <p:spPr>
            <a:xfrm>
              <a:off x="7920106" y="5596128"/>
              <a:ext cx="68580" cy="13716"/>
            </a:xfrm>
            <a:prstGeom prst="rect">
              <a:avLst/>
            </a:prstGeom>
          </p:spPr>
        </p:pic>
        <p:pic>
          <p:nvPicPr>
            <p:cNvPr id="696" name="object 696"/>
            <p:cNvPicPr/>
            <p:nvPr/>
          </p:nvPicPr>
          <p:blipFill>
            <a:blip r:embed="rId569" cstate="print"/>
            <a:stretch>
              <a:fillRect/>
            </a:stretch>
          </p:blipFill>
          <p:spPr>
            <a:xfrm>
              <a:off x="6978274" y="5609844"/>
              <a:ext cx="64007" cy="9144"/>
            </a:xfrm>
            <a:prstGeom prst="rect">
              <a:avLst/>
            </a:prstGeom>
          </p:spPr>
        </p:pic>
        <p:pic>
          <p:nvPicPr>
            <p:cNvPr id="697" name="object 697"/>
            <p:cNvPicPr/>
            <p:nvPr/>
          </p:nvPicPr>
          <p:blipFill>
            <a:blip r:embed="rId570" cstate="print"/>
            <a:stretch>
              <a:fillRect/>
            </a:stretch>
          </p:blipFill>
          <p:spPr>
            <a:xfrm>
              <a:off x="7910962" y="5609844"/>
              <a:ext cx="73152" cy="18288"/>
            </a:xfrm>
            <a:prstGeom prst="rect">
              <a:avLst/>
            </a:prstGeom>
          </p:spPr>
        </p:pic>
        <p:pic>
          <p:nvPicPr>
            <p:cNvPr id="698" name="object 698"/>
            <p:cNvPicPr/>
            <p:nvPr/>
          </p:nvPicPr>
          <p:blipFill>
            <a:blip r:embed="rId571" cstate="print"/>
            <a:stretch>
              <a:fillRect/>
            </a:stretch>
          </p:blipFill>
          <p:spPr>
            <a:xfrm>
              <a:off x="6982846" y="5618988"/>
              <a:ext cx="68580" cy="9144"/>
            </a:xfrm>
            <a:prstGeom prst="rect">
              <a:avLst/>
            </a:prstGeom>
          </p:spPr>
        </p:pic>
        <p:pic>
          <p:nvPicPr>
            <p:cNvPr id="699" name="object 699"/>
            <p:cNvPicPr/>
            <p:nvPr/>
          </p:nvPicPr>
          <p:blipFill>
            <a:blip r:embed="rId572" cstate="print"/>
            <a:stretch>
              <a:fillRect/>
            </a:stretch>
          </p:blipFill>
          <p:spPr>
            <a:xfrm>
              <a:off x="6987418" y="5628132"/>
              <a:ext cx="68580" cy="13716"/>
            </a:xfrm>
            <a:prstGeom prst="rect">
              <a:avLst/>
            </a:prstGeom>
          </p:spPr>
        </p:pic>
        <p:pic>
          <p:nvPicPr>
            <p:cNvPr id="700" name="object 700"/>
            <p:cNvPicPr/>
            <p:nvPr/>
          </p:nvPicPr>
          <p:blipFill>
            <a:blip r:embed="rId573" cstate="print"/>
            <a:stretch>
              <a:fillRect/>
            </a:stretch>
          </p:blipFill>
          <p:spPr>
            <a:xfrm>
              <a:off x="7906390" y="5628132"/>
              <a:ext cx="73152" cy="22860"/>
            </a:xfrm>
            <a:prstGeom prst="rect">
              <a:avLst/>
            </a:prstGeom>
          </p:spPr>
        </p:pic>
        <p:pic>
          <p:nvPicPr>
            <p:cNvPr id="701" name="object 701"/>
            <p:cNvPicPr/>
            <p:nvPr/>
          </p:nvPicPr>
          <p:blipFill>
            <a:blip r:embed="rId574" cstate="print"/>
            <a:stretch>
              <a:fillRect/>
            </a:stretch>
          </p:blipFill>
          <p:spPr>
            <a:xfrm>
              <a:off x="6991990" y="5641848"/>
              <a:ext cx="68580" cy="9144"/>
            </a:xfrm>
            <a:prstGeom prst="rect">
              <a:avLst/>
            </a:prstGeom>
          </p:spPr>
        </p:pic>
        <p:pic>
          <p:nvPicPr>
            <p:cNvPr id="702" name="object 702"/>
            <p:cNvPicPr/>
            <p:nvPr/>
          </p:nvPicPr>
          <p:blipFill>
            <a:blip r:embed="rId575" cstate="print"/>
            <a:stretch>
              <a:fillRect/>
            </a:stretch>
          </p:blipFill>
          <p:spPr>
            <a:xfrm>
              <a:off x="6996562" y="5650992"/>
              <a:ext cx="68579" cy="18288"/>
            </a:xfrm>
            <a:prstGeom prst="rect">
              <a:avLst/>
            </a:prstGeom>
          </p:spPr>
        </p:pic>
        <p:pic>
          <p:nvPicPr>
            <p:cNvPr id="703" name="object 703"/>
            <p:cNvPicPr/>
            <p:nvPr/>
          </p:nvPicPr>
          <p:blipFill>
            <a:blip r:embed="rId576" cstate="print"/>
            <a:stretch>
              <a:fillRect/>
            </a:stretch>
          </p:blipFill>
          <p:spPr>
            <a:xfrm>
              <a:off x="7005706" y="5669280"/>
              <a:ext cx="73151" cy="18288"/>
            </a:xfrm>
            <a:prstGeom prst="rect">
              <a:avLst/>
            </a:prstGeom>
          </p:spPr>
        </p:pic>
        <p:pic>
          <p:nvPicPr>
            <p:cNvPr id="704" name="object 704"/>
            <p:cNvPicPr/>
            <p:nvPr/>
          </p:nvPicPr>
          <p:blipFill>
            <a:blip r:embed="rId577" cstate="print"/>
            <a:stretch>
              <a:fillRect/>
            </a:stretch>
          </p:blipFill>
          <p:spPr>
            <a:xfrm>
              <a:off x="7883530" y="5650992"/>
              <a:ext cx="82295" cy="36576"/>
            </a:xfrm>
            <a:prstGeom prst="rect">
              <a:avLst/>
            </a:prstGeom>
          </p:spPr>
        </p:pic>
        <p:pic>
          <p:nvPicPr>
            <p:cNvPr id="705" name="object 705"/>
            <p:cNvPicPr/>
            <p:nvPr/>
          </p:nvPicPr>
          <p:blipFill>
            <a:blip r:embed="rId578" cstate="print"/>
            <a:stretch>
              <a:fillRect/>
            </a:stretch>
          </p:blipFill>
          <p:spPr>
            <a:xfrm>
              <a:off x="7878958" y="5687568"/>
              <a:ext cx="73152" cy="9144"/>
            </a:xfrm>
            <a:prstGeom prst="rect">
              <a:avLst/>
            </a:prstGeom>
          </p:spPr>
        </p:pic>
        <p:pic>
          <p:nvPicPr>
            <p:cNvPr id="706" name="object 706"/>
            <p:cNvPicPr/>
            <p:nvPr/>
          </p:nvPicPr>
          <p:blipFill>
            <a:blip r:embed="rId579" cstate="print"/>
            <a:stretch>
              <a:fillRect/>
            </a:stretch>
          </p:blipFill>
          <p:spPr>
            <a:xfrm>
              <a:off x="7014850" y="5687568"/>
              <a:ext cx="68580" cy="13716"/>
            </a:xfrm>
            <a:prstGeom prst="rect">
              <a:avLst/>
            </a:prstGeom>
          </p:spPr>
        </p:pic>
        <p:pic>
          <p:nvPicPr>
            <p:cNvPr id="707" name="object 707"/>
            <p:cNvPicPr/>
            <p:nvPr/>
          </p:nvPicPr>
          <p:blipFill>
            <a:blip r:embed="rId580" cstate="print"/>
            <a:stretch>
              <a:fillRect/>
            </a:stretch>
          </p:blipFill>
          <p:spPr>
            <a:xfrm>
              <a:off x="7874386" y="5696712"/>
              <a:ext cx="73152" cy="9144"/>
            </a:xfrm>
            <a:prstGeom prst="rect">
              <a:avLst/>
            </a:prstGeom>
          </p:spPr>
        </p:pic>
        <p:pic>
          <p:nvPicPr>
            <p:cNvPr id="708" name="object 708"/>
            <p:cNvPicPr/>
            <p:nvPr/>
          </p:nvPicPr>
          <p:blipFill>
            <a:blip r:embed="rId581" cstate="print"/>
            <a:stretch>
              <a:fillRect/>
            </a:stretch>
          </p:blipFill>
          <p:spPr>
            <a:xfrm>
              <a:off x="7019421" y="5701284"/>
              <a:ext cx="73152" cy="9144"/>
            </a:xfrm>
            <a:prstGeom prst="rect">
              <a:avLst/>
            </a:prstGeom>
          </p:spPr>
        </p:pic>
        <p:pic>
          <p:nvPicPr>
            <p:cNvPr id="709" name="object 709"/>
            <p:cNvPicPr/>
            <p:nvPr/>
          </p:nvPicPr>
          <p:blipFill>
            <a:blip r:embed="rId582" cstate="print"/>
            <a:stretch>
              <a:fillRect/>
            </a:stretch>
          </p:blipFill>
          <p:spPr>
            <a:xfrm>
              <a:off x="7023994" y="5710428"/>
              <a:ext cx="77724" cy="9144"/>
            </a:xfrm>
            <a:prstGeom prst="rect">
              <a:avLst/>
            </a:prstGeom>
          </p:spPr>
        </p:pic>
        <p:pic>
          <p:nvPicPr>
            <p:cNvPr id="710" name="object 710"/>
            <p:cNvPicPr/>
            <p:nvPr/>
          </p:nvPicPr>
          <p:blipFill>
            <a:blip r:embed="rId583" cstate="print"/>
            <a:stretch>
              <a:fillRect/>
            </a:stretch>
          </p:blipFill>
          <p:spPr>
            <a:xfrm>
              <a:off x="7033138" y="5719572"/>
              <a:ext cx="73152" cy="9144"/>
            </a:xfrm>
            <a:prstGeom prst="rect">
              <a:avLst/>
            </a:prstGeom>
          </p:spPr>
        </p:pic>
        <p:pic>
          <p:nvPicPr>
            <p:cNvPr id="711" name="object 711"/>
            <p:cNvPicPr/>
            <p:nvPr/>
          </p:nvPicPr>
          <p:blipFill>
            <a:blip r:embed="rId584" cstate="print"/>
            <a:stretch>
              <a:fillRect/>
            </a:stretch>
          </p:blipFill>
          <p:spPr>
            <a:xfrm>
              <a:off x="7851526" y="5705856"/>
              <a:ext cx="91440" cy="32004"/>
            </a:xfrm>
            <a:prstGeom prst="rect">
              <a:avLst/>
            </a:prstGeom>
          </p:spPr>
        </p:pic>
        <p:pic>
          <p:nvPicPr>
            <p:cNvPr id="712" name="object 712"/>
            <p:cNvPicPr/>
            <p:nvPr/>
          </p:nvPicPr>
          <p:blipFill>
            <a:blip r:embed="rId585" cstate="print"/>
            <a:stretch>
              <a:fillRect/>
            </a:stretch>
          </p:blipFill>
          <p:spPr>
            <a:xfrm>
              <a:off x="7037709" y="5728716"/>
              <a:ext cx="73152" cy="13716"/>
            </a:xfrm>
            <a:prstGeom prst="rect">
              <a:avLst/>
            </a:prstGeom>
          </p:spPr>
        </p:pic>
        <p:pic>
          <p:nvPicPr>
            <p:cNvPr id="713" name="object 713"/>
            <p:cNvPicPr/>
            <p:nvPr/>
          </p:nvPicPr>
          <p:blipFill>
            <a:blip r:embed="rId586" cstate="print"/>
            <a:stretch>
              <a:fillRect/>
            </a:stretch>
          </p:blipFill>
          <p:spPr>
            <a:xfrm>
              <a:off x="7046853" y="5742432"/>
              <a:ext cx="82296" cy="13716"/>
            </a:xfrm>
            <a:prstGeom prst="rect">
              <a:avLst/>
            </a:prstGeom>
          </p:spPr>
        </p:pic>
        <p:pic>
          <p:nvPicPr>
            <p:cNvPr id="714" name="object 714"/>
            <p:cNvPicPr/>
            <p:nvPr/>
          </p:nvPicPr>
          <p:blipFill>
            <a:blip r:embed="rId587" cstate="print"/>
            <a:stretch>
              <a:fillRect/>
            </a:stretch>
          </p:blipFill>
          <p:spPr>
            <a:xfrm>
              <a:off x="7833238" y="5737860"/>
              <a:ext cx="86868" cy="18288"/>
            </a:xfrm>
            <a:prstGeom prst="rect">
              <a:avLst/>
            </a:prstGeom>
          </p:spPr>
        </p:pic>
        <p:pic>
          <p:nvPicPr>
            <p:cNvPr id="715" name="object 715"/>
            <p:cNvPicPr/>
            <p:nvPr/>
          </p:nvPicPr>
          <p:blipFill>
            <a:blip r:embed="rId588" cstate="print"/>
            <a:stretch>
              <a:fillRect/>
            </a:stretch>
          </p:blipFill>
          <p:spPr>
            <a:xfrm>
              <a:off x="7060570" y="5756148"/>
              <a:ext cx="96012" cy="27432"/>
            </a:xfrm>
            <a:prstGeom prst="rect">
              <a:avLst/>
            </a:prstGeom>
          </p:spPr>
        </p:pic>
        <p:pic>
          <p:nvPicPr>
            <p:cNvPr id="716" name="object 716"/>
            <p:cNvPicPr/>
            <p:nvPr/>
          </p:nvPicPr>
          <p:blipFill>
            <a:blip r:embed="rId589" cstate="print"/>
            <a:stretch>
              <a:fillRect/>
            </a:stretch>
          </p:blipFill>
          <p:spPr>
            <a:xfrm>
              <a:off x="7801234" y="5756148"/>
              <a:ext cx="109727" cy="36576"/>
            </a:xfrm>
            <a:prstGeom prst="rect">
              <a:avLst/>
            </a:prstGeom>
          </p:spPr>
        </p:pic>
        <p:pic>
          <p:nvPicPr>
            <p:cNvPr id="717" name="object 717"/>
            <p:cNvPicPr/>
            <p:nvPr/>
          </p:nvPicPr>
          <p:blipFill>
            <a:blip r:embed="rId590" cstate="print"/>
            <a:stretch>
              <a:fillRect/>
            </a:stretch>
          </p:blipFill>
          <p:spPr>
            <a:xfrm>
              <a:off x="7792090" y="5792724"/>
              <a:ext cx="82296" cy="9144"/>
            </a:xfrm>
            <a:prstGeom prst="rect">
              <a:avLst/>
            </a:prstGeom>
          </p:spPr>
        </p:pic>
        <p:pic>
          <p:nvPicPr>
            <p:cNvPr id="718" name="object 718"/>
            <p:cNvPicPr/>
            <p:nvPr/>
          </p:nvPicPr>
          <p:blipFill>
            <a:blip r:embed="rId591" cstate="print"/>
            <a:stretch>
              <a:fillRect/>
            </a:stretch>
          </p:blipFill>
          <p:spPr>
            <a:xfrm>
              <a:off x="7769230" y="5801868"/>
              <a:ext cx="100584" cy="13716"/>
            </a:xfrm>
            <a:prstGeom prst="rect">
              <a:avLst/>
            </a:prstGeom>
          </p:spPr>
        </p:pic>
        <p:pic>
          <p:nvPicPr>
            <p:cNvPr id="719" name="object 719"/>
            <p:cNvPicPr/>
            <p:nvPr/>
          </p:nvPicPr>
          <p:blipFill>
            <a:blip r:embed="rId592" cstate="print"/>
            <a:stretch>
              <a:fillRect/>
            </a:stretch>
          </p:blipFill>
          <p:spPr>
            <a:xfrm>
              <a:off x="7078858" y="5783580"/>
              <a:ext cx="114300" cy="32004"/>
            </a:xfrm>
            <a:prstGeom prst="rect">
              <a:avLst/>
            </a:prstGeom>
          </p:spPr>
        </p:pic>
        <p:pic>
          <p:nvPicPr>
            <p:cNvPr id="720" name="object 720"/>
            <p:cNvPicPr/>
            <p:nvPr/>
          </p:nvPicPr>
          <p:blipFill>
            <a:blip r:embed="rId593" cstate="print"/>
            <a:stretch>
              <a:fillRect/>
            </a:stretch>
          </p:blipFill>
          <p:spPr>
            <a:xfrm>
              <a:off x="7110862" y="5815584"/>
              <a:ext cx="123443" cy="27432"/>
            </a:xfrm>
            <a:prstGeom prst="rect">
              <a:avLst/>
            </a:prstGeom>
          </p:spPr>
        </p:pic>
        <p:pic>
          <p:nvPicPr>
            <p:cNvPr id="721" name="object 721"/>
            <p:cNvPicPr/>
            <p:nvPr/>
          </p:nvPicPr>
          <p:blipFill>
            <a:blip r:embed="rId594" cstate="print"/>
            <a:stretch>
              <a:fillRect/>
            </a:stretch>
          </p:blipFill>
          <p:spPr>
            <a:xfrm>
              <a:off x="7728082" y="5815584"/>
              <a:ext cx="128016" cy="27432"/>
            </a:xfrm>
            <a:prstGeom prst="rect">
              <a:avLst/>
            </a:prstGeom>
          </p:spPr>
        </p:pic>
        <p:pic>
          <p:nvPicPr>
            <p:cNvPr id="722" name="object 722"/>
            <p:cNvPicPr/>
            <p:nvPr/>
          </p:nvPicPr>
          <p:blipFill>
            <a:blip r:embed="rId595" cstate="print"/>
            <a:stretch>
              <a:fillRect/>
            </a:stretch>
          </p:blipFill>
          <p:spPr>
            <a:xfrm>
              <a:off x="7142865" y="5843016"/>
              <a:ext cx="105156" cy="9144"/>
            </a:xfrm>
            <a:prstGeom prst="rect">
              <a:avLst/>
            </a:prstGeom>
          </p:spPr>
        </p:pic>
        <p:pic>
          <p:nvPicPr>
            <p:cNvPr id="723" name="object 723"/>
            <p:cNvPicPr/>
            <p:nvPr/>
          </p:nvPicPr>
          <p:blipFill>
            <a:blip r:embed="rId596" cstate="print"/>
            <a:stretch>
              <a:fillRect/>
            </a:stretch>
          </p:blipFill>
          <p:spPr>
            <a:xfrm>
              <a:off x="7691506" y="5843016"/>
              <a:ext cx="128016" cy="22860"/>
            </a:xfrm>
            <a:prstGeom prst="rect">
              <a:avLst/>
            </a:prstGeom>
          </p:spPr>
        </p:pic>
        <p:pic>
          <p:nvPicPr>
            <p:cNvPr id="724" name="object 724"/>
            <p:cNvPicPr/>
            <p:nvPr/>
          </p:nvPicPr>
          <p:blipFill>
            <a:blip r:embed="rId597" cstate="print"/>
            <a:stretch>
              <a:fillRect/>
            </a:stretch>
          </p:blipFill>
          <p:spPr>
            <a:xfrm>
              <a:off x="7632070" y="5865876"/>
              <a:ext cx="164592" cy="22860"/>
            </a:xfrm>
            <a:prstGeom prst="rect">
              <a:avLst/>
            </a:prstGeom>
          </p:spPr>
        </p:pic>
        <p:pic>
          <p:nvPicPr>
            <p:cNvPr id="725" name="object 725"/>
            <p:cNvPicPr/>
            <p:nvPr/>
          </p:nvPicPr>
          <p:blipFill>
            <a:blip r:embed="rId598" cstate="print"/>
            <a:stretch>
              <a:fillRect/>
            </a:stretch>
          </p:blipFill>
          <p:spPr>
            <a:xfrm>
              <a:off x="7156582" y="5852160"/>
              <a:ext cx="292608" cy="59436"/>
            </a:xfrm>
            <a:prstGeom prst="rect">
              <a:avLst/>
            </a:prstGeom>
          </p:spPr>
        </p:pic>
        <p:pic>
          <p:nvPicPr>
            <p:cNvPr id="726" name="object 726"/>
            <p:cNvPicPr/>
            <p:nvPr/>
          </p:nvPicPr>
          <p:blipFill>
            <a:blip r:embed="rId599" cstate="print"/>
            <a:stretch>
              <a:fillRect/>
            </a:stretch>
          </p:blipFill>
          <p:spPr>
            <a:xfrm>
              <a:off x="7577206" y="5888736"/>
              <a:ext cx="182879" cy="13716"/>
            </a:xfrm>
            <a:prstGeom prst="rect">
              <a:avLst/>
            </a:prstGeom>
          </p:spPr>
        </p:pic>
        <p:pic>
          <p:nvPicPr>
            <p:cNvPr id="727" name="object 727"/>
            <p:cNvPicPr/>
            <p:nvPr/>
          </p:nvPicPr>
          <p:blipFill>
            <a:blip r:embed="rId600" cstate="print"/>
            <a:stretch>
              <a:fillRect/>
            </a:stretch>
          </p:blipFill>
          <p:spPr>
            <a:xfrm>
              <a:off x="7513197" y="5902452"/>
              <a:ext cx="214884" cy="9144"/>
            </a:xfrm>
            <a:prstGeom prst="rect">
              <a:avLst/>
            </a:prstGeom>
          </p:spPr>
        </p:pic>
        <p:pic>
          <p:nvPicPr>
            <p:cNvPr id="728" name="object 728"/>
            <p:cNvPicPr/>
            <p:nvPr/>
          </p:nvPicPr>
          <p:blipFill>
            <a:blip r:embed="rId601" cstate="print"/>
            <a:stretch>
              <a:fillRect/>
            </a:stretch>
          </p:blipFill>
          <p:spPr>
            <a:xfrm>
              <a:off x="7252594" y="5911596"/>
              <a:ext cx="461772" cy="22860"/>
            </a:xfrm>
            <a:prstGeom prst="rect">
              <a:avLst/>
            </a:prstGeom>
          </p:spPr>
        </p:pic>
        <p:pic>
          <p:nvPicPr>
            <p:cNvPr id="729" name="object 729"/>
            <p:cNvPicPr/>
            <p:nvPr/>
          </p:nvPicPr>
          <p:blipFill>
            <a:blip r:embed="rId602" cstate="print"/>
            <a:stretch>
              <a:fillRect/>
            </a:stretch>
          </p:blipFill>
          <p:spPr>
            <a:xfrm>
              <a:off x="7312030" y="5934456"/>
              <a:ext cx="342900" cy="9144"/>
            </a:xfrm>
            <a:prstGeom prst="rect">
              <a:avLst/>
            </a:prstGeom>
          </p:spPr>
        </p:pic>
        <p:pic>
          <p:nvPicPr>
            <p:cNvPr id="730" name="object 730"/>
            <p:cNvPicPr/>
            <p:nvPr/>
          </p:nvPicPr>
          <p:blipFill>
            <a:blip r:embed="rId603" cstate="print"/>
            <a:stretch>
              <a:fillRect/>
            </a:stretch>
          </p:blipFill>
          <p:spPr>
            <a:xfrm>
              <a:off x="7339462" y="5943600"/>
              <a:ext cx="288036" cy="18288"/>
            </a:xfrm>
            <a:prstGeom prst="rect">
              <a:avLst/>
            </a:prstGeom>
          </p:spPr>
        </p:pic>
      </p:grpSp>
      <p:sp>
        <p:nvSpPr>
          <p:cNvPr id="731" name="object 731"/>
          <p:cNvSpPr txBox="1"/>
          <p:nvPr/>
        </p:nvSpPr>
        <p:spPr>
          <a:xfrm>
            <a:off x="2132976" y="5421881"/>
            <a:ext cx="1428115" cy="1278255"/>
          </a:xfrm>
          <a:prstGeom prst="rect">
            <a:avLst/>
          </a:prstGeom>
        </p:spPr>
        <p:txBody>
          <a:bodyPr vert="horz" wrap="square" lIns="0" tIns="12700" rIns="0" bIns="0" rtlCol="0">
            <a:spAutoFit/>
          </a:bodyPr>
          <a:lstStyle/>
          <a:p>
            <a:pPr marL="297180">
              <a:lnSpc>
                <a:spcPct val="100000"/>
              </a:lnSpc>
              <a:spcBef>
                <a:spcPts val="100"/>
              </a:spcBef>
            </a:pPr>
            <a:r>
              <a:rPr lang="ru-RU" sz="3600" spc="-25" dirty="0" smtClean="0">
                <a:solidFill>
                  <a:srgbClr val="006FC0"/>
                </a:solidFill>
                <a:latin typeface="Microsoft Sans Serif"/>
                <a:cs typeface="Microsoft Sans Serif"/>
              </a:rPr>
              <a:t>6</a:t>
            </a:r>
            <a:r>
              <a:rPr lang="en-US" sz="3600" spc="-25" dirty="0" smtClean="0">
                <a:solidFill>
                  <a:srgbClr val="006FC0"/>
                </a:solidFill>
                <a:latin typeface="Microsoft Sans Serif"/>
                <a:cs typeface="Microsoft Sans Serif"/>
              </a:rPr>
              <a:t>2</a:t>
            </a:r>
            <a:r>
              <a:rPr lang="ru-RU" sz="3600" spc="-25" dirty="0" smtClean="0">
                <a:solidFill>
                  <a:srgbClr val="006FC0"/>
                </a:solidFill>
                <a:latin typeface="Microsoft Sans Serif"/>
                <a:cs typeface="Microsoft Sans Serif"/>
              </a:rPr>
              <a:t>1</a:t>
            </a:r>
            <a:endParaRPr sz="3600" dirty="0">
              <a:latin typeface="Microsoft Sans Serif"/>
              <a:cs typeface="Microsoft Sans Serif"/>
            </a:endParaRPr>
          </a:p>
          <a:p>
            <a:pPr marL="12700" marR="5080" indent="336550">
              <a:lnSpc>
                <a:spcPct val="100000"/>
              </a:lnSpc>
              <a:spcBef>
                <a:spcPts val="2660"/>
              </a:spcBef>
            </a:pPr>
            <a:r>
              <a:rPr sz="1200" dirty="0">
                <a:solidFill>
                  <a:srgbClr val="007EAC"/>
                </a:solidFill>
                <a:latin typeface="Microsoft Sans Serif"/>
                <a:cs typeface="Microsoft Sans Serif"/>
              </a:rPr>
              <a:t>Оптовая</a:t>
            </a:r>
            <a:r>
              <a:rPr sz="1200" spc="-55" dirty="0">
                <a:solidFill>
                  <a:srgbClr val="007EAC"/>
                </a:solidFill>
                <a:latin typeface="Times New Roman"/>
                <a:cs typeface="Times New Roman"/>
              </a:rPr>
              <a:t> </a:t>
            </a:r>
            <a:r>
              <a:rPr sz="1200" spc="-50" dirty="0">
                <a:solidFill>
                  <a:srgbClr val="007EAC"/>
                </a:solidFill>
                <a:latin typeface="Microsoft Sans Serif"/>
                <a:cs typeface="Microsoft Sans Serif"/>
              </a:rPr>
              <a:t>и</a:t>
            </a:r>
            <a:r>
              <a:rPr sz="1200" spc="-50" dirty="0">
                <a:solidFill>
                  <a:srgbClr val="007EAC"/>
                </a:solidFill>
                <a:latin typeface="Times New Roman"/>
                <a:cs typeface="Times New Roman"/>
              </a:rPr>
              <a:t> </a:t>
            </a:r>
            <a:r>
              <a:rPr sz="1200" spc="-10" dirty="0">
                <a:solidFill>
                  <a:srgbClr val="007EAC"/>
                </a:solidFill>
                <a:latin typeface="Microsoft Sans Serif"/>
                <a:cs typeface="Microsoft Sans Serif"/>
              </a:rPr>
              <a:t>розничная</a:t>
            </a:r>
            <a:r>
              <a:rPr sz="1200" spc="-20" dirty="0">
                <a:solidFill>
                  <a:srgbClr val="007EAC"/>
                </a:solidFill>
                <a:latin typeface="Times New Roman"/>
                <a:cs typeface="Times New Roman"/>
              </a:rPr>
              <a:t> </a:t>
            </a:r>
            <a:r>
              <a:rPr sz="1200" spc="-10" dirty="0">
                <a:solidFill>
                  <a:srgbClr val="007EAC"/>
                </a:solidFill>
                <a:latin typeface="Microsoft Sans Serif"/>
                <a:cs typeface="Microsoft Sans Serif"/>
              </a:rPr>
              <a:t>торговля</a:t>
            </a:r>
            <a:endParaRPr sz="1200" dirty="0">
              <a:latin typeface="Microsoft Sans Serif"/>
              <a:cs typeface="Microsoft Sans Serif"/>
            </a:endParaRPr>
          </a:p>
        </p:txBody>
      </p:sp>
      <p:sp>
        <p:nvSpPr>
          <p:cNvPr id="735" name="object 735"/>
          <p:cNvSpPr txBox="1">
            <a:spLocks noGrp="1"/>
          </p:cNvSpPr>
          <p:nvPr>
            <p:ph type="sldNum" sz="quarter" idx="7"/>
          </p:nvPr>
        </p:nvSpPr>
        <p:spPr>
          <a:xfrm>
            <a:off x="8593910" y="7275196"/>
            <a:ext cx="358266" cy="281304"/>
          </a:xfrm>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14</a:t>
            </a:fld>
            <a:endParaRPr spc="-25" dirty="0"/>
          </a:p>
        </p:txBody>
      </p:sp>
      <p:sp>
        <p:nvSpPr>
          <p:cNvPr id="732" name="object 732"/>
          <p:cNvSpPr txBox="1"/>
          <p:nvPr/>
        </p:nvSpPr>
        <p:spPr>
          <a:xfrm>
            <a:off x="4013592" y="5479793"/>
            <a:ext cx="730885" cy="1327150"/>
          </a:xfrm>
          <a:prstGeom prst="rect">
            <a:avLst/>
          </a:prstGeom>
        </p:spPr>
        <p:txBody>
          <a:bodyPr vert="horz" wrap="square" lIns="0" tIns="12700" rIns="0" bIns="0" rtlCol="0">
            <a:spAutoFit/>
          </a:bodyPr>
          <a:lstStyle/>
          <a:p>
            <a:pPr marL="13970" algn="ctr">
              <a:lnSpc>
                <a:spcPct val="100000"/>
              </a:lnSpc>
              <a:spcBef>
                <a:spcPts val="100"/>
              </a:spcBef>
            </a:pPr>
            <a:r>
              <a:rPr lang="ru-RU" sz="3600" spc="-25" dirty="0" smtClean="0">
                <a:solidFill>
                  <a:srgbClr val="FFFFFF"/>
                </a:solidFill>
                <a:latin typeface="Microsoft Sans Serif"/>
                <a:cs typeface="Microsoft Sans Serif"/>
              </a:rPr>
              <a:t>2</a:t>
            </a:r>
            <a:r>
              <a:rPr lang="en-US" sz="3600" spc="-25" dirty="0" smtClean="0">
                <a:solidFill>
                  <a:srgbClr val="FFFFFF"/>
                </a:solidFill>
                <a:latin typeface="Microsoft Sans Serif"/>
                <a:cs typeface="Microsoft Sans Serif"/>
              </a:rPr>
              <a:t>8</a:t>
            </a:r>
            <a:endParaRPr sz="3600" dirty="0">
              <a:latin typeface="Microsoft Sans Serif"/>
              <a:cs typeface="Microsoft Sans Serif"/>
            </a:endParaRPr>
          </a:p>
          <a:p>
            <a:pPr marL="12700" marR="5080" indent="-1905" algn="ctr">
              <a:lnSpc>
                <a:spcPct val="100000"/>
              </a:lnSpc>
              <a:spcBef>
                <a:spcPts val="3045"/>
              </a:spcBef>
            </a:pPr>
            <a:r>
              <a:rPr sz="1200" spc="-10" dirty="0">
                <a:solidFill>
                  <a:srgbClr val="007EAC"/>
                </a:solidFill>
                <a:latin typeface="Microsoft Sans Serif"/>
                <a:cs typeface="Microsoft Sans Serif"/>
              </a:rPr>
              <a:t>Сельское</a:t>
            </a:r>
            <a:r>
              <a:rPr sz="1200" spc="-10" dirty="0">
                <a:solidFill>
                  <a:srgbClr val="007EAC"/>
                </a:solidFill>
                <a:latin typeface="Times New Roman"/>
                <a:cs typeface="Times New Roman"/>
              </a:rPr>
              <a:t> </a:t>
            </a:r>
            <a:r>
              <a:rPr sz="1200" spc="-20" dirty="0">
                <a:solidFill>
                  <a:srgbClr val="007EAC"/>
                </a:solidFill>
                <a:latin typeface="Microsoft Sans Serif"/>
                <a:cs typeface="Microsoft Sans Serif"/>
              </a:rPr>
              <a:t>хозяйство</a:t>
            </a:r>
            <a:endParaRPr sz="1200" dirty="0">
              <a:latin typeface="Microsoft Sans Serif"/>
              <a:cs typeface="Microsoft Sans Serif"/>
            </a:endParaRPr>
          </a:p>
        </p:txBody>
      </p:sp>
      <p:sp>
        <p:nvSpPr>
          <p:cNvPr id="733" name="object 733"/>
          <p:cNvSpPr txBox="1"/>
          <p:nvPr/>
        </p:nvSpPr>
        <p:spPr>
          <a:xfrm>
            <a:off x="7198752" y="5194805"/>
            <a:ext cx="702945" cy="1221740"/>
          </a:xfrm>
          <a:prstGeom prst="rect">
            <a:avLst/>
          </a:prstGeom>
        </p:spPr>
        <p:txBody>
          <a:bodyPr vert="horz" wrap="square" lIns="0" tIns="12700" rIns="0" bIns="0" rtlCol="0">
            <a:spAutoFit/>
          </a:bodyPr>
          <a:lstStyle/>
          <a:p>
            <a:pPr algn="ctr">
              <a:lnSpc>
                <a:spcPct val="100000"/>
              </a:lnSpc>
              <a:spcBef>
                <a:spcPts val="100"/>
              </a:spcBef>
            </a:pPr>
            <a:r>
              <a:rPr lang="ru-RU" sz="3200" spc="-25" dirty="0" smtClean="0">
                <a:solidFill>
                  <a:srgbClr val="006FC0"/>
                </a:solidFill>
                <a:latin typeface="Microsoft Sans Serif"/>
                <a:cs typeface="Microsoft Sans Serif"/>
              </a:rPr>
              <a:t>65</a:t>
            </a:r>
            <a:r>
              <a:rPr lang="en-US" sz="3200" spc="-25" dirty="0" smtClean="0">
                <a:solidFill>
                  <a:srgbClr val="006FC0"/>
                </a:solidFill>
                <a:latin typeface="Microsoft Sans Serif"/>
                <a:cs typeface="Microsoft Sans Serif"/>
              </a:rPr>
              <a:t>2</a:t>
            </a:r>
            <a:endParaRPr sz="3200" dirty="0">
              <a:latin typeface="Microsoft Sans Serif"/>
              <a:cs typeface="Microsoft Sans Serif"/>
            </a:endParaRPr>
          </a:p>
          <a:p>
            <a:pPr marL="83820" marR="83820" algn="ctr">
              <a:lnSpc>
                <a:spcPct val="100000"/>
              </a:lnSpc>
              <a:spcBef>
                <a:spcPts val="2700"/>
              </a:spcBef>
            </a:pPr>
            <a:r>
              <a:rPr sz="1200" spc="-10" dirty="0">
                <a:solidFill>
                  <a:srgbClr val="007EAC"/>
                </a:solidFill>
                <a:latin typeface="Microsoft Sans Serif"/>
                <a:cs typeface="Microsoft Sans Serif"/>
              </a:rPr>
              <a:t>Прочие</a:t>
            </a:r>
            <a:r>
              <a:rPr sz="1200" spc="-10" dirty="0">
                <a:solidFill>
                  <a:srgbClr val="007EAC"/>
                </a:solidFill>
                <a:latin typeface="Times New Roman"/>
                <a:cs typeface="Times New Roman"/>
              </a:rPr>
              <a:t> </a:t>
            </a:r>
            <a:r>
              <a:rPr sz="1200" spc="-20" dirty="0">
                <a:solidFill>
                  <a:srgbClr val="007EAC"/>
                </a:solidFill>
                <a:latin typeface="Microsoft Sans Serif"/>
                <a:cs typeface="Microsoft Sans Serif"/>
              </a:rPr>
              <a:t>виды</a:t>
            </a:r>
            <a:endParaRPr sz="1200" dirty="0">
              <a:latin typeface="Microsoft Sans Serif"/>
              <a:cs typeface="Microsoft Sans Serif"/>
            </a:endParaRPr>
          </a:p>
        </p:txBody>
      </p:sp>
      <p:sp>
        <p:nvSpPr>
          <p:cNvPr id="734" name="object 734"/>
          <p:cNvSpPr txBox="1"/>
          <p:nvPr/>
        </p:nvSpPr>
        <p:spPr>
          <a:xfrm>
            <a:off x="5540639" y="5220713"/>
            <a:ext cx="925830" cy="1487170"/>
          </a:xfrm>
          <a:prstGeom prst="rect">
            <a:avLst/>
          </a:prstGeom>
        </p:spPr>
        <p:txBody>
          <a:bodyPr vert="horz" wrap="square" lIns="0" tIns="12700" rIns="0" bIns="0" rtlCol="0">
            <a:spAutoFit/>
          </a:bodyPr>
          <a:lstStyle/>
          <a:p>
            <a:pPr marL="4445" algn="ctr">
              <a:lnSpc>
                <a:spcPct val="100000"/>
              </a:lnSpc>
              <a:spcBef>
                <a:spcPts val="100"/>
              </a:spcBef>
            </a:pPr>
            <a:r>
              <a:rPr lang="ru-RU" sz="3600" spc="-25" dirty="0" smtClean="0">
                <a:solidFill>
                  <a:srgbClr val="FFFFFF"/>
                </a:solidFill>
                <a:latin typeface="Microsoft Sans Serif"/>
                <a:cs typeface="Microsoft Sans Serif"/>
              </a:rPr>
              <a:t>3</a:t>
            </a:r>
            <a:r>
              <a:rPr lang="en-US" sz="3600" spc="-25" dirty="0" smtClean="0">
                <a:solidFill>
                  <a:srgbClr val="FFFFFF"/>
                </a:solidFill>
                <a:latin typeface="Microsoft Sans Serif"/>
                <a:cs typeface="Microsoft Sans Serif"/>
              </a:rPr>
              <a:t>2</a:t>
            </a:r>
            <a:endParaRPr sz="3600" dirty="0">
              <a:latin typeface="Microsoft Sans Serif"/>
              <a:cs typeface="Microsoft Sans Serif"/>
            </a:endParaRPr>
          </a:p>
          <a:p>
            <a:pPr marL="12065" marR="5080" indent="-46990" algn="ctr">
              <a:lnSpc>
                <a:spcPct val="100000"/>
              </a:lnSpc>
              <a:spcBef>
                <a:spcPts val="2865"/>
              </a:spcBef>
            </a:pPr>
            <a:r>
              <a:rPr sz="1200" spc="-20" dirty="0">
                <a:solidFill>
                  <a:srgbClr val="007EAC"/>
                </a:solidFill>
                <a:latin typeface="Microsoft Sans Serif"/>
                <a:cs typeface="Microsoft Sans Serif"/>
              </a:rPr>
              <a:t>Заготовка</a:t>
            </a:r>
            <a:r>
              <a:rPr sz="1200" spc="-25" dirty="0">
                <a:solidFill>
                  <a:srgbClr val="007EAC"/>
                </a:solidFill>
                <a:latin typeface="Times New Roman"/>
                <a:cs typeface="Times New Roman"/>
              </a:rPr>
              <a:t> </a:t>
            </a:r>
            <a:r>
              <a:rPr sz="1200" spc="-50" dirty="0">
                <a:solidFill>
                  <a:srgbClr val="007EAC"/>
                </a:solidFill>
                <a:latin typeface="Microsoft Sans Serif"/>
                <a:cs typeface="Microsoft Sans Serif"/>
              </a:rPr>
              <a:t>и</a:t>
            </a:r>
            <a:r>
              <a:rPr sz="1200" spc="-50" dirty="0">
                <a:solidFill>
                  <a:srgbClr val="007EAC"/>
                </a:solidFill>
                <a:latin typeface="Times New Roman"/>
                <a:cs typeface="Times New Roman"/>
              </a:rPr>
              <a:t> </a:t>
            </a:r>
            <a:r>
              <a:rPr sz="1200" spc="-10" dirty="0">
                <a:solidFill>
                  <a:srgbClr val="007EAC"/>
                </a:solidFill>
                <a:latin typeface="Microsoft Sans Serif"/>
                <a:cs typeface="Microsoft Sans Serif"/>
              </a:rPr>
              <a:t>переработка</a:t>
            </a:r>
            <a:r>
              <a:rPr sz="1200" spc="-10" dirty="0">
                <a:solidFill>
                  <a:srgbClr val="007EAC"/>
                </a:solidFill>
                <a:latin typeface="Times New Roman"/>
                <a:cs typeface="Times New Roman"/>
              </a:rPr>
              <a:t> </a:t>
            </a:r>
            <a:r>
              <a:rPr sz="1200" spc="-10" dirty="0">
                <a:solidFill>
                  <a:srgbClr val="007EAC"/>
                </a:solidFill>
                <a:latin typeface="Microsoft Sans Serif"/>
                <a:cs typeface="Microsoft Sans Serif"/>
              </a:rPr>
              <a:t>древесины</a:t>
            </a:r>
            <a:endParaRPr sz="1200" dirty="0">
              <a:latin typeface="Microsoft Sans Serif"/>
              <a:cs typeface="Microsoft Sans Serif"/>
            </a:endParaRPr>
          </a:p>
        </p:txBody>
      </p:sp>
      <p:pic>
        <p:nvPicPr>
          <p:cNvPr id="736" name="Рисунок 735"/>
          <p:cNvPicPr>
            <a:picLocks noChangeAspect="1"/>
          </p:cNvPicPr>
          <p:nvPr/>
        </p:nvPicPr>
        <p:blipFill>
          <a:blip r:embed="rId604" cstate="print">
            <a:extLst>
              <a:ext uri="{28A0092B-C50C-407E-A947-70E740481C1C}">
                <a14:useLocalDpi xmlns:a14="http://schemas.microsoft.com/office/drawing/2010/main" val="0"/>
              </a:ext>
            </a:extLst>
          </a:blip>
          <a:stretch>
            <a:fillRect/>
          </a:stretch>
        </p:blipFill>
        <p:spPr>
          <a:xfrm>
            <a:off x="1414150" y="6750050"/>
            <a:ext cx="2941950" cy="82372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p:nvPr/>
        </p:nvSpPr>
        <p:spPr>
          <a:xfrm>
            <a:off x="4063884" y="159511"/>
            <a:ext cx="4627245" cy="756920"/>
          </a:xfrm>
          <a:prstGeom prst="rect">
            <a:avLst/>
          </a:prstGeom>
        </p:spPr>
        <p:txBody>
          <a:bodyPr vert="horz" wrap="square" lIns="0" tIns="12065" rIns="0" bIns="0" rtlCol="0">
            <a:spAutoFit/>
          </a:bodyPr>
          <a:lstStyle/>
          <a:p>
            <a:pPr marL="12700" marR="5080" algn="ctr">
              <a:lnSpc>
                <a:spcPct val="100000"/>
              </a:lnSpc>
              <a:spcBef>
                <a:spcPts val="95"/>
              </a:spcBef>
            </a:pPr>
            <a:r>
              <a:rPr sz="1600" spc="-20" dirty="0">
                <a:solidFill>
                  <a:srgbClr val="FFFFFF"/>
                </a:solidFill>
                <a:latin typeface="Microsoft Sans Serif"/>
                <a:cs typeface="Microsoft Sans Serif"/>
              </a:rPr>
              <a:t>Государственная</a:t>
            </a:r>
            <a:r>
              <a:rPr sz="1600" spc="-10" dirty="0">
                <a:solidFill>
                  <a:srgbClr val="FFFFFF"/>
                </a:solidFill>
                <a:latin typeface="Times New Roman"/>
                <a:cs typeface="Times New Roman"/>
              </a:rPr>
              <a:t> </a:t>
            </a:r>
            <a:r>
              <a:rPr sz="1600" spc="-20" dirty="0">
                <a:solidFill>
                  <a:srgbClr val="FFFFFF"/>
                </a:solidFill>
                <a:latin typeface="Microsoft Sans Serif"/>
                <a:cs typeface="Microsoft Sans Serif"/>
              </a:rPr>
              <a:t>поддержка</a:t>
            </a:r>
            <a:r>
              <a:rPr sz="1600" spc="-15" dirty="0">
                <a:solidFill>
                  <a:srgbClr val="FFFFFF"/>
                </a:solidFill>
                <a:latin typeface="Times New Roman"/>
                <a:cs typeface="Times New Roman"/>
              </a:rPr>
              <a:t> </a:t>
            </a:r>
            <a:r>
              <a:rPr sz="1600" spc="-10" dirty="0">
                <a:solidFill>
                  <a:srgbClr val="FFFFFF"/>
                </a:solidFill>
                <a:latin typeface="Microsoft Sans Serif"/>
                <a:cs typeface="Microsoft Sans Serif"/>
              </a:rPr>
              <a:t>субъектов</a:t>
            </a:r>
            <a:r>
              <a:rPr sz="1600" spc="5" dirty="0">
                <a:solidFill>
                  <a:srgbClr val="FFFFFF"/>
                </a:solidFill>
                <a:latin typeface="Times New Roman"/>
                <a:cs typeface="Times New Roman"/>
              </a:rPr>
              <a:t> </a:t>
            </a:r>
            <a:r>
              <a:rPr sz="1600" dirty="0">
                <a:solidFill>
                  <a:srgbClr val="FFFFFF"/>
                </a:solidFill>
                <a:latin typeface="Microsoft Sans Serif"/>
                <a:cs typeface="Microsoft Sans Serif"/>
              </a:rPr>
              <a:t>малого</a:t>
            </a:r>
            <a:r>
              <a:rPr sz="1600" spc="-15" dirty="0">
                <a:solidFill>
                  <a:srgbClr val="FFFFFF"/>
                </a:solidFill>
                <a:latin typeface="Times New Roman"/>
                <a:cs typeface="Times New Roman"/>
              </a:rPr>
              <a:t> </a:t>
            </a:r>
            <a:r>
              <a:rPr sz="1600" spc="-50" dirty="0">
                <a:solidFill>
                  <a:srgbClr val="FFFFFF"/>
                </a:solidFill>
                <a:latin typeface="Microsoft Sans Serif"/>
                <a:cs typeface="Microsoft Sans Serif"/>
              </a:rPr>
              <a:t>и</a:t>
            </a:r>
            <a:r>
              <a:rPr sz="1600" spc="-50" dirty="0">
                <a:solidFill>
                  <a:srgbClr val="FFFFFF"/>
                </a:solidFill>
                <a:latin typeface="Times New Roman"/>
                <a:cs typeface="Times New Roman"/>
              </a:rPr>
              <a:t> </a:t>
            </a:r>
            <a:r>
              <a:rPr sz="1600" dirty="0">
                <a:solidFill>
                  <a:srgbClr val="FFFFFF"/>
                </a:solidFill>
                <a:latin typeface="Microsoft Sans Serif"/>
                <a:cs typeface="Microsoft Sans Serif"/>
              </a:rPr>
              <a:t>среднего</a:t>
            </a:r>
            <a:r>
              <a:rPr sz="1600" spc="-100" dirty="0">
                <a:solidFill>
                  <a:srgbClr val="FFFFFF"/>
                </a:solidFill>
                <a:latin typeface="Times New Roman"/>
                <a:cs typeface="Times New Roman"/>
              </a:rPr>
              <a:t> </a:t>
            </a:r>
            <a:r>
              <a:rPr sz="1600" spc="-10" dirty="0">
                <a:solidFill>
                  <a:srgbClr val="FFFFFF"/>
                </a:solidFill>
                <a:latin typeface="Microsoft Sans Serif"/>
                <a:cs typeface="Microsoft Sans Serif"/>
              </a:rPr>
              <a:t>предпринимательства</a:t>
            </a:r>
            <a:endParaRPr sz="1600">
              <a:latin typeface="Microsoft Sans Serif"/>
              <a:cs typeface="Microsoft Sans Serif"/>
            </a:endParaRPr>
          </a:p>
          <a:p>
            <a:pPr marL="55880" algn="ctr">
              <a:lnSpc>
                <a:spcPct val="100000"/>
              </a:lnSpc>
            </a:pPr>
            <a:r>
              <a:rPr sz="1600" spc="-10" dirty="0">
                <a:solidFill>
                  <a:srgbClr val="FFFFFF"/>
                </a:solidFill>
                <a:latin typeface="Microsoft Sans Serif"/>
                <a:cs typeface="Microsoft Sans Serif"/>
              </a:rPr>
              <a:t>Смоленской</a:t>
            </a:r>
            <a:r>
              <a:rPr sz="1600" spc="-30" dirty="0">
                <a:solidFill>
                  <a:srgbClr val="FFFFFF"/>
                </a:solidFill>
                <a:latin typeface="Times New Roman"/>
                <a:cs typeface="Times New Roman"/>
              </a:rPr>
              <a:t> </a:t>
            </a:r>
            <a:r>
              <a:rPr sz="1600" spc="-10" dirty="0">
                <a:solidFill>
                  <a:srgbClr val="FFFFFF"/>
                </a:solidFill>
                <a:latin typeface="Microsoft Sans Serif"/>
                <a:cs typeface="Microsoft Sans Serif"/>
              </a:rPr>
              <a:t>области</a:t>
            </a:r>
            <a:endParaRPr sz="1600">
              <a:latin typeface="Microsoft Sans Serif"/>
              <a:cs typeface="Microsoft Sans Serif"/>
            </a:endParaRPr>
          </a:p>
        </p:txBody>
      </p:sp>
      <p:sp>
        <p:nvSpPr>
          <p:cNvPr id="4" name="object 4"/>
          <p:cNvSpPr txBox="1"/>
          <p:nvPr/>
        </p:nvSpPr>
        <p:spPr>
          <a:xfrm>
            <a:off x="2478924" y="182371"/>
            <a:ext cx="1134040"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5" name="object 5"/>
          <p:cNvGrpSpPr/>
          <p:nvPr/>
        </p:nvGrpSpPr>
        <p:grpSpPr>
          <a:xfrm>
            <a:off x="1747906" y="164592"/>
            <a:ext cx="649605" cy="741045"/>
            <a:chOff x="1747906" y="164592"/>
            <a:chExt cx="649605" cy="741045"/>
          </a:xfrm>
        </p:grpSpPr>
        <p:pic>
          <p:nvPicPr>
            <p:cNvPr id="6" name="object 6"/>
            <p:cNvPicPr/>
            <p:nvPr/>
          </p:nvPicPr>
          <p:blipFill>
            <a:blip r:embed="rId3" cstate="print"/>
            <a:stretch>
              <a:fillRect/>
            </a:stretch>
          </p:blipFill>
          <p:spPr>
            <a:xfrm>
              <a:off x="1912498" y="164592"/>
              <a:ext cx="315468" cy="155448"/>
            </a:xfrm>
            <a:prstGeom prst="rect">
              <a:avLst/>
            </a:prstGeom>
          </p:spPr>
        </p:pic>
        <p:sp>
          <p:nvSpPr>
            <p:cNvPr id="7" name="object 7"/>
            <p:cNvSpPr/>
            <p:nvPr/>
          </p:nvSpPr>
          <p:spPr>
            <a:xfrm>
              <a:off x="1939930" y="322326"/>
              <a:ext cx="5080" cy="0"/>
            </a:xfrm>
            <a:custGeom>
              <a:avLst/>
              <a:gdLst/>
              <a:ahLst/>
              <a:cxnLst/>
              <a:rect l="l" t="t" r="r" b="b"/>
              <a:pathLst>
                <a:path w="5080">
                  <a:moveTo>
                    <a:pt x="0" y="0"/>
                  </a:moveTo>
                  <a:lnTo>
                    <a:pt x="4572" y="0"/>
                  </a:lnTo>
                </a:path>
              </a:pathLst>
            </a:custGeom>
            <a:ln w="4572">
              <a:solidFill>
                <a:srgbClr val="908B8F"/>
              </a:solidFill>
            </a:ln>
          </p:spPr>
          <p:txBody>
            <a:bodyPr wrap="square" lIns="0" tIns="0" rIns="0" bIns="0" rtlCol="0"/>
            <a:lstStyle/>
            <a:p>
              <a:endParaRPr/>
            </a:p>
          </p:txBody>
        </p:sp>
        <p:sp>
          <p:nvSpPr>
            <p:cNvPr id="8" name="object 8"/>
            <p:cNvSpPr/>
            <p:nvPr/>
          </p:nvSpPr>
          <p:spPr>
            <a:xfrm>
              <a:off x="2195962" y="322326"/>
              <a:ext cx="5080" cy="0"/>
            </a:xfrm>
            <a:custGeom>
              <a:avLst/>
              <a:gdLst/>
              <a:ahLst/>
              <a:cxnLst/>
              <a:rect l="l" t="t" r="r" b="b"/>
              <a:pathLst>
                <a:path w="5080">
                  <a:moveTo>
                    <a:pt x="0" y="0"/>
                  </a:moveTo>
                  <a:lnTo>
                    <a:pt x="4572" y="0"/>
                  </a:lnTo>
                </a:path>
              </a:pathLst>
            </a:custGeom>
            <a:ln w="4572">
              <a:solidFill>
                <a:srgbClr val="8C868F"/>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816486" y="320039"/>
              <a:ext cx="379475" cy="73152"/>
            </a:xfrm>
            <a:prstGeom prst="rect">
              <a:avLst/>
            </a:prstGeom>
          </p:spPr>
        </p:pic>
        <p:sp>
          <p:nvSpPr>
            <p:cNvPr id="10" name="object 10"/>
            <p:cNvSpPr/>
            <p:nvPr/>
          </p:nvSpPr>
          <p:spPr>
            <a:xfrm>
              <a:off x="1949074" y="390905"/>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1802770" y="388619"/>
              <a:ext cx="553212" cy="86868"/>
            </a:xfrm>
            <a:prstGeom prst="rect">
              <a:avLst/>
            </a:prstGeom>
          </p:spPr>
        </p:pic>
        <p:sp>
          <p:nvSpPr>
            <p:cNvPr id="12" name="object 12"/>
            <p:cNvSpPr/>
            <p:nvPr/>
          </p:nvSpPr>
          <p:spPr>
            <a:xfrm>
              <a:off x="2305690" y="473201"/>
              <a:ext cx="5080" cy="0"/>
            </a:xfrm>
            <a:custGeom>
              <a:avLst/>
              <a:gdLst/>
              <a:ahLst/>
              <a:cxnLst/>
              <a:rect l="l" t="t" r="r" b="b"/>
              <a:pathLst>
                <a:path w="5080">
                  <a:moveTo>
                    <a:pt x="0" y="0"/>
                  </a:moveTo>
                  <a:lnTo>
                    <a:pt x="4572" y="0"/>
                  </a:lnTo>
                </a:path>
              </a:pathLst>
            </a:custGeom>
            <a:ln w="4572">
              <a:solidFill>
                <a:srgbClr val="B1AC69"/>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1747906" y="475487"/>
              <a:ext cx="644652" cy="283464"/>
            </a:xfrm>
            <a:prstGeom prst="rect">
              <a:avLst/>
            </a:prstGeom>
          </p:spPr>
        </p:pic>
        <p:pic>
          <p:nvPicPr>
            <p:cNvPr id="14" name="object 14"/>
            <p:cNvPicPr/>
            <p:nvPr/>
          </p:nvPicPr>
          <p:blipFill>
            <a:blip r:embed="rId7" cstate="print"/>
            <a:stretch>
              <a:fillRect/>
            </a:stretch>
          </p:blipFill>
          <p:spPr>
            <a:xfrm>
              <a:off x="1747906" y="754379"/>
              <a:ext cx="630936" cy="9144"/>
            </a:xfrm>
            <a:prstGeom prst="rect">
              <a:avLst/>
            </a:prstGeom>
          </p:spPr>
        </p:pic>
        <p:sp>
          <p:nvSpPr>
            <p:cNvPr id="15" name="object 15"/>
            <p:cNvSpPr/>
            <p:nvPr/>
          </p:nvSpPr>
          <p:spPr>
            <a:xfrm>
              <a:off x="2205106" y="761237"/>
              <a:ext cx="5080" cy="0"/>
            </a:xfrm>
            <a:custGeom>
              <a:avLst/>
              <a:gdLst/>
              <a:ahLst/>
              <a:cxnLst/>
              <a:rect l="l" t="t" r="r" b="b"/>
              <a:pathLst>
                <a:path w="5080">
                  <a:moveTo>
                    <a:pt x="0" y="0"/>
                  </a:moveTo>
                  <a:lnTo>
                    <a:pt x="4572" y="0"/>
                  </a:lnTo>
                </a:path>
              </a:pathLst>
            </a:custGeom>
            <a:ln w="4572">
              <a:solidFill>
                <a:srgbClr val="7D8783"/>
              </a:solidFill>
            </a:ln>
          </p:spPr>
          <p:txBody>
            <a:bodyPr wrap="square" lIns="0" tIns="0" rIns="0" bIns="0" rtlCol="0"/>
            <a:lstStyle/>
            <a:p>
              <a:endParaRPr/>
            </a:p>
          </p:txBody>
        </p:sp>
        <p:pic>
          <p:nvPicPr>
            <p:cNvPr id="16" name="object 16"/>
            <p:cNvPicPr/>
            <p:nvPr/>
          </p:nvPicPr>
          <p:blipFill>
            <a:blip r:embed="rId8" cstate="print"/>
            <a:stretch>
              <a:fillRect/>
            </a:stretch>
          </p:blipFill>
          <p:spPr>
            <a:xfrm>
              <a:off x="1752478" y="758951"/>
              <a:ext cx="644652" cy="132588"/>
            </a:xfrm>
            <a:prstGeom prst="rect">
              <a:avLst/>
            </a:prstGeom>
          </p:spPr>
        </p:pic>
        <p:pic>
          <p:nvPicPr>
            <p:cNvPr id="17" name="object 17"/>
            <p:cNvPicPr/>
            <p:nvPr/>
          </p:nvPicPr>
          <p:blipFill>
            <a:blip r:embed="rId9" cstate="print"/>
            <a:stretch>
              <a:fillRect/>
            </a:stretch>
          </p:blipFill>
          <p:spPr>
            <a:xfrm>
              <a:off x="2035942" y="891540"/>
              <a:ext cx="9144" cy="4572"/>
            </a:xfrm>
            <a:prstGeom prst="rect">
              <a:avLst/>
            </a:prstGeom>
          </p:spPr>
        </p:pic>
        <p:pic>
          <p:nvPicPr>
            <p:cNvPr id="18" name="object 18"/>
            <p:cNvPicPr/>
            <p:nvPr/>
          </p:nvPicPr>
          <p:blipFill>
            <a:blip r:embed="rId10" cstate="print"/>
            <a:stretch>
              <a:fillRect/>
            </a:stretch>
          </p:blipFill>
          <p:spPr>
            <a:xfrm>
              <a:off x="2113666" y="886968"/>
              <a:ext cx="68580" cy="9144"/>
            </a:xfrm>
            <a:prstGeom prst="rect">
              <a:avLst/>
            </a:prstGeom>
          </p:spPr>
        </p:pic>
        <p:pic>
          <p:nvPicPr>
            <p:cNvPr id="19" name="object 19"/>
            <p:cNvPicPr/>
            <p:nvPr/>
          </p:nvPicPr>
          <p:blipFill>
            <a:blip r:embed="rId11" cstate="print"/>
            <a:stretch>
              <a:fillRect/>
            </a:stretch>
          </p:blipFill>
          <p:spPr>
            <a:xfrm>
              <a:off x="2195962" y="886968"/>
              <a:ext cx="100584" cy="18288"/>
            </a:xfrm>
            <a:prstGeom prst="rect">
              <a:avLst/>
            </a:prstGeom>
          </p:spPr>
        </p:pic>
        <p:pic>
          <p:nvPicPr>
            <p:cNvPr id="20" name="object 20"/>
            <p:cNvPicPr/>
            <p:nvPr/>
          </p:nvPicPr>
          <p:blipFill>
            <a:blip r:embed="rId12" cstate="print"/>
            <a:stretch>
              <a:fillRect/>
            </a:stretch>
          </p:blipFill>
          <p:spPr>
            <a:xfrm>
              <a:off x="1853062" y="891540"/>
              <a:ext cx="100584" cy="9144"/>
            </a:xfrm>
            <a:prstGeom prst="rect">
              <a:avLst/>
            </a:prstGeom>
          </p:spPr>
        </p:pic>
      </p:grpSp>
      <p:sp>
        <p:nvSpPr>
          <p:cNvPr id="130" name="object 130"/>
          <p:cNvSpPr txBox="1"/>
          <p:nvPr/>
        </p:nvSpPr>
        <p:spPr>
          <a:xfrm>
            <a:off x="3254123" y="5518658"/>
            <a:ext cx="3663315" cy="1120820"/>
          </a:xfrm>
          <a:prstGeom prst="rect">
            <a:avLst/>
          </a:prstGeom>
        </p:spPr>
        <p:txBody>
          <a:bodyPr vert="horz" wrap="square" lIns="0" tIns="12700" rIns="0" bIns="0" rtlCol="0">
            <a:spAutoFit/>
          </a:bodyPr>
          <a:lstStyle/>
          <a:p>
            <a:pPr>
              <a:lnSpc>
                <a:spcPct val="100000"/>
              </a:lnSpc>
              <a:spcBef>
                <a:spcPts val="1355"/>
              </a:spcBef>
            </a:pPr>
            <a:endParaRPr sz="1200" dirty="0">
              <a:latin typeface="Times New Roman"/>
              <a:cs typeface="Times New Roman"/>
            </a:endParaRPr>
          </a:p>
          <a:p>
            <a:pPr marL="12065" marR="551180" algn="ctr">
              <a:lnSpc>
                <a:spcPct val="100000"/>
              </a:lnSpc>
            </a:pPr>
            <a:r>
              <a:rPr lang="ru-RU" sz="1200" b="1" dirty="0" smtClean="0">
                <a:latin typeface="Arial"/>
                <a:cs typeface="Arial"/>
              </a:rPr>
              <a:t>Министерство инвестиционного развития </a:t>
            </a:r>
            <a:r>
              <a:rPr sz="1200" b="1" spc="-10" dirty="0" err="1" smtClean="0">
                <a:latin typeface="Arial"/>
                <a:cs typeface="Arial"/>
              </a:rPr>
              <a:t>Смоленской</a:t>
            </a:r>
            <a:r>
              <a:rPr sz="1200" spc="-15" dirty="0" smtClean="0">
                <a:latin typeface="Times New Roman"/>
                <a:cs typeface="Times New Roman"/>
              </a:rPr>
              <a:t> </a:t>
            </a:r>
            <a:r>
              <a:rPr sz="1200" b="1" spc="-10" dirty="0">
                <a:latin typeface="Arial"/>
                <a:cs typeface="Arial"/>
              </a:rPr>
              <a:t>области</a:t>
            </a:r>
            <a:endParaRPr sz="1200" dirty="0">
              <a:latin typeface="Arial"/>
              <a:cs typeface="Arial"/>
            </a:endParaRPr>
          </a:p>
          <a:p>
            <a:pPr marL="144780" marR="686435" algn="ctr">
              <a:lnSpc>
                <a:spcPct val="100000"/>
              </a:lnSpc>
            </a:pPr>
            <a:r>
              <a:rPr sz="1200" dirty="0">
                <a:latin typeface="Microsoft Sans Serif"/>
                <a:cs typeface="Microsoft Sans Serif"/>
              </a:rPr>
              <a:t>214014,</a:t>
            </a:r>
            <a:r>
              <a:rPr sz="1200" spc="-50" dirty="0">
                <a:latin typeface="Times New Roman"/>
                <a:cs typeface="Times New Roman"/>
              </a:rPr>
              <a:t> </a:t>
            </a:r>
            <a:r>
              <a:rPr sz="1200" spc="-60" dirty="0">
                <a:latin typeface="Microsoft Sans Serif"/>
                <a:cs typeface="Microsoft Sans Serif"/>
              </a:rPr>
              <a:t>г.</a:t>
            </a:r>
            <a:r>
              <a:rPr sz="1200" spc="10" dirty="0">
                <a:latin typeface="Times New Roman"/>
                <a:cs typeface="Times New Roman"/>
              </a:rPr>
              <a:t> </a:t>
            </a:r>
            <a:r>
              <a:rPr sz="1200" spc="-10" dirty="0">
                <a:latin typeface="Microsoft Sans Serif"/>
                <a:cs typeface="Microsoft Sans Serif"/>
              </a:rPr>
              <a:t>Смоленск,</a:t>
            </a:r>
            <a:r>
              <a:rPr sz="1200" spc="-30" dirty="0">
                <a:latin typeface="Times New Roman"/>
                <a:cs typeface="Times New Roman"/>
              </a:rPr>
              <a:t> </a:t>
            </a:r>
            <a:r>
              <a:rPr sz="1200" dirty="0">
                <a:latin typeface="Microsoft Sans Serif"/>
                <a:cs typeface="Microsoft Sans Serif"/>
              </a:rPr>
              <a:t>ул.</a:t>
            </a:r>
            <a:r>
              <a:rPr sz="1200" spc="15" dirty="0">
                <a:latin typeface="Times New Roman"/>
                <a:cs typeface="Times New Roman"/>
              </a:rPr>
              <a:t> </a:t>
            </a:r>
            <a:r>
              <a:rPr sz="1200" spc="-10" dirty="0">
                <a:latin typeface="Microsoft Sans Serif"/>
                <a:cs typeface="Microsoft Sans Serif"/>
              </a:rPr>
              <a:t>Энгельса,</a:t>
            </a:r>
            <a:r>
              <a:rPr sz="1200" spc="-15" dirty="0">
                <a:latin typeface="Times New Roman"/>
                <a:cs typeface="Times New Roman"/>
              </a:rPr>
              <a:t> </a:t>
            </a:r>
            <a:r>
              <a:rPr sz="1200" dirty="0">
                <a:latin typeface="Microsoft Sans Serif"/>
                <a:cs typeface="Microsoft Sans Serif"/>
              </a:rPr>
              <a:t>д.</a:t>
            </a:r>
            <a:r>
              <a:rPr sz="1200" spc="-5" dirty="0">
                <a:latin typeface="Times New Roman"/>
                <a:cs typeface="Times New Roman"/>
              </a:rPr>
              <a:t> </a:t>
            </a:r>
            <a:r>
              <a:rPr sz="1200" spc="-25" dirty="0">
                <a:latin typeface="Microsoft Sans Serif"/>
                <a:cs typeface="Microsoft Sans Serif"/>
              </a:rPr>
              <a:t>23</a:t>
            </a:r>
            <a:r>
              <a:rPr sz="1200" spc="-25" dirty="0">
                <a:latin typeface="Times New Roman"/>
                <a:cs typeface="Times New Roman"/>
              </a:rPr>
              <a:t> </a:t>
            </a:r>
            <a:r>
              <a:rPr sz="1200" dirty="0">
                <a:latin typeface="Microsoft Sans Serif"/>
                <a:cs typeface="Microsoft Sans Serif"/>
              </a:rPr>
              <a:t>Сайт:</a:t>
            </a:r>
            <a:r>
              <a:rPr sz="1200" spc="70" dirty="0">
                <a:latin typeface="Times New Roman"/>
                <a:cs typeface="Times New Roman"/>
              </a:rPr>
              <a:t> </a:t>
            </a:r>
            <a:r>
              <a:rPr sz="1200" spc="-10" dirty="0">
                <a:latin typeface="Microsoft Sans Serif"/>
                <a:cs typeface="Microsoft Sans Serif"/>
              </a:rPr>
              <a:t>dep-invest.admin-smolensk.ru</a:t>
            </a:r>
            <a:endParaRPr sz="1200" dirty="0">
              <a:latin typeface="Microsoft Sans Serif"/>
              <a:cs typeface="Microsoft Sans Serif"/>
            </a:endParaRPr>
          </a:p>
          <a:p>
            <a:pPr marR="540385" algn="ctr">
              <a:lnSpc>
                <a:spcPct val="100000"/>
              </a:lnSpc>
            </a:pPr>
            <a:r>
              <a:rPr sz="1200" spc="-10" dirty="0">
                <a:latin typeface="Microsoft Sans Serif"/>
                <a:cs typeface="Microsoft Sans Serif"/>
              </a:rPr>
              <a:t>E-</a:t>
            </a:r>
            <a:r>
              <a:rPr sz="1200" dirty="0">
                <a:latin typeface="Microsoft Sans Serif"/>
                <a:cs typeface="Microsoft Sans Serif"/>
              </a:rPr>
              <a:t>mail:</a:t>
            </a:r>
            <a:r>
              <a:rPr sz="1200" spc="-25" dirty="0">
                <a:latin typeface="Times New Roman"/>
                <a:cs typeface="Times New Roman"/>
              </a:rPr>
              <a:t> </a:t>
            </a:r>
            <a:r>
              <a:rPr sz="1200" u="sng" spc="-10" dirty="0">
                <a:solidFill>
                  <a:srgbClr val="0562C1"/>
                </a:solidFill>
                <a:uFill>
                  <a:solidFill>
                    <a:srgbClr val="0462C0"/>
                  </a:solidFill>
                </a:uFill>
                <a:latin typeface="Microsoft Sans Serif"/>
                <a:cs typeface="Microsoft Sans Serif"/>
                <a:hlinkClick r:id="rId13"/>
              </a:rPr>
              <a:t>dep@smolinvest.com</a:t>
            </a:r>
            <a:endParaRPr sz="1200" dirty="0">
              <a:latin typeface="Microsoft Sans Serif"/>
              <a:cs typeface="Microsoft Sans Serif"/>
            </a:endParaRPr>
          </a:p>
        </p:txBody>
      </p:sp>
      <p:sp>
        <p:nvSpPr>
          <p:cNvPr id="131" name="object 131"/>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15</a:t>
            </a:fld>
            <a:endParaRPr spc="-25" dirty="0"/>
          </a:p>
        </p:txBody>
      </p:sp>
      <p:pic>
        <p:nvPicPr>
          <p:cNvPr id="205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0838" y="4241800"/>
            <a:ext cx="752475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 name="TextBox 134"/>
          <p:cNvSpPr txBox="1"/>
          <p:nvPr/>
        </p:nvSpPr>
        <p:spPr>
          <a:xfrm>
            <a:off x="3378205" y="5571236"/>
            <a:ext cx="3539233"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13"/>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6" name="Объект 9"/>
          <p:cNvSpPr txBox="1">
            <a:spLocks/>
          </p:cNvSpPr>
          <p:nvPr/>
        </p:nvSpPr>
        <p:spPr bwMode="auto">
          <a:xfrm>
            <a:off x="1985778" y="1075232"/>
            <a:ext cx="7076753" cy="12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325481" algn="just" defTabSz="755934" rtl="0" eaLnBrk="1" fontAlgn="auto" latinLnBrk="0" hangingPunct="1">
              <a:lnSpc>
                <a:spcPct val="90000"/>
              </a:lnSpc>
              <a:spcBef>
                <a:spcPts val="827"/>
              </a:spcBef>
              <a:spcAft>
                <a:spcPts val="0"/>
              </a:spcAft>
              <a:buClrTx/>
              <a:buSzTx/>
              <a:buFontTx/>
              <a:buNone/>
              <a:tabLst/>
              <a:defRPr/>
            </a:pPr>
            <a:r>
              <a:rPr kumimoji="0" lang="ru-RU" sz="1600" b="0" i="0" u="none" strike="noStrike" kern="1200" cap="none" spc="0" normalizeH="0" baseline="0" noProof="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kumimoji="0" lang="ru-RU" sz="1600" b="1" i="0" u="none" strike="noStrike" kern="1200" cap="none" spc="0" normalizeH="0" baseline="0" noProof="0" smtClean="0">
                <a:ln>
                  <a:noFill/>
                </a:ln>
                <a:solidFill>
                  <a:srgbClr val="5B9BD5">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kumimoji="0" lang="ru-RU" sz="1600" b="0" i="0" u="none" strike="noStrike" kern="1200" cap="none" spc="0" normalizeH="0" baseline="0" noProof="0" smtClean="0">
                <a:ln>
                  <a:noFill/>
                </a:ln>
                <a:solidFill>
                  <a:srgbClr val="5B9BD5">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u-RU" sz="1600" b="0" i="0" u="none" strike="noStrike" kern="1200" cap="none" spc="0" normalizeH="0" baseline="0" noProof="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endParaRPr kumimoji="0" lang="ru-RU"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37" name="Рисунок 1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4646" y="2692353"/>
            <a:ext cx="1659015" cy="1106010"/>
          </a:xfrm>
          <a:prstGeom prst="rect">
            <a:avLst/>
          </a:prstGeom>
        </p:spPr>
      </p:pic>
      <p:pic>
        <p:nvPicPr>
          <p:cNvPr id="138" name="Рисунок 1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54154" y="2787650"/>
            <a:ext cx="2622923" cy="1339253"/>
          </a:xfrm>
          <a:prstGeom prst="rect">
            <a:avLst/>
          </a:prstGeom>
        </p:spPr>
      </p:pic>
      <p:pic>
        <p:nvPicPr>
          <p:cNvPr id="139" name="Рисунок 1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47906" y="4387850"/>
            <a:ext cx="3532188" cy="1003504"/>
          </a:xfrm>
          <a:prstGeom prst="rect">
            <a:avLst/>
          </a:prstGeom>
        </p:spPr>
      </p:pic>
      <p:pic>
        <p:nvPicPr>
          <p:cNvPr id="140" name="Рисунок 1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93400" y="4387850"/>
            <a:ext cx="3532188" cy="1003504"/>
          </a:xfrm>
          <a:prstGeom prst="rect">
            <a:avLst/>
          </a:prstGeom>
        </p:spPr>
      </p:pic>
      <p:pic>
        <p:nvPicPr>
          <p:cNvPr id="141" name="Рисунок 1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82200" y="2766241"/>
            <a:ext cx="2643388" cy="1360662"/>
          </a:xfrm>
          <a:prstGeom prst="rect">
            <a:avLst/>
          </a:prstGeom>
        </p:spPr>
      </p:pic>
      <p:sp>
        <p:nvSpPr>
          <p:cNvPr id="142" name="TextBox 141"/>
          <p:cNvSpPr txBox="1"/>
          <p:nvPr/>
        </p:nvSpPr>
        <p:spPr>
          <a:xfrm>
            <a:off x="2063374" y="2784136"/>
            <a:ext cx="2438104" cy="132343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субъектам МСП </a:t>
            </a:r>
            <a:r>
              <a:rPr lang="ru-RU" sz="1200" dirty="0" smtClean="0">
                <a:latin typeface="Open Sans" panose="020B0606030504020204" pitchFamily="34" charset="0"/>
                <a:ea typeface="Open Sans" panose="020B0606030504020204" pitchFamily="34" charset="0"/>
                <a:cs typeface="Open Sans" panose="020B0606030504020204" pitchFamily="34" charset="0"/>
              </a:rPr>
              <a:t>по </a:t>
            </a:r>
            <a:r>
              <a:rPr lang="ru-RU" sz="1200" dirty="0">
                <a:latin typeface="Open Sans" panose="020B0606030504020204" pitchFamily="34" charset="0"/>
                <a:ea typeface="Open Sans" panose="020B0606030504020204" pitchFamily="34" charset="0"/>
                <a:cs typeface="Open Sans" panose="020B0606030504020204" pitchFamily="34" charset="0"/>
              </a:rPr>
              <a:t>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144" name="Прямоугольник 143"/>
          <p:cNvSpPr/>
          <p:nvPr/>
        </p:nvSpPr>
        <p:spPr>
          <a:xfrm>
            <a:off x="1660140" y="4458715"/>
            <a:ext cx="3619954" cy="861774"/>
          </a:xfrm>
          <a:prstGeom prst="rect">
            <a:avLst/>
          </a:prstGeom>
        </p:spPr>
        <p:txBody>
          <a:bodyPr wrap="square">
            <a:spAutoFit/>
          </a:bodyPr>
          <a:lstStyle/>
          <a:p>
            <a:pPr algn="ct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r>
              <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45" name="Объект 9"/>
          <p:cNvSpPr txBox="1">
            <a:spLocks/>
          </p:cNvSpPr>
          <p:nvPr/>
        </p:nvSpPr>
        <p:spPr>
          <a:xfrm>
            <a:off x="6571179" y="2826500"/>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latin typeface="Open Sans" panose="020B0606030504020204" pitchFamily="34" charset="0"/>
                <a:ea typeface="Open Sans" panose="020B0606030504020204" pitchFamily="34" charset="0"/>
                <a:cs typeface="Open Sans" panose="020B0606030504020204" pitchFamily="34" charset="0"/>
              </a:rPr>
              <a:t>7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sp>
        <p:nvSpPr>
          <p:cNvPr id="146" name="Прямоугольник 145"/>
          <p:cNvSpPr/>
          <p:nvPr/>
        </p:nvSpPr>
        <p:spPr>
          <a:xfrm>
            <a:off x="5593400" y="4397159"/>
            <a:ext cx="3530718" cy="923330"/>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endParaRPr lang="ru-RU" sz="1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960000"/>
                </a:solidFill>
                <a:latin typeface="Open Sans" panose="020B0606030504020204" pitchFamily="34" charset="0"/>
                <a:ea typeface="Open Sans" panose="020B0606030504020204" pitchFamily="34" charset="0"/>
                <a:cs typeface="Open Sans" panose="020B0606030504020204" pitchFamily="34" charset="0"/>
              </a:rPr>
              <a:t>до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500 тысяч рублей</a:t>
            </a:r>
          </a:p>
        </p:txBody>
      </p:sp>
      <p:cxnSp>
        <p:nvCxnSpPr>
          <p:cNvPr id="147" name="Прямая со стрелкой 146"/>
          <p:cNvCxnSpPr/>
          <p:nvPr/>
        </p:nvCxnSpPr>
        <p:spPr>
          <a:xfrm flipV="1">
            <a:off x="4577077" y="3128484"/>
            <a:ext cx="467329" cy="32879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8" name="Прямая со стрелкой 147"/>
          <p:cNvCxnSpPr>
            <a:stCxn id="141" idx="1"/>
          </p:cNvCxnSpPr>
          <p:nvPr/>
        </p:nvCxnSpPr>
        <p:spPr>
          <a:xfrm flipH="1" flipV="1">
            <a:off x="5950017" y="3049855"/>
            <a:ext cx="532183" cy="39671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1" name="Прямая со стрелкой 150"/>
          <p:cNvCxnSpPr>
            <a:endCxn id="137" idx="2"/>
          </p:cNvCxnSpPr>
          <p:nvPr/>
        </p:nvCxnSpPr>
        <p:spPr>
          <a:xfrm flipV="1">
            <a:off x="4993744" y="3798363"/>
            <a:ext cx="530410" cy="54508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2" name="Прямая со стрелкой 151"/>
          <p:cNvCxnSpPr/>
          <p:nvPr/>
        </p:nvCxnSpPr>
        <p:spPr>
          <a:xfrm flipH="1" flipV="1">
            <a:off x="5803965" y="3798363"/>
            <a:ext cx="383608" cy="545082"/>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6550" y="0"/>
            <a:ext cx="7559161" cy="2517647"/>
          </a:xfrm>
          <a:prstGeom prst="rect">
            <a:avLst/>
          </a:prstGeom>
        </p:spPr>
      </p:pic>
      <p:grpSp>
        <p:nvGrpSpPr>
          <p:cNvPr id="3" name="object 3"/>
          <p:cNvGrpSpPr/>
          <p:nvPr/>
        </p:nvGrpSpPr>
        <p:grpSpPr>
          <a:xfrm>
            <a:off x="6795393" y="1229867"/>
            <a:ext cx="1061085" cy="1047115"/>
            <a:chOff x="6795393" y="1229867"/>
            <a:chExt cx="1061085" cy="1047115"/>
          </a:xfrm>
        </p:grpSpPr>
        <p:pic>
          <p:nvPicPr>
            <p:cNvPr id="4" name="object 4"/>
            <p:cNvPicPr/>
            <p:nvPr/>
          </p:nvPicPr>
          <p:blipFill>
            <a:blip r:embed="rId3" cstate="print"/>
            <a:stretch>
              <a:fillRect/>
            </a:stretch>
          </p:blipFill>
          <p:spPr>
            <a:xfrm>
              <a:off x="7142865" y="1229867"/>
              <a:ext cx="370331" cy="27432"/>
            </a:xfrm>
            <a:prstGeom prst="rect">
              <a:avLst/>
            </a:prstGeom>
          </p:spPr>
        </p:pic>
        <p:pic>
          <p:nvPicPr>
            <p:cNvPr id="5" name="object 5"/>
            <p:cNvPicPr/>
            <p:nvPr/>
          </p:nvPicPr>
          <p:blipFill>
            <a:blip r:embed="rId4" cstate="print"/>
            <a:stretch>
              <a:fillRect/>
            </a:stretch>
          </p:blipFill>
          <p:spPr>
            <a:xfrm>
              <a:off x="7092573" y="1257299"/>
              <a:ext cx="466344" cy="18288"/>
            </a:xfrm>
            <a:prstGeom prst="rect">
              <a:avLst/>
            </a:prstGeom>
          </p:spPr>
        </p:pic>
        <p:pic>
          <p:nvPicPr>
            <p:cNvPr id="6" name="object 6"/>
            <p:cNvPicPr/>
            <p:nvPr/>
          </p:nvPicPr>
          <p:blipFill>
            <a:blip r:embed="rId5" cstate="print"/>
            <a:stretch>
              <a:fillRect/>
            </a:stretch>
          </p:blipFill>
          <p:spPr>
            <a:xfrm>
              <a:off x="7074285" y="1275587"/>
              <a:ext cx="507491" cy="9144"/>
            </a:xfrm>
            <a:prstGeom prst="rect">
              <a:avLst/>
            </a:prstGeom>
          </p:spPr>
        </p:pic>
        <p:pic>
          <p:nvPicPr>
            <p:cNvPr id="7" name="object 7"/>
            <p:cNvPicPr/>
            <p:nvPr/>
          </p:nvPicPr>
          <p:blipFill>
            <a:blip r:embed="rId6" cstate="print"/>
            <a:stretch>
              <a:fillRect/>
            </a:stretch>
          </p:blipFill>
          <p:spPr>
            <a:xfrm>
              <a:off x="7380609" y="1284731"/>
              <a:ext cx="210311" cy="4572"/>
            </a:xfrm>
            <a:prstGeom prst="rect">
              <a:avLst/>
            </a:prstGeom>
          </p:spPr>
        </p:pic>
        <p:pic>
          <p:nvPicPr>
            <p:cNvPr id="8" name="object 8"/>
            <p:cNvPicPr/>
            <p:nvPr/>
          </p:nvPicPr>
          <p:blipFill>
            <a:blip r:embed="rId7" cstate="print"/>
            <a:stretch>
              <a:fillRect/>
            </a:stretch>
          </p:blipFill>
          <p:spPr>
            <a:xfrm>
              <a:off x="7028565" y="1284731"/>
              <a:ext cx="242316" cy="27432"/>
            </a:xfrm>
            <a:prstGeom prst="rect">
              <a:avLst/>
            </a:prstGeom>
          </p:spPr>
        </p:pic>
        <p:pic>
          <p:nvPicPr>
            <p:cNvPr id="9" name="object 9"/>
            <p:cNvPicPr/>
            <p:nvPr/>
          </p:nvPicPr>
          <p:blipFill>
            <a:blip r:embed="rId8" cstate="print"/>
            <a:stretch>
              <a:fillRect/>
            </a:stretch>
          </p:blipFill>
          <p:spPr>
            <a:xfrm>
              <a:off x="7412613" y="1289303"/>
              <a:ext cx="196595" cy="18288"/>
            </a:xfrm>
            <a:prstGeom prst="rect">
              <a:avLst/>
            </a:prstGeom>
          </p:spPr>
        </p:pic>
        <p:pic>
          <p:nvPicPr>
            <p:cNvPr id="10" name="object 10"/>
            <p:cNvPicPr/>
            <p:nvPr/>
          </p:nvPicPr>
          <p:blipFill>
            <a:blip r:embed="rId9" cstate="print"/>
            <a:stretch>
              <a:fillRect/>
            </a:stretch>
          </p:blipFill>
          <p:spPr>
            <a:xfrm>
              <a:off x="7472049" y="1307591"/>
              <a:ext cx="164592" cy="13716"/>
            </a:xfrm>
            <a:prstGeom prst="rect">
              <a:avLst/>
            </a:prstGeom>
          </p:spPr>
        </p:pic>
        <p:pic>
          <p:nvPicPr>
            <p:cNvPr id="11" name="object 11"/>
            <p:cNvPicPr/>
            <p:nvPr/>
          </p:nvPicPr>
          <p:blipFill>
            <a:blip r:embed="rId10" cstate="print"/>
            <a:stretch>
              <a:fillRect/>
            </a:stretch>
          </p:blipFill>
          <p:spPr>
            <a:xfrm>
              <a:off x="6991989" y="1312163"/>
              <a:ext cx="169164" cy="27432"/>
            </a:xfrm>
            <a:prstGeom prst="rect">
              <a:avLst/>
            </a:prstGeom>
          </p:spPr>
        </p:pic>
        <p:pic>
          <p:nvPicPr>
            <p:cNvPr id="12" name="object 12"/>
            <p:cNvPicPr/>
            <p:nvPr/>
          </p:nvPicPr>
          <p:blipFill>
            <a:blip r:embed="rId11" cstate="print"/>
            <a:stretch>
              <a:fillRect/>
            </a:stretch>
          </p:blipFill>
          <p:spPr>
            <a:xfrm>
              <a:off x="6978273" y="1339595"/>
              <a:ext cx="118871" cy="13716"/>
            </a:xfrm>
            <a:prstGeom prst="rect">
              <a:avLst/>
            </a:prstGeom>
          </p:spPr>
        </p:pic>
        <p:pic>
          <p:nvPicPr>
            <p:cNvPr id="13" name="object 13"/>
            <p:cNvPicPr/>
            <p:nvPr/>
          </p:nvPicPr>
          <p:blipFill>
            <a:blip r:embed="rId12" cstate="print"/>
            <a:stretch>
              <a:fillRect/>
            </a:stretch>
          </p:blipFill>
          <p:spPr>
            <a:xfrm>
              <a:off x="7513197" y="1321307"/>
              <a:ext cx="178307" cy="45720"/>
            </a:xfrm>
            <a:prstGeom prst="rect">
              <a:avLst/>
            </a:prstGeom>
          </p:spPr>
        </p:pic>
        <p:pic>
          <p:nvPicPr>
            <p:cNvPr id="14" name="object 14"/>
            <p:cNvPicPr/>
            <p:nvPr/>
          </p:nvPicPr>
          <p:blipFill>
            <a:blip r:embed="rId13" cstate="print"/>
            <a:stretch>
              <a:fillRect/>
            </a:stretch>
          </p:blipFill>
          <p:spPr>
            <a:xfrm>
              <a:off x="6950841" y="1353311"/>
              <a:ext cx="132588" cy="27432"/>
            </a:xfrm>
            <a:prstGeom prst="rect">
              <a:avLst/>
            </a:prstGeom>
          </p:spPr>
        </p:pic>
        <p:pic>
          <p:nvPicPr>
            <p:cNvPr id="15" name="object 15"/>
            <p:cNvPicPr/>
            <p:nvPr/>
          </p:nvPicPr>
          <p:blipFill>
            <a:blip r:embed="rId14" cstate="print"/>
            <a:stretch>
              <a:fillRect/>
            </a:stretch>
          </p:blipFill>
          <p:spPr>
            <a:xfrm>
              <a:off x="7595493" y="1367027"/>
              <a:ext cx="128015" cy="36576"/>
            </a:xfrm>
            <a:prstGeom prst="rect">
              <a:avLst/>
            </a:prstGeom>
          </p:spPr>
        </p:pic>
        <p:pic>
          <p:nvPicPr>
            <p:cNvPr id="16" name="object 16"/>
            <p:cNvPicPr/>
            <p:nvPr/>
          </p:nvPicPr>
          <p:blipFill>
            <a:blip r:embed="rId15" cstate="print"/>
            <a:stretch>
              <a:fillRect/>
            </a:stretch>
          </p:blipFill>
          <p:spPr>
            <a:xfrm>
              <a:off x="6927981" y="1380743"/>
              <a:ext cx="109727" cy="22860"/>
            </a:xfrm>
            <a:prstGeom prst="rect">
              <a:avLst/>
            </a:prstGeom>
          </p:spPr>
        </p:pic>
        <p:pic>
          <p:nvPicPr>
            <p:cNvPr id="17" name="object 17"/>
            <p:cNvPicPr/>
            <p:nvPr/>
          </p:nvPicPr>
          <p:blipFill>
            <a:blip r:embed="rId16" cstate="print"/>
            <a:stretch>
              <a:fillRect/>
            </a:stretch>
          </p:blipFill>
          <p:spPr>
            <a:xfrm>
              <a:off x="6914265" y="1403603"/>
              <a:ext cx="96012" cy="13716"/>
            </a:xfrm>
            <a:prstGeom prst="rect">
              <a:avLst/>
            </a:prstGeom>
          </p:spPr>
        </p:pic>
        <p:pic>
          <p:nvPicPr>
            <p:cNvPr id="18" name="object 18"/>
            <p:cNvPicPr/>
            <p:nvPr/>
          </p:nvPicPr>
          <p:blipFill>
            <a:blip r:embed="rId17" cstate="print"/>
            <a:stretch>
              <a:fillRect/>
            </a:stretch>
          </p:blipFill>
          <p:spPr>
            <a:xfrm>
              <a:off x="7641213" y="1403603"/>
              <a:ext cx="105156" cy="22860"/>
            </a:xfrm>
            <a:prstGeom prst="rect">
              <a:avLst/>
            </a:prstGeom>
          </p:spPr>
        </p:pic>
        <p:pic>
          <p:nvPicPr>
            <p:cNvPr id="19" name="object 19"/>
            <p:cNvPicPr/>
            <p:nvPr/>
          </p:nvPicPr>
          <p:blipFill>
            <a:blip r:embed="rId18" cstate="print"/>
            <a:stretch>
              <a:fillRect/>
            </a:stretch>
          </p:blipFill>
          <p:spPr>
            <a:xfrm>
              <a:off x="7668645" y="1426463"/>
              <a:ext cx="91440" cy="22860"/>
            </a:xfrm>
            <a:prstGeom prst="rect">
              <a:avLst/>
            </a:prstGeom>
          </p:spPr>
        </p:pic>
        <p:pic>
          <p:nvPicPr>
            <p:cNvPr id="20" name="object 20"/>
            <p:cNvPicPr/>
            <p:nvPr/>
          </p:nvPicPr>
          <p:blipFill>
            <a:blip r:embed="rId19" cstate="print"/>
            <a:stretch>
              <a:fillRect/>
            </a:stretch>
          </p:blipFill>
          <p:spPr>
            <a:xfrm>
              <a:off x="6891405" y="1417319"/>
              <a:ext cx="105156" cy="32004"/>
            </a:xfrm>
            <a:prstGeom prst="rect">
              <a:avLst/>
            </a:prstGeom>
          </p:spPr>
        </p:pic>
        <p:pic>
          <p:nvPicPr>
            <p:cNvPr id="21" name="object 21"/>
            <p:cNvPicPr/>
            <p:nvPr/>
          </p:nvPicPr>
          <p:blipFill>
            <a:blip r:embed="rId20" cstate="print"/>
            <a:stretch>
              <a:fillRect/>
            </a:stretch>
          </p:blipFill>
          <p:spPr>
            <a:xfrm>
              <a:off x="6877689" y="1449323"/>
              <a:ext cx="91440" cy="22860"/>
            </a:xfrm>
            <a:prstGeom prst="rect">
              <a:avLst/>
            </a:prstGeom>
          </p:spPr>
        </p:pic>
        <p:pic>
          <p:nvPicPr>
            <p:cNvPr id="22" name="object 22"/>
            <p:cNvPicPr/>
            <p:nvPr/>
          </p:nvPicPr>
          <p:blipFill>
            <a:blip r:embed="rId21" cstate="print"/>
            <a:stretch>
              <a:fillRect/>
            </a:stretch>
          </p:blipFill>
          <p:spPr>
            <a:xfrm>
              <a:off x="7682361" y="1449323"/>
              <a:ext cx="96012" cy="22860"/>
            </a:xfrm>
            <a:prstGeom prst="rect">
              <a:avLst/>
            </a:prstGeom>
          </p:spPr>
        </p:pic>
        <p:pic>
          <p:nvPicPr>
            <p:cNvPr id="23" name="object 23"/>
            <p:cNvPicPr/>
            <p:nvPr/>
          </p:nvPicPr>
          <p:blipFill>
            <a:blip r:embed="rId22" cstate="print"/>
            <a:stretch>
              <a:fillRect/>
            </a:stretch>
          </p:blipFill>
          <p:spPr>
            <a:xfrm>
              <a:off x="6868545" y="1472183"/>
              <a:ext cx="82295" cy="18288"/>
            </a:xfrm>
            <a:prstGeom prst="rect">
              <a:avLst/>
            </a:prstGeom>
          </p:spPr>
        </p:pic>
        <p:pic>
          <p:nvPicPr>
            <p:cNvPr id="24" name="object 24"/>
            <p:cNvPicPr/>
            <p:nvPr/>
          </p:nvPicPr>
          <p:blipFill>
            <a:blip r:embed="rId23" cstate="print"/>
            <a:stretch>
              <a:fillRect/>
            </a:stretch>
          </p:blipFill>
          <p:spPr>
            <a:xfrm>
              <a:off x="7700649" y="1472183"/>
              <a:ext cx="86867" cy="18288"/>
            </a:xfrm>
            <a:prstGeom prst="rect">
              <a:avLst/>
            </a:prstGeom>
          </p:spPr>
        </p:pic>
        <p:pic>
          <p:nvPicPr>
            <p:cNvPr id="25" name="object 25"/>
            <p:cNvPicPr/>
            <p:nvPr/>
          </p:nvPicPr>
          <p:blipFill>
            <a:blip r:embed="rId24" cstate="print"/>
            <a:stretch>
              <a:fillRect/>
            </a:stretch>
          </p:blipFill>
          <p:spPr>
            <a:xfrm>
              <a:off x="7714365" y="1490471"/>
              <a:ext cx="77724" cy="13716"/>
            </a:xfrm>
            <a:prstGeom prst="rect">
              <a:avLst/>
            </a:prstGeom>
          </p:spPr>
        </p:pic>
        <p:pic>
          <p:nvPicPr>
            <p:cNvPr id="26" name="object 26"/>
            <p:cNvPicPr/>
            <p:nvPr/>
          </p:nvPicPr>
          <p:blipFill>
            <a:blip r:embed="rId25" cstate="print"/>
            <a:stretch>
              <a:fillRect/>
            </a:stretch>
          </p:blipFill>
          <p:spPr>
            <a:xfrm>
              <a:off x="6859401" y="1490471"/>
              <a:ext cx="77724" cy="13716"/>
            </a:xfrm>
            <a:prstGeom prst="rect">
              <a:avLst/>
            </a:prstGeom>
          </p:spPr>
        </p:pic>
        <p:pic>
          <p:nvPicPr>
            <p:cNvPr id="27" name="object 27"/>
            <p:cNvPicPr/>
            <p:nvPr/>
          </p:nvPicPr>
          <p:blipFill>
            <a:blip r:embed="rId26" cstate="print"/>
            <a:stretch>
              <a:fillRect/>
            </a:stretch>
          </p:blipFill>
          <p:spPr>
            <a:xfrm>
              <a:off x="6850257" y="1504187"/>
              <a:ext cx="77724" cy="13716"/>
            </a:xfrm>
            <a:prstGeom prst="rect">
              <a:avLst/>
            </a:prstGeom>
          </p:spPr>
        </p:pic>
        <p:pic>
          <p:nvPicPr>
            <p:cNvPr id="28" name="object 28"/>
            <p:cNvPicPr/>
            <p:nvPr/>
          </p:nvPicPr>
          <p:blipFill>
            <a:blip r:embed="rId27" cstate="print"/>
            <a:stretch>
              <a:fillRect/>
            </a:stretch>
          </p:blipFill>
          <p:spPr>
            <a:xfrm>
              <a:off x="7723509" y="1504187"/>
              <a:ext cx="82295" cy="13716"/>
            </a:xfrm>
            <a:prstGeom prst="rect">
              <a:avLst/>
            </a:prstGeom>
          </p:spPr>
        </p:pic>
        <p:pic>
          <p:nvPicPr>
            <p:cNvPr id="29" name="object 29"/>
            <p:cNvPicPr/>
            <p:nvPr/>
          </p:nvPicPr>
          <p:blipFill>
            <a:blip r:embed="rId28" cstate="print"/>
            <a:stretch>
              <a:fillRect/>
            </a:stretch>
          </p:blipFill>
          <p:spPr>
            <a:xfrm>
              <a:off x="7732653" y="1517903"/>
              <a:ext cx="77723" cy="13716"/>
            </a:xfrm>
            <a:prstGeom prst="rect">
              <a:avLst/>
            </a:prstGeom>
          </p:spPr>
        </p:pic>
        <p:pic>
          <p:nvPicPr>
            <p:cNvPr id="30" name="object 30"/>
            <p:cNvPicPr/>
            <p:nvPr/>
          </p:nvPicPr>
          <p:blipFill>
            <a:blip r:embed="rId29" cstate="print"/>
            <a:stretch>
              <a:fillRect/>
            </a:stretch>
          </p:blipFill>
          <p:spPr>
            <a:xfrm>
              <a:off x="7737225" y="1531619"/>
              <a:ext cx="77724" cy="9144"/>
            </a:xfrm>
            <a:prstGeom prst="rect">
              <a:avLst/>
            </a:prstGeom>
          </p:spPr>
        </p:pic>
        <p:pic>
          <p:nvPicPr>
            <p:cNvPr id="31" name="object 31"/>
            <p:cNvPicPr/>
            <p:nvPr/>
          </p:nvPicPr>
          <p:blipFill>
            <a:blip r:embed="rId30" cstate="print"/>
            <a:stretch>
              <a:fillRect/>
            </a:stretch>
          </p:blipFill>
          <p:spPr>
            <a:xfrm>
              <a:off x="6836541" y="1517903"/>
              <a:ext cx="82296" cy="32004"/>
            </a:xfrm>
            <a:prstGeom prst="rect">
              <a:avLst/>
            </a:prstGeom>
          </p:spPr>
        </p:pic>
        <p:pic>
          <p:nvPicPr>
            <p:cNvPr id="32" name="object 32"/>
            <p:cNvPicPr/>
            <p:nvPr/>
          </p:nvPicPr>
          <p:blipFill>
            <a:blip r:embed="rId31" cstate="print"/>
            <a:stretch>
              <a:fillRect/>
            </a:stretch>
          </p:blipFill>
          <p:spPr>
            <a:xfrm>
              <a:off x="7741797" y="1540763"/>
              <a:ext cx="73152" cy="9144"/>
            </a:xfrm>
            <a:prstGeom prst="rect">
              <a:avLst/>
            </a:prstGeom>
          </p:spPr>
        </p:pic>
        <p:pic>
          <p:nvPicPr>
            <p:cNvPr id="33" name="object 33"/>
            <p:cNvPicPr/>
            <p:nvPr/>
          </p:nvPicPr>
          <p:blipFill>
            <a:blip r:embed="rId32" cstate="print"/>
            <a:stretch>
              <a:fillRect/>
            </a:stretch>
          </p:blipFill>
          <p:spPr>
            <a:xfrm>
              <a:off x="6831969" y="1549907"/>
              <a:ext cx="73152" cy="9144"/>
            </a:xfrm>
            <a:prstGeom prst="rect">
              <a:avLst/>
            </a:prstGeom>
          </p:spPr>
        </p:pic>
        <p:pic>
          <p:nvPicPr>
            <p:cNvPr id="34" name="object 34"/>
            <p:cNvPicPr/>
            <p:nvPr/>
          </p:nvPicPr>
          <p:blipFill>
            <a:blip r:embed="rId33" cstate="print"/>
            <a:stretch>
              <a:fillRect/>
            </a:stretch>
          </p:blipFill>
          <p:spPr>
            <a:xfrm>
              <a:off x="7746369" y="1549907"/>
              <a:ext cx="77724" cy="13716"/>
            </a:xfrm>
            <a:prstGeom prst="rect">
              <a:avLst/>
            </a:prstGeom>
          </p:spPr>
        </p:pic>
        <p:pic>
          <p:nvPicPr>
            <p:cNvPr id="35" name="object 35"/>
            <p:cNvPicPr/>
            <p:nvPr/>
          </p:nvPicPr>
          <p:blipFill>
            <a:blip r:embed="rId34" cstate="print"/>
            <a:stretch>
              <a:fillRect/>
            </a:stretch>
          </p:blipFill>
          <p:spPr>
            <a:xfrm>
              <a:off x="6827397" y="1559051"/>
              <a:ext cx="73152" cy="13716"/>
            </a:xfrm>
            <a:prstGeom prst="rect">
              <a:avLst/>
            </a:prstGeom>
          </p:spPr>
        </p:pic>
        <p:pic>
          <p:nvPicPr>
            <p:cNvPr id="36" name="object 36"/>
            <p:cNvPicPr/>
            <p:nvPr/>
          </p:nvPicPr>
          <p:blipFill>
            <a:blip r:embed="rId35" cstate="print"/>
            <a:stretch>
              <a:fillRect/>
            </a:stretch>
          </p:blipFill>
          <p:spPr>
            <a:xfrm>
              <a:off x="7755513" y="1563623"/>
              <a:ext cx="73152" cy="18288"/>
            </a:xfrm>
            <a:prstGeom prst="rect">
              <a:avLst/>
            </a:prstGeom>
          </p:spPr>
        </p:pic>
        <p:pic>
          <p:nvPicPr>
            <p:cNvPr id="37" name="object 37"/>
            <p:cNvPicPr/>
            <p:nvPr/>
          </p:nvPicPr>
          <p:blipFill>
            <a:blip r:embed="rId36" cstate="print"/>
            <a:stretch>
              <a:fillRect/>
            </a:stretch>
          </p:blipFill>
          <p:spPr>
            <a:xfrm>
              <a:off x="6822825" y="1572767"/>
              <a:ext cx="68579" cy="13716"/>
            </a:xfrm>
            <a:prstGeom prst="rect">
              <a:avLst/>
            </a:prstGeom>
          </p:spPr>
        </p:pic>
        <p:pic>
          <p:nvPicPr>
            <p:cNvPr id="38" name="object 38"/>
            <p:cNvPicPr/>
            <p:nvPr/>
          </p:nvPicPr>
          <p:blipFill>
            <a:blip r:embed="rId37" cstate="print"/>
            <a:stretch>
              <a:fillRect/>
            </a:stretch>
          </p:blipFill>
          <p:spPr>
            <a:xfrm>
              <a:off x="7764657" y="1581911"/>
              <a:ext cx="68580" cy="13716"/>
            </a:xfrm>
            <a:prstGeom prst="rect">
              <a:avLst/>
            </a:prstGeom>
          </p:spPr>
        </p:pic>
        <p:pic>
          <p:nvPicPr>
            <p:cNvPr id="39" name="object 39"/>
            <p:cNvPicPr/>
            <p:nvPr/>
          </p:nvPicPr>
          <p:blipFill>
            <a:blip r:embed="rId38" cstate="print"/>
            <a:stretch>
              <a:fillRect/>
            </a:stretch>
          </p:blipFill>
          <p:spPr>
            <a:xfrm>
              <a:off x="6818253" y="1586483"/>
              <a:ext cx="68579" cy="13716"/>
            </a:xfrm>
            <a:prstGeom prst="rect">
              <a:avLst/>
            </a:prstGeom>
          </p:spPr>
        </p:pic>
        <p:pic>
          <p:nvPicPr>
            <p:cNvPr id="40" name="object 40"/>
            <p:cNvPicPr/>
            <p:nvPr/>
          </p:nvPicPr>
          <p:blipFill>
            <a:blip r:embed="rId39" cstate="print"/>
            <a:stretch>
              <a:fillRect/>
            </a:stretch>
          </p:blipFill>
          <p:spPr>
            <a:xfrm>
              <a:off x="6818253" y="1600199"/>
              <a:ext cx="64007" cy="9144"/>
            </a:xfrm>
            <a:prstGeom prst="rect">
              <a:avLst/>
            </a:prstGeom>
          </p:spPr>
        </p:pic>
        <p:pic>
          <p:nvPicPr>
            <p:cNvPr id="41" name="object 41"/>
            <p:cNvPicPr/>
            <p:nvPr/>
          </p:nvPicPr>
          <p:blipFill>
            <a:blip r:embed="rId40" cstate="print"/>
            <a:stretch>
              <a:fillRect/>
            </a:stretch>
          </p:blipFill>
          <p:spPr>
            <a:xfrm>
              <a:off x="7769229" y="1595627"/>
              <a:ext cx="64007" cy="13716"/>
            </a:xfrm>
            <a:prstGeom prst="rect">
              <a:avLst/>
            </a:prstGeom>
          </p:spPr>
        </p:pic>
        <p:pic>
          <p:nvPicPr>
            <p:cNvPr id="42" name="object 42"/>
            <p:cNvPicPr/>
            <p:nvPr/>
          </p:nvPicPr>
          <p:blipFill>
            <a:blip r:embed="rId41" cstate="print"/>
            <a:stretch>
              <a:fillRect/>
            </a:stretch>
          </p:blipFill>
          <p:spPr>
            <a:xfrm>
              <a:off x="6813681" y="1609343"/>
              <a:ext cx="64007" cy="18288"/>
            </a:xfrm>
            <a:prstGeom prst="rect">
              <a:avLst/>
            </a:prstGeom>
          </p:spPr>
        </p:pic>
        <p:pic>
          <p:nvPicPr>
            <p:cNvPr id="43" name="object 43"/>
            <p:cNvPicPr/>
            <p:nvPr/>
          </p:nvPicPr>
          <p:blipFill>
            <a:blip r:embed="rId42" cstate="print"/>
            <a:stretch>
              <a:fillRect/>
            </a:stretch>
          </p:blipFill>
          <p:spPr>
            <a:xfrm>
              <a:off x="7773801" y="1609343"/>
              <a:ext cx="64007" cy="18288"/>
            </a:xfrm>
            <a:prstGeom prst="rect">
              <a:avLst/>
            </a:prstGeom>
          </p:spPr>
        </p:pic>
        <p:pic>
          <p:nvPicPr>
            <p:cNvPr id="44" name="object 44"/>
            <p:cNvPicPr/>
            <p:nvPr/>
          </p:nvPicPr>
          <p:blipFill>
            <a:blip r:embed="rId43" cstate="print"/>
            <a:stretch>
              <a:fillRect/>
            </a:stretch>
          </p:blipFill>
          <p:spPr>
            <a:xfrm>
              <a:off x="6799965" y="1627631"/>
              <a:ext cx="73152" cy="45720"/>
            </a:xfrm>
            <a:prstGeom prst="rect">
              <a:avLst/>
            </a:prstGeom>
          </p:spPr>
        </p:pic>
        <p:pic>
          <p:nvPicPr>
            <p:cNvPr id="45" name="object 45"/>
            <p:cNvPicPr/>
            <p:nvPr/>
          </p:nvPicPr>
          <p:blipFill>
            <a:blip r:embed="rId44" cstate="print"/>
            <a:stretch>
              <a:fillRect/>
            </a:stretch>
          </p:blipFill>
          <p:spPr>
            <a:xfrm>
              <a:off x="7778373" y="1627631"/>
              <a:ext cx="73152" cy="45720"/>
            </a:xfrm>
            <a:prstGeom prst="rect">
              <a:avLst/>
            </a:prstGeom>
          </p:spPr>
        </p:pic>
        <p:pic>
          <p:nvPicPr>
            <p:cNvPr id="46" name="object 46"/>
            <p:cNvPicPr/>
            <p:nvPr/>
          </p:nvPicPr>
          <p:blipFill>
            <a:blip r:embed="rId45" cstate="print"/>
            <a:stretch>
              <a:fillRect/>
            </a:stretch>
          </p:blipFill>
          <p:spPr>
            <a:xfrm>
              <a:off x="7787517" y="1673351"/>
              <a:ext cx="68580" cy="45720"/>
            </a:xfrm>
            <a:prstGeom prst="rect">
              <a:avLst/>
            </a:prstGeom>
          </p:spPr>
        </p:pic>
        <p:sp>
          <p:nvSpPr>
            <p:cNvPr id="47" name="object 47"/>
            <p:cNvSpPr/>
            <p:nvPr/>
          </p:nvSpPr>
          <p:spPr>
            <a:xfrm>
              <a:off x="7792089" y="1721357"/>
              <a:ext cx="64135" cy="27940"/>
            </a:xfrm>
            <a:custGeom>
              <a:avLst/>
              <a:gdLst/>
              <a:ahLst/>
              <a:cxnLst/>
              <a:rect l="l" t="t" r="r" b="b"/>
              <a:pathLst>
                <a:path w="64134" h="27939">
                  <a:moveTo>
                    <a:pt x="0" y="0"/>
                  </a:moveTo>
                  <a:lnTo>
                    <a:pt x="64007" y="0"/>
                  </a:lnTo>
                </a:path>
                <a:path w="64134" h="27939">
                  <a:moveTo>
                    <a:pt x="0" y="4571"/>
                  </a:moveTo>
                  <a:lnTo>
                    <a:pt x="64007" y="4571"/>
                  </a:lnTo>
                </a:path>
                <a:path w="64134" h="27939">
                  <a:moveTo>
                    <a:pt x="0" y="9143"/>
                  </a:moveTo>
                  <a:lnTo>
                    <a:pt x="64007" y="9143"/>
                  </a:lnTo>
                </a:path>
                <a:path w="64134" h="27939">
                  <a:moveTo>
                    <a:pt x="0" y="13715"/>
                  </a:moveTo>
                  <a:lnTo>
                    <a:pt x="64007" y="13715"/>
                  </a:lnTo>
                </a:path>
                <a:path w="64134" h="27939">
                  <a:moveTo>
                    <a:pt x="0" y="18287"/>
                  </a:moveTo>
                  <a:lnTo>
                    <a:pt x="64007" y="18287"/>
                  </a:lnTo>
                </a:path>
                <a:path w="64134" h="27939">
                  <a:moveTo>
                    <a:pt x="0" y="22860"/>
                  </a:moveTo>
                  <a:lnTo>
                    <a:pt x="64007" y="22860"/>
                  </a:lnTo>
                </a:path>
                <a:path w="64134" h="27939">
                  <a:moveTo>
                    <a:pt x="0" y="27432"/>
                  </a:moveTo>
                  <a:lnTo>
                    <a:pt x="64007" y="27432"/>
                  </a:lnTo>
                </a:path>
              </a:pathLst>
            </a:custGeom>
            <a:ln w="4572">
              <a:solidFill>
                <a:srgbClr val="92DBDB"/>
              </a:solidFill>
            </a:ln>
          </p:spPr>
          <p:txBody>
            <a:bodyPr wrap="square" lIns="0" tIns="0" rIns="0" bIns="0" rtlCol="0"/>
            <a:lstStyle/>
            <a:p>
              <a:endParaRPr/>
            </a:p>
          </p:txBody>
        </p:sp>
        <p:pic>
          <p:nvPicPr>
            <p:cNvPr id="48" name="object 48"/>
            <p:cNvPicPr/>
            <p:nvPr/>
          </p:nvPicPr>
          <p:blipFill>
            <a:blip r:embed="rId46" cstate="print"/>
            <a:stretch>
              <a:fillRect/>
            </a:stretch>
          </p:blipFill>
          <p:spPr>
            <a:xfrm>
              <a:off x="6795393" y="1673351"/>
              <a:ext cx="68580" cy="128016"/>
            </a:xfrm>
            <a:prstGeom prst="rect">
              <a:avLst/>
            </a:prstGeom>
          </p:spPr>
        </p:pic>
        <p:sp>
          <p:nvSpPr>
            <p:cNvPr id="49" name="object 49"/>
            <p:cNvSpPr/>
            <p:nvPr/>
          </p:nvSpPr>
          <p:spPr>
            <a:xfrm>
              <a:off x="7792089" y="1753361"/>
              <a:ext cx="64135" cy="27940"/>
            </a:xfrm>
            <a:custGeom>
              <a:avLst/>
              <a:gdLst/>
              <a:ahLst/>
              <a:cxnLst/>
              <a:rect l="l" t="t" r="r" b="b"/>
              <a:pathLst>
                <a:path w="64134" h="27939">
                  <a:moveTo>
                    <a:pt x="0" y="0"/>
                  </a:moveTo>
                  <a:lnTo>
                    <a:pt x="64007" y="0"/>
                  </a:lnTo>
                </a:path>
                <a:path w="64134" h="27939">
                  <a:moveTo>
                    <a:pt x="0" y="4571"/>
                  </a:moveTo>
                  <a:lnTo>
                    <a:pt x="64007" y="4571"/>
                  </a:lnTo>
                </a:path>
                <a:path w="64134" h="27939">
                  <a:moveTo>
                    <a:pt x="0" y="9143"/>
                  </a:moveTo>
                  <a:lnTo>
                    <a:pt x="64007" y="9143"/>
                  </a:lnTo>
                </a:path>
                <a:path w="64134" h="27939">
                  <a:moveTo>
                    <a:pt x="0" y="13715"/>
                  </a:moveTo>
                  <a:lnTo>
                    <a:pt x="64007" y="13715"/>
                  </a:lnTo>
                </a:path>
                <a:path w="64134" h="27939">
                  <a:moveTo>
                    <a:pt x="0" y="18287"/>
                  </a:moveTo>
                  <a:lnTo>
                    <a:pt x="64007" y="18287"/>
                  </a:lnTo>
                </a:path>
                <a:path w="64134" h="27939">
                  <a:moveTo>
                    <a:pt x="0" y="22859"/>
                  </a:moveTo>
                  <a:lnTo>
                    <a:pt x="64007" y="22859"/>
                  </a:lnTo>
                </a:path>
                <a:path w="64134" h="27939">
                  <a:moveTo>
                    <a:pt x="0" y="27431"/>
                  </a:moveTo>
                  <a:lnTo>
                    <a:pt x="64007" y="27431"/>
                  </a:lnTo>
                </a:path>
              </a:pathLst>
            </a:custGeom>
            <a:ln w="4572">
              <a:solidFill>
                <a:srgbClr val="92DBDB"/>
              </a:solidFill>
            </a:ln>
          </p:spPr>
          <p:txBody>
            <a:bodyPr wrap="square" lIns="0" tIns="0" rIns="0" bIns="0" rtlCol="0"/>
            <a:lstStyle/>
            <a:p>
              <a:endParaRPr/>
            </a:p>
          </p:txBody>
        </p:sp>
        <p:pic>
          <p:nvPicPr>
            <p:cNvPr id="50" name="object 50"/>
            <p:cNvPicPr/>
            <p:nvPr/>
          </p:nvPicPr>
          <p:blipFill>
            <a:blip r:embed="rId47" cstate="print"/>
            <a:stretch>
              <a:fillRect/>
            </a:stretch>
          </p:blipFill>
          <p:spPr>
            <a:xfrm>
              <a:off x="7787517" y="1783079"/>
              <a:ext cx="68580" cy="22860"/>
            </a:xfrm>
            <a:prstGeom prst="rect">
              <a:avLst/>
            </a:prstGeom>
          </p:spPr>
        </p:pic>
        <p:sp>
          <p:nvSpPr>
            <p:cNvPr id="51" name="object 51"/>
            <p:cNvSpPr/>
            <p:nvPr/>
          </p:nvSpPr>
          <p:spPr>
            <a:xfrm>
              <a:off x="6799965" y="1803653"/>
              <a:ext cx="73660" cy="59690"/>
            </a:xfrm>
            <a:custGeom>
              <a:avLst/>
              <a:gdLst/>
              <a:ahLst/>
              <a:cxnLst/>
              <a:rect l="l" t="t" r="r" b="b"/>
              <a:pathLst>
                <a:path w="73659" h="59689">
                  <a:moveTo>
                    <a:pt x="0" y="0"/>
                  </a:moveTo>
                  <a:lnTo>
                    <a:pt x="64007" y="0"/>
                  </a:lnTo>
                </a:path>
                <a:path w="73659" h="59689">
                  <a:moveTo>
                    <a:pt x="0" y="4572"/>
                  </a:moveTo>
                  <a:lnTo>
                    <a:pt x="64007" y="4572"/>
                  </a:lnTo>
                </a:path>
                <a:path w="73659" h="59689">
                  <a:moveTo>
                    <a:pt x="0" y="9144"/>
                  </a:moveTo>
                  <a:lnTo>
                    <a:pt x="64007" y="9144"/>
                  </a:lnTo>
                </a:path>
                <a:path w="73659" h="59689">
                  <a:moveTo>
                    <a:pt x="0" y="13716"/>
                  </a:moveTo>
                  <a:lnTo>
                    <a:pt x="64007" y="13716"/>
                  </a:lnTo>
                </a:path>
                <a:path w="73659" h="59689">
                  <a:moveTo>
                    <a:pt x="0" y="18288"/>
                  </a:moveTo>
                  <a:lnTo>
                    <a:pt x="64007" y="18288"/>
                  </a:lnTo>
                </a:path>
                <a:path w="73659" h="59689">
                  <a:moveTo>
                    <a:pt x="0" y="22860"/>
                  </a:moveTo>
                  <a:lnTo>
                    <a:pt x="64007" y="22860"/>
                  </a:lnTo>
                </a:path>
                <a:path w="73659" h="59689">
                  <a:moveTo>
                    <a:pt x="4572" y="27432"/>
                  </a:moveTo>
                  <a:lnTo>
                    <a:pt x="64007" y="27432"/>
                  </a:lnTo>
                </a:path>
                <a:path w="73659" h="59689">
                  <a:moveTo>
                    <a:pt x="4572" y="32004"/>
                  </a:moveTo>
                  <a:lnTo>
                    <a:pt x="68579" y="32004"/>
                  </a:lnTo>
                </a:path>
                <a:path w="73659" h="59689">
                  <a:moveTo>
                    <a:pt x="4572" y="36575"/>
                  </a:moveTo>
                  <a:lnTo>
                    <a:pt x="68579" y="36575"/>
                  </a:lnTo>
                </a:path>
                <a:path w="73659" h="59689">
                  <a:moveTo>
                    <a:pt x="4572" y="41148"/>
                  </a:moveTo>
                  <a:lnTo>
                    <a:pt x="68579" y="41148"/>
                  </a:lnTo>
                </a:path>
                <a:path w="73659" h="59689">
                  <a:moveTo>
                    <a:pt x="4572" y="45720"/>
                  </a:moveTo>
                  <a:lnTo>
                    <a:pt x="68579" y="45720"/>
                  </a:lnTo>
                </a:path>
                <a:path w="73659" h="59689">
                  <a:moveTo>
                    <a:pt x="4572" y="50292"/>
                  </a:moveTo>
                  <a:lnTo>
                    <a:pt x="68579" y="50292"/>
                  </a:lnTo>
                </a:path>
                <a:path w="73659" h="59689">
                  <a:moveTo>
                    <a:pt x="13716" y="54864"/>
                  </a:moveTo>
                  <a:lnTo>
                    <a:pt x="73151" y="54864"/>
                  </a:lnTo>
                </a:path>
                <a:path w="73659" h="59689">
                  <a:moveTo>
                    <a:pt x="13716" y="59436"/>
                  </a:moveTo>
                  <a:lnTo>
                    <a:pt x="73151" y="59436"/>
                  </a:lnTo>
                </a:path>
              </a:pathLst>
            </a:custGeom>
            <a:ln w="4572">
              <a:solidFill>
                <a:srgbClr val="92DBDB"/>
              </a:solidFill>
            </a:ln>
          </p:spPr>
          <p:txBody>
            <a:bodyPr wrap="square" lIns="0" tIns="0" rIns="0" bIns="0" rtlCol="0"/>
            <a:lstStyle/>
            <a:p>
              <a:endParaRPr/>
            </a:p>
          </p:txBody>
        </p:sp>
        <p:pic>
          <p:nvPicPr>
            <p:cNvPr id="52" name="object 52"/>
            <p:cNvPicPr/>
            <p:nvPr/>
          </p:nvPicPr>
          <p:blipFill>
            <a:blip r:embed="rId48" cstate="print"/>
            <a:stretch>
              <a:fillRect/>
            </a:stretch>
          </p:blipFill>
          <p:spPr>
            <a:xfrm>
              <a:off x="7778373" y="1805939"/>
              <a:ext cx="73152" cy="59436"/>
            </a:xfrm>
            <a:prstGeom prst="rect">
              <a:avLst/>
            </a:prstGeom>
          </p:spPr>
        </p:pic>
        <p:sp>
          <p:nvSpPr>
            <p:cNvPr id="53" name="object 53"/>
            <p:cNvSpPr/>
            <p:nvPr/>
          </p:nvSpPr>
          <p:spPr>
            <a:xfrm>
              <a:off x="6813681" y="1867661"/>
              <a:ext cx="59690" cy="5080"/>
            </a:xfrm>
            <a:custGeom>
              <a:avLst/>
              <a:gdLst/>
              <a:ahLst/>
              <a:cxnLst/>
              <a:rect l="l" t="t" r="r" b="b"/>
              <a:pathLst>
                <a:path w="59690" h="5080">
                  <a:moveTo>
                    <a:pt x="0" y="0"/>
                  </a:moveTo>
                  <a:lnTo>
                    <a:pt x="59435" y="0"/>
                  </a:lnTo>
                </a:path>
                <a:path w="59690" h="5080">
                  <a:moveTo>
                    <a:pt x="0" y="4572"/>
                  </a:moveTo>
                  <a:lnTo>
                    <a:pt x="59435" y="4572"/>
                  </a:lnTo>
                </a:path>
              </a:pathLst>
            </a:custGeom>
            <a:ln w="4572">
              <a:solidFill>
                <a:srgbClr val="92DBDB"/>
              </a:solidFill>
            </a:ln>
          </p:spPr>
          <p:txBody>
            <a:bodyPr wrap="square" lIns="0" tIns="0" rIns="0" bIns="0" rtlCol="0"/>
            <a:lstStyle/>
            <a:p>
              <a:endParaRPr/>
            </a:p>
          </p:txBody>
        </p:sp>
        <p:pic>
          <p:nvPicPr>
            <p:cNvPr id="54" name="object 54"/>
            <p:cNvPicPr/>
            <p:nvPr/>
          </p:nvPicPr>
          <p:blipFill>
            <a:blip r:embed="rId49" cstate="print"/>
            <a:stretch>
              <a:fillRect/>
            </a:stretch>
          </p:blipFill>
          <p:spPr>
            <a:xfrm>
              <a:off x="6818253" y="1874519"/>
              <a:ext cx="59435" cy="4572"/>
            </a:xfrm>
            <a:prstGeom prst="rect">
              <a:avLst/>
            </a:prstGeom>
          </p:spPr>
        </p:pic>
        <p:pic>
          <p:nvPicPr>
            <p:cNvPr id="55" name="object 55"/>
            <p:cNvPicPr/>
            <p:nvPr/>
          </p:nvPicPr>
          <p:blipFill>
            <a:blip r:embed="rId50" cstate="print"/>
            <a:stretch>
              <a:fillRect/>
            </a:stretch>
          </p:blipFill>
          <p:spPr>
            <a:xfrm>
              <a:off x="7773801" y="1865375"/>
              <a:ext cx="64007" cy="22860"/>
            </a:xfrm>
            <a:prstGeom prst="rect">
              <a:avLst/>
            </a:prstGeom>
          </p:spPr>
        </p:pic>
        <p:pic>
          <p:nvPicPr>
            <p:cNvPr id="56" name="object 56"/>
            <p:cNvPicPr/>
            <p:nvPr/>
          </p:nvPicPr>
          <p:blipFill>
            <a:blip r:embed="rId51" cstate="print"/>
            <a:stretch>
              <a:fillRect/>
            </a:stretch>
          </p:blipFill>
          <p:spPr>
            <a:xfrm>
              <a:off x="6818253" y="1879091"/>
              <a:ext cx="64007" cy="18288"/>
            </a:xfrm>
            <a:prstGeom prst="rect">
              <a:avLst/>
            </a:prstGeom>
          </p:spPr>
        </p:pic>
        <p:pic>
          <p:nvPicPr>
            <p:cNvPr id="57" name="object 57"/>
            <p:cNvPicPr/>
            <p:nvPr/>
          </p:nvPicPr>
          <p:blipFill>
            <a:blip r:embed="rId52" cstate="print"/>
            <a:stretch>
              <a:fillRect/>
            </a:stretch>
          </p:blipFill>
          <p:spPr>
            <a:xfrm>
              <a:off x="7769229" y="1888235"/>
              <a:ext cx="64007" cy="9144"/>
            </a:xfrm>
            <a:prstGeom prst="rect">
              <a:avLst/>
            </a:prstGeom>
          </p:spPr>
        </p:pic>
        <p:sp>
          <p:nvSpPr>
            <p:cNvPr id="58" name="object 58"/>
            <p:cNvSpPr/>
            <p:nvPr/>
          </p:nvSpPr>
          <p:spPr>
            <a:xfrm>
              <a:off x="6822825" y="1899665"/>
              <a:ext cx="59690" cy="5080"/>
            </a:xfrm>
            <a:custGeom>
              <a:avLst/>
              <a:gdLst/>
              <a:ahLst/>
              <a:cxnLst/>
              <a:rect l="l" t="t" r="r" b="b"/>
              <a:pathLst>
                <a:path w="59690" h="5080">
                  <a:moveTo>
                    <a:pt x="0" y="0"/>
                  </a:moveTo>
                  <a:lnTo>
                    <a:pt x="59435" y="0"/>
                  </a:lnTo>
                </a:path>
                <a:path w="59690" h="5080">
                  <a:moveTo>
                    <a:pt x="0" y="4572"/>
                  </a:moveTo>
                  <a:lnTo>
                    <a:pt x="59435" y="4572"/>
                  </a:lnTo>
                </a:path>
              </a:pathLst>
            </a:custGeom>
            <a:ln w="4572">
              <a:solidFill>
                <a:srgbClr val="92DBDB"/>
              </a:solidFill>
            </a:ln>
          </p:spPr>
          <p:txBody>
            <a:bodyPr wrap="square" lIns="0" tIns="0" rIns="0" bIns="0" rtlCol="0"/>
            <a:lstStyle/>
            <a:p>
              <a:endParaRPr/>
            </a:p>
          </p:txBody>
        </p:sp>
        <p:pic>
          <p:nvPicPr>
            <p:cNvPr id="59" name="object 59"/>
            <p:cNvPicPr/>
            <p:nvPr/>
          </p:nvPicPr>
          <p:blipFill>
            <a:blip r:embed="rId53" cstate="print"/>
            <a:stretch>
              <a:fillRect/>
            </a:stretch>
          </p:blipFill>
          <p:spPr>
            <a:xfrm>
              <a:off x="7769229" y="1897379"/>
              <a:ext cx="64007" cy="9144"/>
            </a:xfrm>
            <a:prstGeom prst="rect">
              <a:avLst/>
            </a:prstGeom>
          </p:spPr>
        </p:pic>
        <p:sp>
          <p:nvSpPr>
            <p:cNvPr id="60" name="object 60"/>
            <p:cNvSpPr/>
            <p:nvPr/>
          </p:nvSpPr>
          <p:spPr>
            <a:xfrm>
              <a:off x="6822825" y="1908809"/>
              <a:ext cx="86995" cy="50800"/>
            </a:xfrm>
            <a:custGeom>
              <a:avLst/>
              <a:gdLst/>
              <a:ahLst/>
              <a:cxnLst/>
              <a:rect l="l" t="t" r="r" b="b"/>
              <a:pathLst>
                <a:path w="86995" h="50800">
                  <a:moveTo>
                    <a:pt x="0" y="0"/>
                  </a:moveTo>
                  <a:lnTo>
                    <a:pt x="59435" y="0"/>
                  </a:lnTo>
                </a:path>
                <a:path w="86995" h="50800">
                  <a:moveTo>
                    <a:pt x="4572" y="4572"/>
                  </a:moveTo>
                  <a:lnTo>
                    <a:pt x="64007" y="4572"/>
                  </a:lnTo>
                </a:path>
                <a:path w="86995" h="50800">
                  <a:moveTo>
                    <a:pt x="4572" y="9143"/>
                  </a:moveTo>
                  <a:lnTo>
                    <a:pt x="64007" y="9143"/>
                  </a:lnTo>
                </a:path>
                <a:path w="86995" h="50800">
                  <a:moveTo>
                    <a:pt x="4572" y="13715"/>
                  </a:moveTo>
                  <a:lnTo>
                    <a:pt x="68579" y="13715"/>
                  </a:lnTo>
                </a:path>
                <a:path w="86995" h="50800">
                  <a:moveTo>
                    <a:pt x="9143" y="18287"/>
                  </a:moveTo>
                  <a:lnTo>
                    <a:pt x="68579" y="18287"/>
                  </a:lnTo>
                </a:path>
                <a:path w="86995" h="50800">
                  <a:moveTo>
                    <a:pt x="9143" y="22860"/>
                  </a:moveTo>
                  <a:lnTo>
                    <a:pt x="68579" y="22860"/>
                  </a:lnTo>
                </a:path>
                <a:path w="86995" h="50800">
                  <a:moveTo>
                    <a:pt x="9143" y="27432"/>
                  </a:moveTo>
                  <a:lnTo>
                    <a:pt x="68579" y="27432"/>
                  </a:lnTo>
                </a:path>
                <a:path w="86995" h="50800">
                  <a:moveTo>
                    <a:pt x="9143" y="32004"/>
                  </a:moveTo>
                  <a:lnTo>
                    <a:pt x="77724" y="32004"/>
                  </a:lnTo>
                </a:path>
                <a:path w="86995" h="50800">
                  <a:moveTo>
                    <a:pt x="13715" y="36575"/>
                  </a:moveTo>
                  <a:lnTo>
                    <a:pt x="77723" y="36575"/>
                  </a:lnTo>
                </a:path>
                <a:path w="86995" h="50800">
                  <a:moveTo>
                    <a:pt x="13715" y="41148"/>
                  </a:moveTo>
                  <a:lnTo>
                    <a:pt x="82296" y="41148"/>
                  </a:lnTo>
                </a:path>
                <a:path w="86995" h="50800">
                  <a:moveTo>
                    <a:pt x="18287" y="45719"/>
                  </a:moveTo>
                  <a:lnTo>
                    <a:pt x="82295" y="45719"/>
                  </a:lnTo>
                </a:path>
                <a:path w="86995" h="50800">
                  <a:moveTo>
                    <a:pt x="18287" y="50291"/>
                  </a:moveTo>
                  <a:lnTo>
                    <a:pt x="86868" y="50291"/>
                  </a:lnTo>
                </a:path>
              </a:pathLst>
            </a:custGeom>
            <a:ln w="4572">
              <a:solidFill>
                <a:srgbClr val="92DBDB"/>
              </a:solidFill>
            </a:ln>
          </p:spPr>
          <p:txBody>
            <a:bodyPr wrap="square" lIns="0" tIns="0" rIns="0" bIns="0" rtlCol="0"/>
            <a:lstStyle/>
            <a:p>
              <a:endParaRPr/>
            </a:p>
          </p:txBody>
        </p:sp>
        <p:pic>
          <p:nvPicPr>
            <p:cNvPr id="61" name="object 61"/>
            <p:cNvPicPr/>
            <p:nvPr/>
          </p:nvPicPr>
          <p:blipFill>
            <a:blip r:embed="rId54" cstate="print"/>
            <a:stretch>
              <a:fillRect/>
            </a:stretch>
          </p:blipFill>
          <p:spPr>
            <a:xfrm>
              <a:off x="6841113" y="1961387"/>
              <a:ext cx="68580" cy="4572"/>
            </a:xfrm>
            <a:prstGeom prst="rect">
              <a:avLst/>
            </a:prstGeom>
          </p:spPr>
        </p:pic>
        <p:pic>
          <p:nvPicPr>
            <p:cNvPr id="62" name="object 62"/>
            <p:cNvPicPr/>
            <p:nvPr/>
          </p:nvPicPr>
          <p:blipFill>
            <a:blip r:embed="rId55" cstate="print"/>
            <a:stretch>
              <a:fillRect/>
            </a:stretch>
          </p:blipFill>
          <p:spPr>
            <a:xfrm>
              <a:off x="7737225" y="1906523"/>
              <a:ext cx="91439" cy="68580"/>
            </a:xfrm>
            <a:prstGeom prst="rect">
              <a:avLst/>
            </a:prstGeom>
          </p:spPr>
        </p:pic>
        <p:pic>
          <p:nvPicPr>
            <p:cNvPr id="63" name="object 63"/>
            <p:cNvPicPr/>
            <p:nvPr/>
          </p:nvPicPr>
          <p:blipFill>
            <a:blip r:embed="rId56" cstate="print"/>
            <a:stretch>
              <a:fillRect/>
            </a:stretch>
          </p:blipFill>
          <p:spPr>
            <a:xfrm>
              <a:off x="7732653" y="1975103"/>
              <a:ext cx="73152" cy="9144"/>
            </a:xfrm>
            <a:prstGeom prst="rect">
              <a:avLst/>
            </a:prstGeom>
          </p:spPr>
        </p:pic>
        <p:pic>
          <p:nvPicPr>
            <p:cNvPr id="64" name="object 64"/>
            <p:cNvPicPr/>
            <p:nvPr/>
          </p:nvPicPr>
          <p:blipFill>
            <a:blip r:embed="rId57" cstate="print"/>
            <a:stretch>
              <a:fillRect/>
            </a:stretch>
          </p:blipFill>
          <p:spPr>
            <a:xfrm>
              <a:off x="6845685" y="1965959"/>
              <a:ext cx="82296" cy="32004"/>
            </a:xfrm>
            <a:prstGeom prst="rect">
              <a:avLst/>
            </a:prstGeom>
          </p:spPr>
        </p:pic>
        <p:pic>
          <p:nvPicPr>
            <p:cNvPr id="65" name="object 65"/>
            <p:cNvPicPr/>
            <p:nvPr/>
          </p:nvPicPr>
          <p:blipFill>
            <a:blip r:embed="rId58" cstate="print"/>
            <a:stretch>
              <a:fillRect/>
            </a:stretch>
          </p:blipFill>
          <p:spPr>
            <a:xfrm>
              <a:off x="7723509" y="1984247"/>
              <a:ext cx="77724" cy="13716"/>
            </a:xfrm>
            <a:prstGeom prst="rect">
              <a:avLst/>
            </a:prstGeom>
          </p:spPr>
        </p:pic>
        <p:pic>
          <p:nvPicPr>
            <p:cNvPr id="66" name="object 66"/>
            <p:cNvPicPr/>
            <p:nvPr/>
          </p:nvPicPr>
          <p:blipFill>
            <a:blip r:embed="rId59" cstate="print"/>
            <a:stretch>
              <a:fillRect/>
            </a:stretch>
          </p:blipFill>
          <p:spPr>
            <a:xfrm>
              <a:off x="6863973" y="1997963"/>
              <a:ext cx="68580" cy="9144"/>
            </a:xfrm>
            <a:prstGeom prst="rect">
              <a:avLst/>
            </a:prstGeom>
          </p:spPr>
        </p:pic>
        <p:pic>
          <p:nvPicPr>
            <p:cNvPr id="67" name="object 67"/>
            <p:cNvPicPr/>
            <p:nvPr/>
          </p:nvPicPr>
          <p:blipFill>
            <a:blip r:embed="rId60" cstate="print"/>
            <a:stretch>
              <a:fillRect/>
            </a:stretch>
          </p:blipFill>
          <p:spPr>
            <a:xfrm>
              <a:off x="6868545" y="2007107"/>
              <a:ext cx="82296" cy="27432"/>
            </a:xfrm>
            <a:prstGeom prst="rect">
              <a:avLst/>
            </a:prstGeom>
          </p:spPr>
        </p:pic>
        <p:pic>
          <p:nvPicPr>
            <p:cNvPr id="68" name="object 68"/>
            <p:cNvPicPr/>
            <p:nvPr/>
          </p:nvPicPr>
          <p:blipFill>
            <a:blip r:embed="rId61" cstate="print"/>
            <a:stretch>
              <a:fillRect/>
            </a:stretch>
          </p:blipFill>
          <p:spPr>
            <a:xfrm>
              <a:off x="7700649" y="1997963"/>
              <a:ext cx="86868" cy="32004"/>
            </a:xfrm>
            <a:prstGeom prst="rect">
              <a:avLst/>
            </a:prstGeom>
          </p:spPr>
        </p:pic>
        <p:pic>
          <p:nvPicPr>
            <p:cNvPr id="69" name="object 69"/>
            <p:cNvPicPr/>
            <p:nvPr/>
          </p:nvPicPr>
          <p:blipFill>
            <a:blip r:embed="rId62" cstate="print"/>
            <a:stretch>
              <a:fillRect/>
            </a:stretch>
          </p:blipFill>
          <p:spPr>
            <a:xfrm>
              <a:off x="7691505" y="2029967"/>
              <a:ext cx="82296" cy="13716"/>
            </a:xfrm>
            <a:prstGeom prst="rect">
              <a:avLst/>
            </a:prstGeom>
          </p:spPr>
        </p:pic>
        <p:pic>
          <p:nvPicPr>
            <p:cNvPr id="70" name="object 70"/>
            <p:cNvPicPr/>
            <p:nvPr/>
          </p:nvPicPr>
          <p:blipFill>
            <a:blip r:embed="rId63" cstate="print"/>
            <a:stretch>
              <a:fillRect/>
            </a:stretch>
          </p:blipFill>
          <p:spPr>
            <a:xfrm>
              <a:off x="6882261" y="2034539"/>
              <a:ext cx="86867" cy="18288"/>
            </a:xfrm>
            <a:prstGeom prst="rect">
              <a:avLst/>
            </a:prstGeom>
          </p:spPr>
        </p:pic>
        <p:pic>
          <p:nvPicPr>
            <p:cNvPr id="71" name="object 71"/>
            <p:cNvPicPr/>
            <p:nvPr/>
          </p:nvPicPr>
          <p:blipFill>
            <a:blip r:embed="rId64" cstate="print"/>
            <a:stretch>
              <a:fillRect/>
            </a:stretch>
          </p:blipFill>
          <p:spPr>
            <a:xfrm>
              <a:off x="6900549" y="2052827"/>
              <a:ext cx="77724" cy="18288"/>
            </a:xfrm>
            <a:prstGeom prst="rect">
              <a:avLst/>
            </a:prstGeom>
          </p:spPr>
        </p:pic>
        <p:pic>
          <p:nvPicPr>
            <p:cNvPr id="72" name="object 72"/>
            <p:cNvPicPr/>
            <p:nvPr/>
          </p:nvPicPr>
          <p:blipFill>
            <a:blip r:embed="rId65" cstate="print"/>
            <a:stretch>
              <a:fillRect/>
            </a:stretch>
          </p:blipFill>
          <p:spPr>
            <a:xfrm>
              <a:off x="7654929" y="2043683"/>
              <a:ext cx="109727" cy="41148"/>
            </a:xfrm>
            <a:prstGeom prst="rect">
              <a:avLst/>
            </a:prstGeom>
          </p:spPr>
        </p:pic>
        <p:pic>
          <p:nvPicPr>
            <p:cNvPr id="73" name="object 73"/>
            <p:cNvPicPr/>
            <p:nvPr/>
          </p:nvPicPr>
          <p:blipFill>
            <a:blip r:embed="rId66" cstate="print"/>
            <a:stretch>
              <a:fillRect/>
            </a:stretch>
          </p:blipFill>
          <p:spPr>
            <a:xfrm>
              <a:off x="6909693" y="2071115"/>
              <a:ext cx="96012" cy="22860"/>
            </a:xfrm>
            <a:prstGeom prst="rect">
              <a:avLst/>
            </a:prstGeom>
          </p:spPr>
        </p:pic>
        <p:pic>
          <p:nvPicPr>
            <p:cNvPr id="74" name="object 74"/>
            <p:cNvPicPr/>
            <p:nvPr/>
          </p:nvPicPr>
          <p:blipFill>
            <a:blip r:embed="rId67" cstate="print"/>
            <a:stretch>
              <a:fillRect/>
            </a:stretch>
          </p:blipFill>
          <p:spPr>
            <a:xfrm>
              <a:off x="7581777" y="2084831"/>
              <a:ext cx="150876" cy="59436"/>
            </a:xfrm>
            <a:prstGeom prst="rect">
              <a:avLst/>
            </a:prstGeom>
          </p:spPr>
        </p:pic>
        <p:pic>
          <p:nvPicPr>
            <p:cNvPr id="75" name="object 75"/>
            <p:cNvPicPr/>
            <p:nvPr/>
          </p:nvPicPr>
          <p:blipFill>
            <a:blip r:embed="rId68" cstate="print"/>
            <a:stretch>
              <a:fillRect/>
            </a:stretch>
          </p:blipFill>
          <p:spPr>
            <a:xfrm>
              <a:off x="6927981" y="2093975"/>
              <a:ext cx="169164" cy="68580"/>
            </a:xfrm>
            <a:prstGeom prst="rect">
              <a:avLst/>
            </a:prstGeom>
          </p:spPr>
        </p:pic>
        <p:pic>
          <p:nvPicPr>
            <p:cNvPr id="76" name="object 76"/>
            <p:cNvPicPr/>
            <p:nvPr/>
          </p:nvPicPr>
          <p:blipFill>
            <a:blip r:embed="rId69" cstate="print"/>
            <a:stretch>
              <a:fillRect/>
            </a:stretch>
          </p:blipFill>
          <p:spPr>
            <a:xfrm>
              <a:off x="7554345" y="2144267"/>
              <a:ext cx="118871" cy="18288"/>
            </a:xfrm>
            <a:prstGeom prst="rect">
              <a:avLst/>
            </a:prstGeom>
          </p:spPr>
        </p:pic>
        <p:pic>
          <p:nvPicPr>
            <p:cNvPr id="77" name="object 77"/>
            <p:cNvPicPr/>
            <p:nvPr/>
          </p:nvPicPr>
          <p:blipFill>
            <a:blip r:embed="rId70" cstate="print"/>
            <a:stretch>
              <a:fillRect/>
            </a:stretch>
          </p:blipFill>
          <p:spPr>
            <a:xfrm>
              <a:off x="7001133" y="2162555"/>
              <a:ext cx="109727" cy="9144"/>
            </a:xfrm>
            <a:prstGeom prst="rect">
              <a:avLst/>
            </a:prstGeom>
          </p:spPr>
        </p:pic>
        <p:pic>
          <p:nvPicPr>
            <p:cNvPr id="78" name="object 78"/>
            <p:cNvPicPr/>
            <p:nvPr/>
          </p:nvPicPr>
          <p:blipFill>
            <a:blip r:embed="rId71" cstate="print"/>
            <a:stretch>
              <a:fillRect/>
            </a:stretch>
          </p:blipFill>
          <p:spPr>
            <a:xfrm>
              <a:off x="7513197" y="2162555"/>
              <a:ext cx="137160" cy="18288"/>
            </a:xfrm>
            <a:prstGeom prst="rect">
              <a:avLst/>
            </a:prstGeom>
          </p:spPr>
        </p:pic>
        <p:pic>
          <p:nvPicPr>
            <p:cNvPr id="79" name="object 79"/>
            <p:cNvPicPr/>
            <p:nvPr/>
          </p:nvPicPr>
          <p:blipFill>
            <a:blip r:embed="rId72" cstate="print"/>
            <a:stretch>
              <a:fillRect/>
            </a:stretch>
          </p:blipFill>
          <p:spPr>
            <a:xfrm>
              <a:off x="7014849" y="2171700"/>
              <a:ext cx="132588" cy="13716"/>
            </a:xfrm>
            <a:prstGeom prst="rect">
              <a:avLst/>
            </a:prstGeom>
          </p:spPr>
        </p:pic>
        <p:sp>
          <p:nvSpPr>
            <p:cNvPr id="80" name="object 80"/>
            <p:cNvSpPr/>
            <p:nvPr/>
          </p:nvSpPr>
          <p:spPr>
            <a:xfrm>
              <a:off x="7037709" y="2187701"/>
              <a:ext cx="119380" cy="0"/>
            </a:xfrm>
            <a:custGeom>
              <a:avLst/>
              <a:gdLst/>
              <a:ahLst/>
              <a:cxnLst/>
              <a:rect l="l" t="t" r="r" b="b"/>
              <a:pathLst>
                <a:path w="119379">
                  <a:moveTo>
                    <a:pt x="0" y="0"/>
                  </a:moveTo>
                  <a:lnTo>
                    <a:pt x="118871" y="0"/>
                  </a:lnTo>
                </a:path>
              </a:pathLst>
            </a:custGeom>
            <a:ln w="4572">
              <a:solidFill>
                <a:srgbClr val="92DBDB"/>
              </a:solidFill>
            </a:ln>
          </p:spPr>
          <p:txBody>
            <a:bodyPr wrap="square" lIns="0" tIns="0" rIns="0" bIns="0" rtlCol="0"/>
            <a:lstStyle/>
            <a:p>
              <a:endParaRPr/>
            </a:p>
          </p:txBody>
        </p:sp>
        <p:pic>
          <p:nvPicPr>
            <p:cNvPr id="81" name="object 81"/>
            <p:cNvPicPr/>
            <p:nvPr/>
          </p:nvPicPr>
          <p:blipFill>
            <a:blip r:embed="rId73" cstate="print"/>
            <a:stretch>
              <a:fillRect/>
            </a:stretch>
          </p:blipFill>
          <p:spPr>
            <a:xfrm>
              <a:off x="7494909" y="2180843"/>
              <a:ext cx="132588" cy="9144"/>
            </a:xfrm>
            <a:prstGeom prst="rect">
              <a:avLst/>
            </a:prstGeom>
          </p:spPr>
        </p:pic>
        <p:pic>
          <p:nvPicPr>
            <p:cNvPr id="82" name="object 82"/>
            <p:cNvPicPr/>
            <p:nvPr/>
          </p:nvPicPr>
          <p:blipFill>
            <a:blip r:embed="rId74" cstate="print"/>
            <a:stretch>
              <a:fillRect/>
            </a:stretch>
          </p:blipFill>
          <p:spPr>
            <a:xfrm>
              <a:off x="7042281" y="2189987"/>
              <a:ext cx="566927" cy="32004"/>
            </a:xfrm>
            <a:prstGeom prst="rect">
              <a:avLst/>
            </a:prstGeom>
          </p:spPr>
        </p:pic>
        <p:pic>
          <p:nvPicPr>
            <p:cNvPr id="83" name="object 83"/>
            <p:cNvPicPr/>
            <p:nvPr/>
          </p:nvPicPr>
          <p:blipFill>
            <a:blip r:embed="rId75" cstate="print"/>
            <a:stretch>
              <a:fillRect/>
            </a:stretch>
          </p:blipFill>
          <p:spPr>
            <a:xfrm>
              <a:off x="7097145" y="2221991"/>
              <a:ext cx="457200" cy="13716"/>
            </a:xfrm>
            <a:prstGeom prst="rect">
              <a:avLst/>
            </a:prstGeom>
          </p:spPr>
        </p:pic>
        <p:pic>
          <p:nvPicPr>
            <p:cNvPr id="84" name="object 84"/>
            <p:cNvPicPr/>
            <p:nvPr/>
          </p:nvPicPr>
          <p:blipFill>
            <a:blip r:embed="rId76" cstate="print"/>
            <a:stretch>
              <a:fillRect/>
            </a:stretch>
          </p:blipFill>
          <p:spPr>
            <a:xfrm>
              <a:off x="7133721" y="2235707"/>
              <a:ext cx="384047" cy="22860"/>
            </a:xfrm>
            <a:prstGeom prst="rect">
              <a:avLst/>
            </a:prstGeom>
          </p:spPr>
        </p:pic>
        <p:sp>
          <p:nvSpPr>
            <p:cNvPr id="85" name="object 85"/>
            <p:cNvSpPr/>
            <p:nvPr/>
          </p:nvSpPr>
          <p:spPr>
            <a:xfrm>
              <a:off x="7197729" y="2260853"/>
              <a:ext cx="256540" cy="9525"/>
            </a:xfrm>
            <a:custGeom>
              <a:avLst/>
              <a:gdLst/>
              <a:ahLst/>
              <a:cxnLst/>
              <a:rect l="l" t="t" r="r" b="b"/>
              <a:pathLst>
                <a:path w="256540" h="9525">
                  <a:moveTo>
                    <a:pt x="0" y="0"/>
                  </a:moveTo>
                  <a:lnTo>
                    <a:pt x="256031" y="0"/>
                  </a:lnTo>
                </a:path>
                <a:path w="256540" h="9525">
                  <a:moveTo>
                    <a:pt x="22859" y="4572"/>
                  </a:moveTo>
                  <a:lnTo>
                    <a:pt x="233171" y="4572"/>
                  </a:lnTo>
                </a:path>
                <a:path w="256540" h="9525">
                  <a:moveTo>
                    <a:pt x="50291" y="9144"/>
                  </a:moveTo>
                  <a:lnTo>
                    <a:pt x="210312" y="9144"/>
                  </a:lnTo>
                </a:path>
              </a:pathLst>
            </a:custGeom>
            <a:ln w="4572">
              <a:solidFill>
                <a:srgbClr val="92DBDB"/>
              </a:solidFill>
            </a:ln>
          </p:spPr>
          <p:txBody>
            <a:bodyPr wrap="square" lIns="0" tIns="0" rIns="0" bIns="0" rtlCol="0"/>
            <a:lstStyle/>
            <a:p>
              <a:endParaRPr/>
            </a:p>
          </p:txBody>
        </p:sp>
        <p:sp>
          <p:nvSpPr>
            <p:cNvPr id="86" name="object 86"/>
            <p:cNvSpPr/>
            <p:nvPr/>
          </p:nvSpPr>
          <p:spPr>
            <a:xfrm>
              <a:off x="7293741" y="2274569"/>
              <a:ext cx="68580" cy="0"/>
            </a:xfrm>
            <a:custGeom>
              <a:avLst/>
              <a:gdLst/>
              <a:ahLst/>
              <a:cxnLst/>
              <a:rect l="l" t="t" r="r" b="b"/>
              <a:pathLst>
                <a:path w="68579">
                  <a:moveTo>
                    <a:pt x="0" y="0"/>
                  </a:moveTo>
                  <a:lnTo>
                    <a:pt x="68580" y="0"/>
                  </a:lnTo>
                </a:path>
              </a:pathLst>
            </a:custGeom>
            <a:ln w="4572">
              <a:solidFill>
                <a:srgbClr val="A3DFDF"/>
              </a:solidFill>
            </a:ln>
          </p:spPr>
          <p:txBody>
            <a:bodyPr wrap="square" lIns="0" tIns="0" rIns="0" bIns="0" rtlCol="0"/>
            <a:lstStyle/>
            <a:p>
              <a:endParaRPr/>
            </a:p>
          </p:txBody>
        </p:sp>
      </p:grpSp>
      <p:grpSp>
        <p:nvGrpSpPr>
          <p:cNvPr id="87" name="object 87"/>
          <p:cNvGrpSpPr/>
          <p:nvPr/>
        </p:nvGrpSpPr>
        <p:grpSpPr>
          <a:xfrm>
            <a:off x="4518538" y="1188719"/>
            <a:ext cx="1061085" cy="1061085"/>
            <a:chOff x="4518538" y="1188719"/>
            <a:chExt cx="1061085" cy="1061085"/>
          </a:xfrm>
        </p:grpSpPr>
        <p:pic>
          <p:nvPicPr>
            <p:cNvPr id="88" name="object 88"/>
            <p:cNvPicPr/>
            <p:nvPr/>
          </p:nvPicPr>
          <p:blipFill>
            <a:blip r:embed="rId77" cstate="print"/>
            <a:stretch>
              <a:fillRect/>
            </a:stretch>
          </p:blipFill>
          <p:spPr>
            <a:xfrm>
              <a:off x="4971166" y="1188719"/>
              <a:ext cx="150876" cy="9144"/>
            </a:xfrm>
            <a:prstGeom prst="rect">
              <a:avLst/>
            </a:prstGeom>
          </p:spPr>
        </p:pic>
        <p:pic>
          <p:nvPicPr>
            <p:cNvPr id="89" name="object 89"/>
            <p:cNvPicPr/>
            <p:nvPr/>
          </p:nvPicPr>
          <p:blipFill>
            <a:blip r:embed="rId78" cstate="print"/>
            <a:stretch>
              <a:fillRect/>
            </a:stretch>
          </p:blipFill>
          <p:spPr>
            <a:xfrm>
              <a:off x="4925446" y="1197863"/>
              <a:ext cx="242315" cy="9144"/>
            </a:xfrm>
            <a:prstGeom prst="rect">
              <a:avLst/>
            </a:prstGeom>
          </p:spPr>
        </p:pic>
        <p:pic>
          <p:nvPicPr>
            <p:cNvPr id="90" name="object 90"/>
            <p:cNvPicPr/>
            <p:nvPr/>
          </p:nvPicPr>
          <p:blipFill>
            <a:blip r:embed="rId79" cstate="print"/>
            <a:stretch>
              <a:fillRect/>
            </a:stretch>
          </p:blipFill>
          <p:spPr>
            <a:xfrm>
              <a:off x="4856866" y="1207007"/>
              <a:ext cx="374904" cy="18288"/>
            </a:xfrm>
            <a:prstGeom prst="rect">
              <a:avLst/>
            </a:prstGeom>
          </p:spPr>
        </p:pic>
        <p:pic>
          <p:nvPicPr>
            <p:cNvPr id="91" name="object 91"/>
            <p:cNvPicPr/>
            <p:nvPr/>
          </p:nvPicPr>
          <p:blipFill>
            <a:blip r:embed="rId80" cstate="print"/>
            <a:stretch>
              <a:fillRect/>
            </a:stretch>
          </p:blipFill>
          <p:spPr>
            <a:xfrm>
              <a:off x="4829434" y="1225295"/>
              <a:ext cx="434340" cy="13716"/>
            </a:xfrm>
            <a:prstGeom prst="rect">
              <a:avLst/>
            </a:prstGeom>
          </p:spPr>
        </p:pic>
        <p:pic>
          <p:nvPicPr>
            <p:cNvPr id="92" name="object 92"/>
            <p:cNvPicPr/>
            <p:nvPr/>
          </p:nvPicPr>
          <p:blipFill>
            <a:blip r:embed="rId81" cstate="print"/>
            <a:stretch>
              <a:fillRect/>
            </a:stretch>
          </p:blipFill>
          <p:spPr>
            <a:xfrm>
              <a:off x="4811146" y="1239011"/>
              <a:ext cx="470916" cy="9144"/>
            </a:xfrm>
            <a:prstGeom prst="rect">
              <a:avLst/>
            </a:prstGeom>
          </p:spPr>
        </p:pic>
        <p:sp>
          <p:nvSpPr>
            <p:cNvPr id="93" name="object 93"/>
            <p:cNvSpPr/>
            <p:nvPr/>
          </p:nvSpPr>
          <p:spPr>
            <a:xfrm>
              <a:off x="4797430" y="1250441"/>
              <a:ext cx="498475" cy="0"/>
            </a:xfrm>
            <a:custGeom>
              <a:avLst/>
              <a:gdLst/>
              <a:ahLst/>
              <a:cxnLst/>
              <a:rect l="l" t="t" r="r" b="b"/>
              <a:pathLst>
                <a:path w="498475">
                  <a:moveTo>
                    <a:pt x="0" y="0"/>
                  </a:moveTo>
                  <a:lnTo>
                    <a:pt x="498348" y="0"/>
                  </a:lnTo>
                </a:path>
              </a:pathLst>
            </a:custGeom>
            <a:ln w="4572">
              <a:solidFill>
                <a:srgbClr val="EAE251"/>
              </a:solidFill>
            </a:ln>
          </p:spPr>
          <p:txBody>
            <a:bodyPr wrap="square" lIns="0" tIns="0" rIns="0" bIns="0" rtlCol="0"/>
            <a:lstStyle/>
            <a:p>
              <a:endParaRPr/>
            </a:p>
          </p:txBody>
        </p:sp>
        <p:pic>
          <p:nvPicPr>
            <p:cNvPr id="94" name="object 94"/>
            <p:cNvPicPr/>
            <p:nvPr/>
          </p:nvPicPr>
          <p:blipFill>
            <a:blip r:embed="rId82" cstate="print"/>
            <a:stretch>
              <a:fillRect/>
            </a:stretch>
          </p:blipFill>
          <p:spPr>
            <a:xfrm>
              <a:off x="4756282" y="1252727"/>
              <a:ext cx="251460" cy="27432"/>
            </a:xfrm>
            <a:prstGeom prst="rect">
              <a:avLst/>
            </a:prstGeom>
          </p:spPr>
        </p:pic>
        <p:pic>
          <p:nvPicPr>
            <p:cNvPr id="95" name="object 95"/>
            <p:cNvPicPr/>
            <p:nvPr/>
          </p:nvPicPr>
          <p:blipFill>
            <a:blip r:embed="rId83" cstate="print"/>
            <a:stretch>
              <a:fillRect/>
            </a:stretch>
          </p:blipFill>
          <p:spPr>
            <a:xfrm>
              <a:off x="5080894" y="1252727"/>
              <a:ext cx="324611" cy="77724"/>
            </a:xfrm>
            <a:prstGeom prst="rect">
              <a:avLst/>
            </a:prstGeom>
          </p:spPr>
        </p:pic>
        <p:pic>
          <p:nvPicPr>
            <p:cNvPr id="96" name="object 96"/>
            <p:cNvPicPr/>
            <p:nvPr/>
          </p:nvPicPr>
          <p:blipFill>
            <a:blip r:embed="rId84" cstate="print"/>
            <a:stretch>
              <a:fillRect/>
            </a:stretch>
          </p:blipFill>
          <p:spPr>
            <a:xfrm>
              <a:off x="4701418" y="1280159"/>
              <a:ext cx="187452" cy="41148"/>
            </a:xfrm>
            <a:prstGeom prst="rect">
              <a:avLst/>
            </a:prstGeom>
          </p:spPr>
        </p:pic>
        <p:pic>
          <p:nvPicPr>
            <p:cNvPr id="97" name="object 97"/>
            <p:cNvPicPr/>
            <p:nvPr/>
          </p:nvPicPr>
          <p:blipFill>
            <a:blip r:embed="rId85" cstate="print"/>
            <a:stretch>
              <a:fillRect/>
            </a:stretch>
          </p:blipFill>
          <p:spPr>
            <a:xfrm>
              <a:off x="4673986" y="1321307"/>
              <a:ext cx="128015" cy="22860"/>
            </a:xfrm>
            <a:prstGeom prst="rect">
              <a:avLst/>
            </a:prstGeom>
          </p:spPr>
        </p:pic>
        <p:pic>
          <p:nvPicPr>
            <p:cNvPr id="98" name="object 98"/>
            <p:cNvPicPr/>
            <p:nvPr/>
          </p:nvPicPr>
          <p:blipFill>
            <a:blip r:embed="rId86" cstate="print"/>
            <a:stretch>
              <a:fillRect/>
            </a:stretch>
          </p:blipFill>
          <p:spPr>
            <a:xfrm>
              <a:off x="5309494" y="1330451"/>
              <a:ext cx="105155" cy="9144"/>
            </a:xfrm>
            <a:prstGeom prst="rect">
              <a:avLst/>
            </a:prstGeom>
          </p:spPr>
        </p:pic>
        <p:pic>
          <p:nvPicPr>
            <p:cNvPr id="99" name="object 99"/>
            <p:cNvPicPr/>
            <p:nvPr/>
          </p:nvPicPr>
          <p:blipFill>
            <a:blip r:embed="rId87" cstate="print"/>
            <a:stretch>
              <a:fillRect/>
            </a:stretch>
          </p:blipFill>
          <p:spPr>
            <a:xfrm>
              <a:off x="5318638" y="1339595"/>
              <a:ext cx="109728" cy="13716"/>
            </a:xfrm>
            <a:prstGeom prst="rect">
              <a:avLst/>
            </a:prstGeom>
          </p:spPr>
        </p:pic>
        <p:pic>
          <p:nvPicPr>
            <p:cNvPr id="100" name="object 100"/>
            <p:cNvPicPr/>
            <p:nvPr/>
          </p:nvPicPr>
          <p:blipFill>
            <a:blip r:embed="rId88" cstate="print"/>
            <a:stretch>
              <a:fillRect/>
            </a:stretch>
          </p:blipFill>
          <p:spPr>
            <a:xfrm>
              <a:off x="4651126" y="1344167"/>
              <a:ext cx="114300" cy="22860"/>
            </a:xfrm>
            <a:prstGeom prst="rect">
              <a:avLst/>
            </a:prstGeom>
          </p:spPr>
        </p:pic>
        <p:pic>
          <p:nvPicPr>
            <p:cNvPr id="101" name="object 101"/>
            <p:cNvPicPr/>
            <p:nvPr/>
          </p:nvPicPr>
          <p:blipFill>
            <a:blip r:embed="rId89" cstate="print"/>
            <a:stretch>
              <a:fillRect/>
            </a:stretch>
          </p:blipFill>
          <p:spPr>
            <a:xfrm>
              <a:off x="5336926" y="1353311"/>
              <a:ext cx="100583" cy="13716"/>
            </a:xfrm>
            <a:prstGeom prst="rect">
              <a:avLst/>
            </a:prstGeom>
          </p:spPr>
        </p:pic>
        <p:pic>
          <p:nvPicPr>
            <p:cNvPr id="102" name="object 102"/>
            <p:cNvPicPr/>
            <p:nvPr/>
          </p:nvPicPr>
          <p:blipFill>
            <a:blip r:embed="rId90" cstate="print"/>
            <a:stretch>
              <a:fillRect/>
            </a:stretch>
          </p:blipFill>
          <p:spPr>
            <a:xfrm>
              <a:off x="5355214" y="1367027"/>
              <a:ext cx="100583" cy="13716"/>
            </a:xfrm>
            <a:prstGeom prst="rect">
              <a:avLst/>
            </a:prstGeom>
          </p:spPr>
        </p:pic>
        <p:pic>
          <p:nvPicPr>
            <p:cNvPr id="103" name="object 103"/>
            <p:cNvPicPr/>
            <p:nvPr/>
          </p:nvPicPr>
          <p:blipFill>
            <a:blip r:embed="rId91" cstate="print"/>
            <a:stretch>
              <a:fillRect/>
            </a:stretch>
          </p:blipFill>
          <p:spPr>
            <a:xfrm>
              <a:off x="4632838" y="1367027"/>
              <a:ext cx="100584" cy="22860"/>
            </a:xfrm>
            <a:prstGeom prst="rect">
              <a:avLst/>
            </a:prstGeom>
          </p:spPr>
        </p:pic>
        <p:pic>
          <p:nvPicPr>
            <p:cNvPr id="104" name="object 104"/>
            <p:cNvPicPr/>
            <p:nvPr/>
          </p:nvPicPr>
          <p:blipFill>
            <a:blip r:embed="rId92" cstate="print"/>
            <a:stretch>
              <a:fillRect/>
            </a:stretch>
          </p:blipFill>
          <p:spPr>
            <a:xfrm>
              <a:off x="4623694" y="1389887"/>
              <a:ext cx="91440" cy="13716"/>
            </a:xfrm>
            <a:prstGeom prst="rect">
              <a:avLst/>
            </a:prstGeom>
          </p:spPr>
        </p:pic>
        <p:pic>
          <p:nvPicPr>
            <p:cNvPr id="105" name="object 105"/>
            <p:cNvPicPr/>
            <p:nvPr/>
          </p:nvPicPr>
          <p:blipFill>
            <a:blip r:embed="rId93" cstate="print"/>
            <a:stretch>
              <a:fillRect/>
            </a:stretch>
          </p:blipFill>
          <p:spPr>
            <a:xfrm>
              <a:off x="5368930" y="1380743"/>
              <a:ext cx="100584" cy="22860"/>
            </a:xfrm>
            <a:prstGeom prst="rect">
              <a:avLst/>
            </a:prstGeom>
          </p:spPr>
        </p:pic>
        <p:pic>
          <p:nvPicPr>
            <p:cNvPr id="106" name="object 106"/>
            <p:cNvPicPr/>
            <p:nvPr/>
          </p:nvPicPr>
          <p:blipFill>
            <a:blip r:embed="rId94" cstate="print"/>
            <a:stretch>
              <a:fillRect/>
            </a:stretch>
          </p:blipFill>
          <p:spPr>
            <a:xfrm>
              <a:off x="4609978" y="1403603"/>
              <a:ext cx="91440" cy="13716"/>
            </a:xfrm>
            <a:prstGeom prst="rect">
              <a:avLst/>
            </a:prstGeom>
          </p:spPr>
        </p:pic>
        <p:pic>
          <p:nvPicPr>
            <p:cNvPr id="107" name="object 107"/>
            <p:cNvPicPr/>
            <p:nvPr/>
          </p:nvPicPr>
          <p:blipFill>
            <a:blip r:embed="rId95" cstate="print"/>
            <a:stretch>
              <a:fillRect/>
            </a:stretch>
          </p:blipFill>
          <p:spPr>
            <a:xfrm>
              <a:off x="5387218" y="1403603"/>
              <a:ext cx="100584" cy="22860"/>
            </a:xfrm>
            <a:prstGeom prst="rect">
              <a:avLst/>
            </a:prstGeom>
          </p:spPr>
        </p:pic>
        <p:pic>
          <p:nvPicPr>
            <p:cNvPr id="108" name="object 108"/>
            <p:cNvPicPr/>
            <p:nvPr/>
          </p:nvPicPr>
          <p:blipFill>
            <a:blip r:embed="rId96" cstate="print"/>
            <a:stretch>
              <a:fillRect/>
            </a:stretch>
          </p:blipFill>
          <p:spPr>
            <a:xfrm>
              <a:off x="4609978" y="1417319"/>
              <a:ext cx="77723" cy="9144"/>
            </a:xfrm>
            <a:prstGeom prst="rect">
              <a:avLst/>
            </a:prstGeom>
          </p:spPr>
        </p:pic>
        <p:pic>
          <p:nvPicPr>
            <p:cNvPr id="109" name="object 109"/>
            <p:cNvPicPr/>
            <p:nvPr/>
          </p:nvPicPr>
          <p:blipFill>
            <a:blip r:embed="rId97" cstate="print"/>
            <a:stretch>
              <a:fillRect/>
            </a:stretch>
          </p:blipFill>
          <p:spPr>
            <a:xfrm>
              <a:off x="4596262" y="1426463"/>
              <a:ext cx="86867" cy="18288"/>
            </a:xfrm>
            <a:prstGeom prst="rect">
              <a:avLst/>
            </a:prstGeom>
          </p:spPr>
        </p:pic>
        <p:pic>
          <p:nvPicPr>
            <p:cNvPr id="110" name="object 110"/>
            <p:cNvPicPr/>
            <p:nvPr/>
          </p:nvPicPr>
          <p:blipFill>
            <a:blip r:embed="rId98" cstate="print"/>
            <a:stretch>
              <a:fillRect/>
            </a:stretch>
          </p:blipFill>
          <p:spPr>
            <a:xfrm>
              <a:off x="5410078" y="1426463"/>
              <a:ext cx="96011" cy="22860"/>
            </a:xfrm>
            <a:prstGeom prst="rect">
              <a:avLst/>
            </a:prstGeom>
          </p:spPr>
        </p:pic>
        <p:pic>
          <p:nvPicPr>
            <p:cNvPr id="111" name="object 111"/>
            <p:cNvPicPr/>
            <p:nvPr/>
          </p:nvPicPr>
          <p:blipFill>
            <a:blip r:embed="rId99" cstate="print"/>
            <a:stretch>
              <a:fillRect/>
            </a:stretch>
          </p:blipFill>
          <p:spPr>
            <a:xfrm>
              <a:off x="4587118" y="1444751"/>
              <a:ext cx="77724" cy="13716"/>
            </a:xfrm>
            <a:prstGeom prst="rect">
              <a:avLst/>
            </a:prstGeom>
          </p:spPr>
        </p:pic>
        <p:pic>
          <p:nvPicPr>
            <p:cNvPr id="112" name="object 112"/>
            <p:cNvPicPr/>
            <p:nvPr/>
          </p:nvPicPr>
          <p:blipFill>
            <a:blip r:embed="rId100" cstate="print"/>
            <a:stretch>
              <a:fillRect/>
            </a:stretch>
          </p:blipFill>
          <p:spPr>
            <a:xfrm>
              <a:off x="5428366" y="1449323"/>
              <a:ext cx="82295" cy="13716"/>
            </a:xfrm>
            <a:prstGeom prst="rect">
              <a:avLst/>
            </a:prstGeom>
          </p:spPr>
        </p:pic>
        <p:pic>
          <p:nvPicPr>
            <p:cNvPr id="113" name="object 113"/>
            <p:cNvPicPr/>
            <p:nvPr/>
          </p:nvPicPr>
          <p:blipFill>
            <a:blip r:embed="rId101" cstate="print"/>
            <a:stretch>
              <a:fillRect/>
            </a:stretch>
          </p:blipFill>
          <p:spPr>
            <a:xfrm>
              <a:off x="4577974" y="1458467"/>
              <a:ext cx="77724" cy="13716"/>
            </a:xfrm>
            <a:prstGeom prst="rect">
              <a:avLst/>
            </a:prstGeom>
          </p:spPr>
        </p:pic>
        <p:pic>
          <p:nvPicPr>
            <p:cNvPr id="114" name="object 114"/>
            <p:cNvPicPr/>
            <p:nvPr/>
          </p:nvPicPr>
          <p:blipFill>
            <a:blip r:embed="rId102" cstate="print"/>
            <a:stretch>
              <a:fillRect/>
            </a:stretch>
          </p:blipFill>
          <p:spPr>
            <a:xfrm>
              <a:off x="5437510" y="1463039"/>
              <a:ext cx="73152" cy="9144"/>
            </a:xfrm>
            <a:prstGeom prst="rect">
              <a:avLst/>
            </a:prstGeom>
          </p:spPr>
        </p:pic>
        <p:pic>
          <p:nvPicPr>
            <p:cNvPr id="115" name="object 115"/>
            <p:cNvPicPr/>
            <p:nvPr/>
          </p:nvPicPr>
          <p:blipFill>
            <a:blip r:embed="rId103" cstate="print"/>
            <a:stretch>
              <a:fillRect/>
            </a:stretch>
          </p:blipFill>
          <p:spPr>
            <a:xfrm>
              <a:off x="4568830" y="1472183"/>
              <a:ext cx="77724" cy="18288"/>
            </a:xfrm>
            <a:prstGeom prst="rect">
              <a:avLst/>
            </a:prstGeom>
          </p:spPr>
        </p:pic>
        <p:pic>
          <p:nvPicPr>
            <p:cNvPr id="116" name="object 116"/>
            <p:cNvPicPr/>
            <p:nvPr/>
          </p:nvPicPr>
          <p:blipFill>
            <a:blip r:embed="rId104" cstate="print"/>
            <a:stretch>
              <a:fillRect/>
            </a:stretch>
          </p:blipFill>
          <p:spPr>
            <a:xfrm>
              <a:off x="5442082" y="1472183"/>
              <a:ext cx="82296" cy="18288"/>
            </a:xfrm>
            <a:prstGeom prst="rect">
              <a:avLst/>
            </a:prstGeom>
          </p:spPr>
        </p:pic>
        <p:pic>
          <p:nvPicPr>
            <p:cNvPr id="117" name="object 117"/>
            <p:cNvPicPr/>
            <p:nvPr/>
          </p:nvPicPr>
          <p:blipFill>
            <a:blip r:embed="rId105" cstate="print"/>
            <a:stretch>
              <a:fillRect/>
            </a:stretch>
          </p:blipFill>
          <p:spPr>
            <a:xfrm>
              <a:off x="4564258" y="1490471"/>
              <a:ext cx="73152" cy="13716"/>
            </a:xfrm>
            <a:prstGeom prst="rect">
              <a:avLst/>
            </a:prstGeom>
          </p:spPr>
        </p:pic>
        <p:pic>
          <p:nvPicPr>
            <p:cNvPr id="118" name="object 118"/>
            <p:cNvPicPr/>
            <p:nvPr/>
          </p:nvPicPr>
          <p:blipFill>
            <a:blip r:embed="rId106" cstate="print"/>
            <a:stretch>
              <a:fillRect/>
            </a:stretch>
          </p:blipFill>
          <p:spPr>
            <a:xfrm>
              <a:off x="5455798" y="1490471"/>
              <a:ext cx="73152" cy="13716"/>
            </a:xfrm>
            <a:prstGeom prst="rect">
              <a:avLst/>
            </a:prstGeom>
          </p:spPr>
        </p:pic>
        <p:pic>
          <p:nvPicPr>
            <p:cNvPr id="119" name="object 119"/>
            <p:cNvPicPr/>
            <p:nvPr/>
          </p:nvPicPr>
          <p:blipFill>
            <a:blip r:embed="rId107" cstate="print"/>
            <a:stretch>
              <a:fillRect/>
            </a:stretch>
          </p:blipFill>
          <p:spPr>
            <a:xfrm>
              <a:off x="4550542" y="1504187"/>
              <a:ext cx="77724" cy="27432"/>
            </a:xfrm>
            <a:prstGeom prst="rect">
              <a:avLst/>
            </a:prstGeom>
          </p:spPr>
        </p:pic>
        <p:pic>
          <p:nvPicPr>
            <p:cNvPr id="120" name="object 120"/>
            <p:cNvPicPr/>
            <p:nvPr/>
          </p:nvPicPr>
          <p:blipFill>
            <a:blip r:embed="rId108" cstate="print"/>
            <a:stretch>
              <a:fillRect/>
            </a:stretch>
          </p:blipFill>
          <p:spPr>
            <a:xfrm>
              <a:off x="5464942" y="1504187"/>
              <a:ext cx="82296" cy="36576"/>
            </a:xfrm>
            <a:prstGeom prst="rect">
              <a:avLst/>
            </a:prstGeom>
          </p:spPr>
        </p:pic>
        <p:pic>
          <p:nvPicPr>
            <p:cNvPr id="121" name="object 121"/>
            <p:cNvPicPr/>
            <p:nvPr/>
          </p:nvPicPr>
          <p:blipFill>
            <a:blip r:embed="rId109" cstate="print"/>
            <a:stretch>
              <a:fillRect/>
            </a:stretch>
          </p:blipFill>
          <p:spPr>
            <a:xfrm>
              <a:off x="4545970" y="1531619"/>
              <a:ext cx="68580" cy="9144"/>
            </a:xfrm>
            <a:prstGeom prst="rect">
              <a:avLst/>
            </a:prstGeom>
          </p:spPr>
        </p:pic>
        <p:pic>
          <p:nvPicPr>
            <p:cNvPr id="122" name="object 122"/>
            <p:cNvPicPr/>
            <p:nvPr/>
          </p:nvPicPr>
          <p:blipFill>
            <a:blip r:embed="rId110" cstate="print"/>
            <a:stretch>
              <a:fillRect/>
            </a:stretch>
          </p:blipFill>
          <p:spPr>
            <a:xfrm>
              <a:off x="5478658" y="1540763"/>
              <a:ext cx="68580" cy="9144"/>
            </a:xfrm>
            <a:prstGeom prst="rect">
              <a:avLst/>
            </a:prstGeom>
          </p:spPr>
        </p:pic>
        <p:pic>
          <p:nvPicPr>
            <p:cNvPr id="123" name="object 123"/>
            <p:cNvPicPr/>
            <p:nvPr/>
          </p:nvPicPr>
          <p:blipFill>
            <a:blip r:embed="rId111" cstate="print"/>
            <a:stretch>
              <a:fillRect/>
            </a:stretch>
          </p:blipFill>
          <p:spPr>
            <a:xfrm>
              <a:off x="4541398" y="1540763"/>
              <a:ext cx="68580" cy="22860"/>
            </a:xfrm>
            <a:prstGeom prst="rect">
              <a:avLst/>
            </a:prstGeom>
          </p:spPr>
        </p:pic>
        <p:pic>
          <p:nvPicPr>
            <p:cNvPr id="124" name="object 124"/>
            <p:cNvPicPr/>
            <p:nvPr/>
          </p:nvPicPr>
          <p:blipFill>
            <a:blip r:embed="rId112" cstate="print"/>
            <a:stretch>
              <a:fillRect/>
            </a:stretch>
          </p:blipFill>
          <p:spPr>
            <a:xfrm>
              <a:off x="5483230" y="1549907"/>
              <a:ext cx="68580" cy="13716"/>
            </a:xfrm>
            <a:prstGeom prst="rect">
              <a:avLst/>
            </a:prstGeom>
          </p:spPr>
        </p:pic>
        <p:pic>
          <p:nvPicPr>
            <p:cNvPr id="125" name="object 125"/>
            <p:cNvPicPr/>
            <p:nvPr/>
          </p:nvPicPr>
          <p:blipFill>
            <a:blip r:embed="rId113" cstate="print"/>
            <a:stretch>
              <a:fillRect/>
            </a:stretch>
          </p:blipFill>
          <p:spPr>
            <a:xfrm>
              <a:off x="4536826" y="1563623"/>
              <a:ext cx="68580" cy="9144"/>
            </a:xfrm>
            <a:prstGeom prst="rect">
              <a:avLst/>
            </a:prstGeom>
          </p:spPr>
        </p:pic>
        <p:pic>
          <p:nvPicPr>
            <p:cNvPr id="126" name="object 126"/>
            <p:cNvPicPr/>
            <p:nvPr/>
          </p:nvPicPr>
          <p:blipFill>
            <a:blip r:embed="rId114" cstate="print"/>
            <a:stretch>
              <a:fillRect/>
            </a:stretch>
          </p:blipFill>
          <p:spPr>
            <a:xfrm>
              <a:off x="5487802" y="1563623"/>
              <a:ext cx="68580" cy="9144"/>
            </a:xfrm>
            <a:prstGeom prst="rect">
              <a:avLst/>
            </a:prstGeom>
          </p:spPr>
        </p:pic>
        <p:pic>
          <p:nvPicPr>
            <p:cNvPr id="127" name="object 127"/>
            <p:cNvPicPr/>
            <p:nvPr/>
          </p:nvPicPr>
          <p:blipFill>
            <a:blip r:embed="rId115" cstate="print"/>
            <a:stretch>
              <a:fillRect/>
            </a:stretch>
          </p:blipFill>
          <p:spPr>
            <a:xfrm>
              <a:off x="4532254" y="1572767"/>
              <a:ext cx="68580" cy="13716"/>
            </a:xfrm>
            <a:prstGeom prst="rect">
              <a:avLst/>
            </a:prstGeom>
          </p:spPr>
        </p:pic>
        <p:pic>
          <p:nvPicPr>
            <p:cNvPr id="128" name="object 128"/>
            <p:cNvPicPr/>
            <p:nvPr/>
          </p:nvPicPr>
          <p:blipFill>
            <a:blip r:embed="rId116" cstate="print"/>
            <a:stretch>
              <a:fillRect/>
            </a:stretch>
          </p:blipFill>
          <p:spPr>
            <a:xfrm>
              <a:off x="5492374" y="1572767"/>
              <a:ext cx="64007" cy="13716"/>
            </a:xfrm>
            <a:prstGeom prst="rect">
              <a:avLst/>
            </a:prstGeom>
          </p:spPr>
        </p:pic>
        <p:pic>
          <p:nvPicPr>
            <p:cNvPr id="129" name="object 129"/>
            <p:cNvPicPr/>
            <p:nvPr/>
          </p:nvPicPr>
          <p:blipFill>
            <a:blip r:embed="rId117" cstate="print"/>
            <a:stretch>
              <a:fillRect/>
            </a:stretch>
          </p:blipFill>
          <p:spPr>
            <a:xfrm>
              <a:off x="4532254" y="1586483"/>
              <a:ext cx="64007" cy="13716"/>
            </a:xfrm>
            <a:prstGeom prst="rect">
              <a:avLst/>
            </a:prstGeom>
          </p:spPr>
        </p:pic>
        <p:pic>
          <p:nvPicPr>
            <p:cNvPr id="130" name="object 130"/>
            <p:cNvPicPr/>
            <p:nvPr/>
          </p:nvPicPr>
          <p:blipFill>
            <a:blip r:embed="rId118" cstate="print"/>
            <a:stretch>
              <a:fillRect/>
            </a:stretch>
          </p:blipFill>
          <p:spPr>
            <a:xfrm>
              <a:off x="5496946" y="1586483"/>
              <a:ext cx="64007" cy="13716"/>
            </a:xfrm>
            <a:prstGeom prst="rect">
              <a:avLst/>
            </a:prstGeom>
          </p:spPr>
        </p:pic>
        <p:pic>
          <p:nvPicPr>
            <p:cNvPr id="131" name="object 131"/>
            <p:cNvPicPr/>
            <p:nvPr/>
          </p:nvPicPr>
          <p:blipFill>
            <a:blip r:embed="rId119" cstate="print"/>
            <a:stretch>
              <a:fillRect/>
            </a:stretch>
          </p:blipFill>
          <p:spPr>
            <a:xfrm>
              <a:off x="4527682" y="1600200"/>
              <a:ext cx="64007" cy="13716"/>
            </a:xfrm>
            <a:prstGeom prst="rect">
              <a:avLst/>
            </a:prstGeom>
          </p:spPr>
        </p:pic>
        <p:pic>
          <p:nvPicPr>
            <p:cNvPr id="132" name="object 132"/>
            <p:cNvPicPr/>
            <p:nvPr/>
          </p:nvPicPr>
          <p:blipFill>
            <a:blip r:embed="rId120" cstate="print"/>
            <a:stretch>
              <a:fillRect/>
            </a:stretch>
          </p:blipFill>
          <p:spPr>
            <a:xfrm>
              <a:off x="5501518" y="1600200"/>
              <a:ext cx="64007" cy="13716"/>
            </a:xfrm>
            <a:prstGeom prst="rect">
              <a:avLst/>
            </a:prstGeom>
          </p:spPr>
        </p:pic>
        <p:pic>
          <p:nvPicPr>
            <p:cNvPr id="133" name="object 133"/>
            <p:cNvPicPr/>
            <p:nvPr/>
          </p:nvPicPr>
          <p:blipFill>
            <a:blip r:embed="rId121" cstate="print"/>
            <a:stretch>
              <a:fillRect/>
            </a:stretch>
          </p:blipFill>
          <p:spPr>
            <a:xfrm>
              <a:off x="4523110" y="1613915"/>
              <a:ext cx="64007" cy="22860"/>
            </a:xfrm>
            <a:prstGeom prst="rect">
              <a:avLst/>
            </a:prstGeom>
          </p:spPr>
        </p:pic>
        <p:pic>
          <p:nvPicPr>
            <p:cNvPr id="134" name="object 134"/>
            <p:cNvPicPr/>
            <p:nvPr/>
          </p:nvPicPr>
          <p:blipFill>
            <a:blip r:embed="rId122" cstate="print"/>
            <a:stretch>
              <a:fillRect/>
            </a:stretch>
          </p:blipFill>
          <p:spPr>
            <a:xfrm>
              <a:off x="4523110" y="1636775"/>
              <a:ext cx="59435" cy="18288"/>
            </a:xfrm>
            <a:prstGeom prst="rect">
              <a:avLst/>
            </a:prstGeom>
          </p:spPr>
        </p:pic>
        <p:pic>
          <p:nvPicPr>
            <p:cNvPr id="135" name="object 135"/>
            <p:cNvPicPr/>
            <p:nvPr/>
          </p:nvPicPr>
          <p:blipFill>
            <a:blip r:embed="rId123" cstate="print"/>
            <a:stretch>
              <a:fillRect/>
            </a:stretch>
          </p:blipFill>
          <p:spPr>
            <a:xfrm>
              <a:off x="5506090" y="1613915"/>
              <a:ext cx="68580" cy="41148"/>
            </a:xfrm>
            <a:prstGeom prst="rect">
              <a:avLst/>
            </a:prstGeom>
          </p:spPr>
        </p:pic>
        <p:pic>
          <p:nvPicPr>
            <p:cNvPr id="136" name="object 136"/>
            <p:cNvPicPr/>
            <p:nvPr/>
          </p:nvPicPr>
          <p:blipFill>
            <a:blip r:embed="rId124" cstate="print"/>
            <a:stretch>
              <a:fillRect/>
            </a:stretch>
          </p:blipFill>
          <p:spPr>
            <a:xfrm>
              <a:off x="4518538" y="1655063"/>
              <a:ext cx="59436" cy="13716"/>
            </a:xfrm>
            <a:prstGeom prst="rect">
              <a:avLst/>
            </a:prstGeom>
          </p:spPr>
        </p:pic>
        <p:pic>
          <p:nvPicPr>
            <p:cNvPr id="137" name="object 137"/>
            <p:cNvPicPr/>
            <p:nvPr/>
          </p:nvPicPr>
          <p:blipFill>
            <a:blip r:embed="rId125" cstate="print"/>
            <a:stretch>
              <a:fillRect/>
            </a:stretch>
          </p:blipFill>
          <p:spPr>
            <a:xfrm>
              <a:off x="4518538" y="1668779"/>
              <a:ext cx="59435" cy="27432"/>
            </a:xfrm>
            <a:prstGeom prst="rect">
              <a:avLst/>
            </a:prstGeom>
          </p:spPr>
        </p:pic>
        <p:pic>
          <p:nvPicPr>
            <p:cNvPr id="138" name="object 138"/>
            <p:cNvPicPr/>
            <p:nvPr/>
          </p:nvPicPr>
          <p:blipFill>
            <a:blip r:embed="rId126" cstate="print"/>
            <a:stretch>
              <a:fillRect/>
            </a:stretch>
          </p:blipFill>
          <p:spPr>
            <a:xfrm>
              <a:off x="5510662" y="1655063"/>
              <a:ext cx="68580" cy="41148"/>
            </a:xfrm>
            <a:prstGeom prst="rect">
              <a:avLst/>
            </a:prstGeom>
          </p:spPr>
        </p:pic>
        <p:pic>
          <p:nvPicPr>
            <p:cNvPr id="139" name="object 139"/>
            <p:cNvPicPr/>
            <p:nvPr/>
          </p:nvPicPr>
          <p:blipFill>
            <a:blip r:embed="rId127" cstate="print"/>
            <a:stretch>
              <a:fillRect/>
            </a:stretch>
          </p:blipFill>
          <p:spPr>
            <a:xfrm>
              <a:off x="5510662" y="1696211"/>
              <a:ext cx="68580" cy="77724"/>
            </a:xfrm>
            <a:prstGeom prst="rect">
              <a:avLst/>
            </a:prstGeom>
          </p:spPr>
        </p:pic>
        <p:pic>
          <p:nvPicPr>
            <p:cNvPr id="140" name="object 140"/>
            <p:cNvPicPr/>
            <p:nvPr/>
          </p:nvPicPr>
          <p:blipFill>
            <a:blip r:embed="rId128" cstate="print"/>
            <a:stretch>
              <a:fillRect/>
            </a:stretch>
          </p:blipFill>
          <p:spPr>
            <a:xfrm>
              <a:off x="4518538" y="1696211"/>
              <a:ext cx="59435" cy="86868"/>
            </a:xfrm>
            <a:prstGeom prst="rect">
              <a:avLst/>
            </a:prstGeom>
          </p:spPr>
        </p:pic>
        <p:pic>
          <p:nvPicPr>
            <p:cNvPr id="141" name="object 141"/>
            <p:cNvPicPr/>
            <p:nvPr/>
          </p:nvPicPr>
          <p:blipFill>
            <a:blip r:embed="rId129" cstate="print"/>
            <a:stretch>
              <a:fillRect/>
            </a:stretch>
          </p:blipFill>
          <p:spPr>
            <a:xfrm>
              <a:off x="5506090" y="1773936"/>
              <a:ext cx="68579" cy="27432"/>
            </a:xfrm>
            <a:prstGeom prst="rect">
              <a:avLst/>
            </a:prstGeom>
          </p:spPr>
        </p:pic>
        <p:pic>
          <p:nvPicPr>
            <p:cNvPr id="142" name="object 142"/>
            <p:cNvPicPr/>
            <p:nvPr/>
          </p:nvPicPr>
          <p:blipFill>
            <a:blip r:embed="rId130" cstate="print"/>
            <a:stretch>
              <a:fillRect/>
            </a:stretch>
          </p:blipFill>
          <p:spPr>
            <a:xfrm>
              <a:off x="4523110" y="1783079"/>
              <a:ext cx="59435" cy="18288"/>
            </a:xfrm>
            <a:prstGeom prst="rect">
              <a:avLst/>
            </a:prstGeom>
          </p:spPr>
        </p:pic>
        <p:pic>
          <p:nvPicPr>
            <p:cNvPr id="143" name="object 143"/>
            <p:cNvPicPr/>
            <p:nvPr/>
          </p:nvPicPr>
          <p:blipFill>
            <a:blip r:embed="rId131" cstate="print"/>
            <a:stretch>
              <a:fillRect/>
            </a:stretch>
          </p:blipFill>
          <p:spPr>
            <a:xfrm>
              <a:off x="4523110" y="1801368"/>
              <a:ext cx="68579" cy="36576"/>
            </a:xfrm>
            <a:prstGeom prst="rect">
              <a:avLst/>
            </a:prstGeom>
          </p:spPr>
        </p:pic>
        <p:pic>
          <p:nvPicPr>
            <p:cNvPr id="144" name="object 144"/>
            <p:cNvPicPr/>
            <p:nvPr/>
          </p:nvPicPr>
          <p:blipFill>
            <a:blip r:embed="rId132" cstate="print"/>
            <a:stretch>
              <a:fillRect/>
            </a:stretch>
          </p:blipFill>
          <p:spPr>
            <a:xfrm>
              <a:off x="5501518" y="1801368"/>
              <a:ext cx="68579" cy="41148"/>
            </a:xfrm>
            <a:prstGeom prst="rect">
              <a:avLst/>
            </a:prstGeom>
          </p:spPr>
        </p:pic>
        <p:pic>
          <p:nvPicPr>
            <p:cNvPr id="145" name="object 145"/>
            <p:cNvPicPr/>
            <p:nvPr/>
          </p:nvPicPr>
          <p:blipFill>
            <a:blip r:embed="rId133" cstate="print"/>
            <a:stretch>
              <a:fillRect/>
            </a:stretch>
          </p:blipFill>
          <p:spPr>
            <a:xfrm>
              <a:off x="4532254" y="1837943"/>
              <a:ext cx="64007" cy="18288"/>
            </a:xfrm>
            <a:prstGeom prst="rect">
              <a:avLst/>
            </a:prstGeom>
          </p:spPr>
        </p:pic>
        <p:pic>
          <p:nvPicPr>
            <p:cNvPr id="146" name="object 146"/>
            <p:cNvPicPr/>
            <p:nvPr/>
          </p:nvPicPr>
          <p:blipFill>
            <a:blip r:embed="rId134" cstate="print"/>
            <a:stretch>
              <a:fillRect/>
            </a:stretch>
          </p:blipFill>
          <p:spPr>
            <a:xfrm>
              <a:off x="5496946" y="1842515"/>
              <a:ext cx="64007" cy="13716"/>
            </a:xfrm>
            <a:prstGeom prst="rect">
              <a:avLst/>
            </a:prstGeom>
          </p:spPr>
        </p:pic>
        <p:pic>
          <p:nvPicPr>
            <p:cNvPr id="147" name="object 147"/>
            <p:cNvPicPr/>
            <p:nvPr/>
          </p:nvPicPr>
          <p:blipFill>
            <a:blip r:embed="rId135" cstate="print"/>
            <a:stretch>
              <a:fillRect/>
            </a:stretch>
          </p:blipFill>
          <p:spPr>
            <a:xfrm>
              <a:off x="4532254" y="1856231"/>
              <a:ext cx="73152" cy="22860"/>
            </a:xfrm>
            <a:prstGeom prst="rect">
              <a:avLst/>
            </a:prstGeom>
          </p:spPr>
        </p:pic>
        <p:pic>
          <p:nvPicPr>
            <p:cNvPr id="148" name="object 148"/>
            <p:cNvPicPr/>
            <p:nvPr/>
          </p:nvPicPr>
          <p:blipFill>
            <a:blip r:embed="rId136" cstate="print"/>
            <a:stretch>
              <a:fillRect/>
            </a:stretch>
          </p:blipFill>
          <p:spPr>
            <a:xfrm>
              <a:off x="5487802" y="1856231"/>
              <a:ext cx="68579" cy="27432"/>
            </a:xfrm>
            <a:prstGeom prst="rect">
              <a:avLst/>
            </a:prstGeom>
          </p:spPr>
        </p:pic>
        <p:pic>
          <p:nvPicPr>
            <p:cNvPr id="149" name="object 149"/>
            <p:cNvPicPr/>
            <p:nvPr/>
          </p:nvPicPr>
          <p:blipFill>
            <a:blip r:embed="rId137" cstate="print"/>
            <a:stretch>
              <a:fillRect/>
            </a:stretch>
          </p:blipFill>
          <p:spPr>
            <a:xfrm>
              <a:off x="4541398" y="1879091"/>
              <a:ext cx="68579" cy="13716"/>
            </a:xfrm>
            <a:prstGeom prst="rect">
              <a:avLst/>
            </a:prstGeom>
          </p:spPr>
        </p:pic>
        <p:pic>
          <p:nvPicPr>
            <p:cNvPr id="150" name="object 150"/>
            <p:cNvPicPr/>
            <p:nvPr/>
          </p:nvPicPr>
          <p:blipFill>
            <a:blip r:embed="rId138" cstate="print"/>
            <a:stretch>
              <a:fillRect/>
            </a:stretch>
          </p:blipFill>
          <p:spPr>
            <a:xfrm>
              <a:off x="5483230" y="1883663"/>
              <a:ext cx="64007" cy="9144"/>
            </a:xfrm>
            <a:prstGeom prst="rect">
              <a:avLst/>
            </a:prstGeom>
          </p:spPr>
        </p:pic>
        <p:pic>
          <p:nvPicPr>
            <p:cNvPr id="151" name="object 151"/>
            <p:cNvPicPr/>
            <p:nvPr/>
          </p:nvPicPr>
          <p:blipFill>
            <a:blip r:embed="rId139" cstate="print"/>
            <a:stretch>
              <a:fillRect/>
            </a:stretch>
          </p:blipFill>
          <p:spPr>
            <a:xfrm>
              <a:off x="4545970" y="1892807"/>
              <a:ext cx="64007" cy="13716"/>
            </a:xfrm>
            <a:prstGeom prst="rect">
              <a:avLst/>
            </a:prstGeom>
          </p:spPr>
        </p:pic>
        <p:pic>
          <p:nvPicPr>
            <p:cNvPr id="152" name="object 152"/>
            <p:cNvPicPr/>
            <p:nvPr/>
          </p:nvPicPr>
          <p:blipFill>
            <a:blip r:embed="rId140" cstate="print"/>
            <a:stretch>
              <a:fillRect/>
            </a:stretch>
          </p:blipFill>
          <p:spPr>
            <a:xfrm>
              <a:off x="5478658" y="1892807"/>
              <a:ext cx="68580" cy="18288"/>
            </a:xfrm>
            <a:prstGeom prst="rect">
              <a:avLst/>
            </a:prstGeom>
          </p:spPr>
        </p:pic>
        <p:pic>
          <p:nvPicPr>
            <p:cNvPr id="153" name="object 153"/>
            <p:cNvPicPr/>
            <p:nvPr/>
          </p:nvPicPr>
          <p:blipFill>
            <a:blip r:embed="rId141" cstate="print"/>
            <a:stretch>
              <a:fillRect/>
            </a:stretch>
          </p:blipFill>
          <p:spPr>
            <a:xfrm>
              <a:off x="5464942" y="1911095"/>
              <a:ext cx="77724" cy="18288"/>
            </a:xfrm>
            <a:prstGeom prst="rect">
              <a:avLst/>
            </a:prstGeom>
          </p:spPr>
        </p:pic>
        <p:pic>
          <p:nvPicPr>
            <p:cNvPr id="154" name="object 154"/>
            <p:cNvPicPr/>
            <p:nvPr/>
          </p:nvPicPr>
          <p:blipFill>
            <a:blip r:embed="rId142" cstate="print"/>
            <a:stretch>
              <a:fillRect/>
            </a:stretch>
          </p:blipFill>
          <p:spPr>
            <a:xfrm>
              <a:off x="4550542" y="1906523"/>
              <a:ext cx="77723" cy="32004"/>
            </a:xfrm>
            <a:prstGeom prst="rect">
              <a:avLst/>
            </a:prstGeom>
          </p:spPr>
        </p:pic>
        <p:pic>
          <p:nvPicPr>
            <p:cNvPr id="155" name="object 155"/>
            <p:cNvPicPr/>
            <p:nvPr/>
          </p:nvPicPr>
          <p:blipFill>
            <a:blip r:embed="rId143" cstate="print"/>
            <a:stretch>
              <a:fillRect/>
            </a:stretch>
          </p:blipFill>
          <p:spPr>
            <a:xfrm>
              <a:off x="5464942" y="1929383"/>
              <a:ext cx="68580" cy="9144"/>
            </a:xfrm>
            <a:prstGeom prst="rect">
              <a:avLst/>
            </a:prstGeom>
          </p:spPr>
        </p:pic>
        <p:pic>
          <p:nvPicPr>
            <p:cNvPr id="156" name="object 156"/>
            <p:cNvPicPr/>
            <p:nvPr/>
          </p:nvPicPr>
          <p:blipFill>
            <a:blip r:embed="rId144" cstate="print"/>
            <a:stretch>
              <a:fillRect/>
            </a:stretch>
          </p:blipFill>
          <p:spPr>
            <a:xfrm>
              <a:off x="4564258" y="1938527"/>
              <a:ext cx="68579" cy="9144"/>
            </a:xfrm>
            <a:prstGeom prst="rect">
              <a:avLst/>
            </a:prstGeom>
          </p:spPr>
        </p:pic>
        <p:pic>
          <p:nvPicPr>
            <p:cNvPr id="157" name="object 157"/>
            <p:cNvPicPr/>
            <p:nvPr/>
          </p:nvPicPr>
          <p:blipFill>
            <a:blip r:embed="rId145" cstate="print"/>
            <a:stretch>
              <a:fillRect/>
            </a:stretch>
          </p:blipFill>
          <p:spPr>
            <a:xfrm>
              <a:off x="5460370" y="1938527"/>
              <a:ext cx="68580" cy="9144"/>
            </a:xfrm>
            <a:prstGeom prst="rect">
              <a:avLst/>
            </a:prstGeom>
          </p:spPr>
        </p:pic>
        <p:pic>
          <p:nvPicPr>
            <p:cNvPr id="158" name="object 158"/>
            <p:cNvPicPr/>
            <p:nvPr/>
          </p:nvPicPr>
          <p:blipFill>
            <a:blip r:embed="rId146" cstate="print"/>
            <a:stretch>
              <a:fillRect/>
            </a:stretch>
          </p:blipFill>
          <p:spPr>
            <a:xfrm>
              <a:off x="4568830" y="1947671"/>
              <a:ext cx="73152" cy="13716"/>
            </a:xfrm>
            <a:prstGeom prst="rect">
              <a:avLst/>
            </a:prstGeom>
          </p:spPr>
        </p:pic>
        <p:pic>
          <p:nvPicPr>
            <p:cNvPr id="159" name="object 159"/>
            <p:cNvPicPr/>
            <p:nvPr/>
          </p:nvPicPr>
          <p:blipFill>
            <a:blip r:embed="rId147" cstate="print"/>
            <a:stretch>
              <a:fillRect/>
            </a:stretch>
          </p:blipFill>
          <p:spPr>
            <a:xfrm>
              <a:off x="5451226" y="1947671"/>
              <a:ext cx="73151" cy="13716"/>
            </a:xfrm>
            <a:prstGeom prst="rect">
              <a:avLst/>
            </a:prstGeom>
          </p:spPr>
        </p:pic>
        <p:pic>
          <p:nvPicPr>
            <p:cNvPr id="160" name="object 160"/>
            <p:cNvPicPr/>
            <p:nvPr/>
          </p:nvPicPr>
          <p:blipFill>
            <a:blip r:embed="rId148" cstate="print"/>
            <a:stretch>
              <a:fillRect/>
            </a:stretch>
          </p:blipFill>
          <p:spPr>
            <a:xfrm>
              <a:off x="4573402" y="1961387"/>
              <a:ext cx="82296" cy="27432"/>
            </a:xfrm>
            <a:prstGeom prst="rect">
              <a:avLst/>
            </a:prstGeom>
          </p:spPr>
        </p:pic>
        <p:pic>
          <p:nvPicPr>
            <p:cNvPr id="161" name="object 161"/>
            <p:cNvPicPr/>
            <p:nvPr/>
          </p:nvPicPr>
          <p:blipFill>
            <a:blip r:embed="rId149" cstate="print"/>
            <a:stretch>
              <a:fillRect/>
            </a:stretch>
          </p:blipFill>
          <p:spPr>
            <a:xfrm>
              <a:off x="5432938" y="1961387"/>
              <a:ext cx="82296" cy="27432"/>
            </a:xfrm>
            <a:prstGeom prst="rect">
              <a:avLst/>
            </a:prstGeom>
          </p:spPr>
        </p:pic>
        <p:pic>
          <p:nvPicPr>
            <p:cNvPr id="162" name="object 162"/>
            <p:cNvPicPr/>
            <p:nvPr/>
          </p:nvPicPr>
          <p:blipFill>
            <a:blip r:embed="rId150" cstate="print"/>
            <a:stretch>
              <a:fillRect/>
            </a:stretch>
          </p:blipFill>
          <p:spPr>
            <a:xfrm>
              <a:off x="4591690" y="1988819"/>
              <a:ext cx="73152" cy="13716"/>
            </a:xfrm>
            <a:prstGeom prst="rect">
              <a:avLst/>
            </a:prstGeom>
          </p:spPr>
        </p:pic>
        <p:pic>
          <p:nvPicPr>
            <p:cNvPr id="163" name="object 163"/>
            <p:cNvPicPr/>
            <p:nvPr/>
          </p:nvPicPr>
          <p:blipFill>
            <a:blip r:embed="rId151" cstate="print"/>
            <a:stretch>
              <a:fillRect/>
            </a:stretch>
          </p:blipFill>
          <p:spPr>
            <a:xfrm>
              <a:off x="5428366" y="1988819"/>
              <a:ext cx="73152" cy="9144"/>
            </a:xfrm>
            <a:prstGeom prst="rect">
              <a:avLst/>
            </a:prstGeom>
          </p:spPr>
        </p:pic>
        <p:pic>
          <p:nvPicPr>
            <p:cNvPr id="164" name="object 164"/>
            <p:cNvPicPr/>
            <p:nvPr/>
          </p:nvPicPr>
          <p:blipFill>
            <a:blip r:embed="rId152" cstate="print"/>
            <a:stretch>
              <a:fillRect/>
            </a:stretch>
          </p:blipFill>
          <p:spPr>
            <a:xfrm>
              <a:off x="4600834" y="2002536"/>
              <a:ext cx="77724" cy="13716"/>
            </a:xfrm>
            <a:prstGeom prst="rect">
              <a:avLst/>
            </a:prstGeom>
          </p:spPr>
        </p:pic>
        <p:pic>
          <p:nvPicPr>
            <p:cNvPr id="165" name="object 165"/>
            <p:cNvPicPr/>
            <p:nvPr/>
          </p:nvPicPr>
          <p:blipFill>
            <a:blip r:embed="rId153" cstate="print"/>
            <a:stretch>
              <a:fillRect/>
            </a:stretch>
          </p:blipFill>
          <p:spPr>
            <a:xfrm>
              <a:off x="5414650" y="1997963"/>
              <a:ext cx="82296" cy="18288"/>
            </a:xfrm>
            <a:prstGeom prst="rect">
              <a:avLst/>
            </a:prstGeom>
          </p:spPr>
        </p:pic>
        <p:pic>
          <p:nvPicPr>
            <p:cNvPr id="166" name="object 166"/>
            <p:cNvPicPr/>
            <p:nvPr/>
          </p:nvPicPr>
          <p:blipFill>
            <a:blip r:embed="rId154" cstate="print"/>
            <a:stretch>
              <a:fillRect/>
            </a:stretch>
          </p:blipFill>
          <p:spPr>
            <a:xfrm>
              <a:off x="4609978" y="2016252"/>
              <a:ext cx="86868" cy="27432"/>
            </a:xfrm>
            <a:prstGeom prst="rect">
              <a:avLst/>
            </a:prstGeom>
          </p:spPr>
        </p:pic>
        <p:pic>
          <p:nvPicPr>
            <p:cNvPr id="167" name="object 167"/>
            <p:cNvPicPr/>
            <p:nvPr/>
          </p:nvPicPr>
          <p:blipFill>
            <a:blip r:embed="rId155" cstate="print"/>
            <a:stretch>
              <a:fillRect/>
            </a:stretch>
          </p:blipFill>
          <p:spPr>
            <a:xfrm>
              <a:off x="5391790" y="2016252"/>
              <a:ext cx="91440" cy="22860"/>
            </a:xfrm>
            <a:prstGeom prst="rect">
              <a:avLst/>
            </a:prstGeom>
          </p:spPr>
        </p:pic>
        <p:pic>
          <p:nvPicPr>
            <p:cNvPr id="168" name="object 168"/>
            <p:cNvPicPr/>
            <p:nvPr/>
          </p:nvPicPr>
          <p:blipFill>
            <a:blip r:embed="rId156" cstate="print"/>
            <a:stretch>
              <a:fillRect/>
            </a:stretch>
          </p:blipFill>
          <p:spPr>
            <a:xfrm>
              <a:off x="4628266" y="2043683"/>
              <a:ext cx="86867" cy="18288"/>
            </a:xfrm>
            <a:prstGeom prst="rect">
              <a:avLst/>
            </a:prstGeom>
          </p:spPr>
        </p:pic>
        <p:pic>
          <p:nvPicPr>
            <p:cNvPr id="169" name="object 169"/>
            <p:cNvPicPr/>
            <p:nvPr/>
          </p:nvPicPr>
          <p:blipFill>
            <a:blip r:embed="rId157" cstate="print"/>
            <a:stretch>
              <a:fillRect/>
            </a:stretch>
          </p:blipFill>
          <p:spPr>
            <a:xfrm>
              <a:off x="5382646" y="2039111"/>
              <a:ext cx="82296" cy="18288"/>
            </a:xfrm>
            <a:prstGeom prst="rect">
              <a:avLst/>
            </a:prstGeom>
          </p:spPr>
        </p:pic>
        <p:pic>
          <p:nvPicPr>
            <p:cNvPr id="170" name="object 170"/>
            <p:cNvPicPr/>
            <p:nvPr/>
          </p:nvPicPr>
          <p:blipFill>
            <a:blip r:embed="rId158" cstate="print"/>
            <a:stretch>
              <a:fillRect/>
            </a:stretch>
          </p:blipFill>
          <p:spPr>
            <a:xfrm>
              <a:off x="4641982" y="2061972"/>
              <a:ext cx="100584" cy="22860"/>
            </a:xfrm>
            <a:prstGeom prst="rect">
              <a:avLst/>
            </a:prstGeom>
          </p:spPr>
        </p:pic>
        <p:pic>
          <p:nvPicPr>
            <p:cNvPr id="171" name="object 171"/>
            <p:cNvPicPr/>
            <p:nvPr/>
          </p:nvPicPr>
          <p:blipFill>
            <a:blip r:embed="rId159" cstate="print"/>
            <a:stretch>
              <a:fillRect/>
            </a:stretch>
          </p:blipFill>
          <p:spPr>
            <a:xfrm>
              <a:off x="5350642" y="2057400"/>
              <a:ext cx="105155" cy="27432"/>
            </a:xfrm>
            <a:prstGeom prst="rect">
              <a:avLst/>
            </a:prstGeom>
          </p:spPr>
        </p:pic>
        <p:pic>
          <p:nvPicPr>
            <p:cNvPr id="172" name="object 172"/>
            <p:cNvPicPr/>
            <p:nvPr/>
          </p:nvPicPr>
          <p:blipFill>
            <a:blip r:embed="rId160" cstate="print"/>
            <a:stretch>
              <a:fillRect/>
            </a:stretch>
          </p:blipFill>
          <p:spPr>
            <a:xfrm>
              <a:off x="4664842" y="2084831"/>
              <a:ext cx="100584" cy="18288"/>
            </a:xfrm>
            <a:prstGeom prst="rect">
              <a:avLst/>
            </a:prstGeom>
          </p:spPr>
        </p:pic>
        <p:sp>
          <p:nvSpPr>
            <p:cNvPr id="173" name="object 173"/>
            <p:cNvSpPr/>
            <p:nvPr/>
          </p:nvSpPr>
          <p:spPr>
            <a:xfrm>
              <a:off x="4683130" y="2105405"/>
              <a:ext cx="96520" cy="5080"/>
            </a:xfrm>
            <a:custGeom>
              <a:avLst/>
              <a:gdLst/>
              <a:ahLst/>
              <a:cxnLst/>
              <a:rect l="l" t="t" r="r" b="b"/>
              <a:pathLst>
                <a:path w="96520" h="5080">
                  <a:moveTo>
                    <a:pt x="0" y="0"/>
                  </a:moveTo>
                  <a:lnTo>
                    <a:pt x="82296" y="0"/>
                  </a:lnTo>
                </a:path>
                <a:path w="96520" h="5080">
                  <a:moveTo>
                    <a:pt x="4571" y="4571"/>
                  </a:moveTo>
                  <a:lnTo>
                    <a:pt x="96011" y="4571"/>
                  </a:lnTo>
                </a:path>
              </a:pathLst>
            </a:custGeom>
            <a:ln w="4572">
              <a:solidFill>
                <a:srgbClr val="EAE251"/>
              </a:solidFill>
            </a:ln>
          </p:spPr>
          <p:txBody>
            <a:bodyPr wrap="square" lIns="0" tIns="0" rIns="0" bIns="0" rtlCol="0"/>
            <a:lstStyle/>
            <a:p>
              <a:endParaRPr/>
            </a:p>
          </p:txBody>
        </p:sp>
        <p:pic>
          <p:nvPicPr>
            <p:cNvPr id="174" name="object 174"/>
            <p:cNvPicPr/>
            <p:nvPr/>
          </p:nvPicPr>
          <p:blipFill>
            <a:blip r:embed="rId161" cstate="print"/>
            <a:stretch>
              <a:fillRect/>
            </a:stretch>
          </p:blipFill>
          <p:spPr>
            <a:xfrm>
              <a:off x="5277490" y="2084831"/>
              <a:ext cx="150876" cy="50292"/>
            </a:xfrm>
            <a:prstGeom prst="rect">
              <a:avLst/>
            </a:prstGeom>
          </p:spPr>
        </p:pic>
        <p:sp>
          <p:nvSpPr>
            <p:cNvPr id="175" name="object 175"/>
            <p:cNvSpPr/>
            <p:nvPr/>
          </p:nvSpPr>
          <p:spPr>
            <a:xfrm>
              <a:off x="5272918" y="2137409"/>
              <a:ext cx="100965" cy="0"/>
            </a:xfrm>
            <a:custGeom>
              <a:avLst/>
              <a:gdLst/>
              <a:ahLst/>
              <a:cxnLst/>
              <a:rect l="l" t="t" r="r" b="b"/>
              <a:pathLst>
                <a:path w="100964">
                  <a:moveTo>
                    <a:pt x="0" y="0"/>
                  </a:moveTo>
                  <a:lnTo>
                    <a:pt x="100584" y="0"/>
                  </a:lnTo>
                </a:path>
              </a:pathLst>
            </a:custGeom>
            <a:ln w="4572">
              <a:solidFill>
                <a:srgbClr val="EAE251"/>
              </a:solidFill>
            </a:ln>
          </p:spPr>
          <p:txBody>
            <a:bodyPr wrap="square" lIns="0" tIns="0" rIns="0" bIns="0" rtlCol="0"/>
            <a:lstStyle/>
            <a:p>
              <a:endParaRPr/>
            </a:p>
          </p:txBody>
        </p:sp>
        <p:pic>
          <p:nvPicPr>
            <p:cNvPr id="176" name="object 176"/>
            <p:cNvPicPr/>
            <p:nvPr/>
          </p:nvPicPr>
          <p:blipFill>
            <a:blip r:embed="rId162" cstate="print"/>
            <a:stretch>
              <a:fillRect/>
            </a:stretch>
          </p:blipFill>
          <p:spPr>
            <a:xfrm>
              <a:off x="4692274" y="2112263"/>
              <a:ext cx="676655" cy="86868"/>
            </a:xfrm>
            <a:prstGeom prst="rect">
              <a:avLst/>
            </a:prstGeom>
          </p:spPr>
        </p:pic>
        <p:pic>
          <p:nvPicPr>
            <p:cNvPr id="177" name="object 177"/>
            <p:cNvPicPr/>
            <p:nvPr/>
          </p:nvPicPr>
          <p:blipFill>
            <a:blip r:embed="rId163" cstate="print"/>
            <a:stretch>
              <a:fillRect/>
            </a:stretch>
          </p:blipFill>
          <p:spPr>
            <a:xfrm>
              <a:off x="4824862" y="2199131"/>
              <a:ext cx="443483" cy="9144"/>
            </a:xfrm>
            <a:prstGeom prst="rect">
              <a:avLst/>
            </a:prstGeom>
          </p:spPr>
        </p:pic>
        <p:pic>
          <p:nvPicPr>
            <p:cNvPr id="178" name="object 178"/>
            <p:cNvPicPr/>
            <p:nvPr/>
          </p:nvPicPr>
          <p:blipFill>
            <a:blip r:embed="rId164" cstate="print"/>
            <a:stretch>
              <a:fillRect/>
            </a:stretch>
          </p:blipFill>
          <p:spPr>
            <a:xfrm>
              <a:off x="4843150" y="2208275"/>
              <a:ext cx="406908" cy="13716"/>
            </a:xfrm>
            <a:prstGeom prst="rect">
              <a:avLst/>
            </a:prstGeom>
          </p:spPr>
        </p:pic>
        <p:pic>
          <p:nvPicPr>
            <p:cNvPr id="179" name="object 179"/>
            <p:cNvPicPr/>
            <p:nvPr/>
          </p:nvPicPr>
          <p:blipFill>
            <a:blip r:embed="rId165" cstate="print"/>
            <a:stretch>
              <a:fillRect/>
            </a:stretch>
          </p:blipFill>
          <p:spPr>
            <a:xfrm>
              <a:off x="4879726" y="2221991"/>
              <a:ext cx="338327" cy="27432"/>
            </a:xfrm>
            <a:prstGeom prst="rect">
              <a:avLst/>
            </a:prstGeom>
          </p:spPr>
        </p:pic>
      </p:grpSp>
      <p:pic>
        <p:nvPicPr>
          <p:cNvPr id="180" name="object 180"/>
          <p:cNvPicPr/>
          <p:nvPr/>
        </p:nvPicPr>
        <p:blipFill>
          <a:blip r:embed="rId166" cstate="print"/>
          <a:stretch>
            <a:fillRect/>
          </a:stretch>
        </p:blipFill>
        <p:spPr>
          <a:xfrm>
            <a:off x="3628521" y="155448"/>
            <a:ext cx="5497067" cy="768095"/>
          </a:xfrm>
          <a:prstGeom prst="rect">
            <a:avLst/>
          </a:prstGeom>
        </p:spPr>
      </p:pic>
      <p:sp>
        <p:nvSpPr>
          <p:cNvPr id="181" name="object 181"/>
          <p:cNvSpPr txBox="1">
            <a:spLocks noGrp="1"/>
          </p:cNvSpPr>
          <p:nvPr>
            <p:ph type="title"/>
          </p:nvPr>
        </p:nvSpPr>
        <p:spPr>
          <a:prstGeom prst="rect">
            <a:avLst/>
          </a:prstGeom>
        </p:spPr>
        <p:txBody>
          <a:bodyPr vert="horz" wrap="square" lIns="0" tIns="134620" rIns="0" bIns="0" rtlCol="0">
            <a:spAutoFit/>
          </a:bodyPr>
          <a:lstStyle/>
          <a:p>
            <a:pPr marL="581025">
              <a:lnSpc>
                <a:spcPct val="100000"/>
              </a:lnSpc>
              <a:spcBef>
                <a:spcPts val="100"/>
              </a:spcBef>
            </a:pPr>
            <a:r>
              <a:rPr dirty="0"/>
              <a:t>Промышленный</a:t>
            </a:r>
            <a:r>
              <a:rPr spc="-120" dirty="0">
                <a:latin typeface="Times New Roman"/>
                <a:cs typeface="Times New Roman"/>
              </a:rPr>
              <a:t> </a:t>
            </a:r>
            <a:r>
              <a:rPr spc="-30" dirty="0"/>
              <a:t>комплекс</a:t>
            </a:r>
          </a:p>
        </p:txBody>
      </p:sp>
      <p:sp>
        <p:nvSpPr>
          <p:cNvPr id="182" name="object 182"/>
          <p:cNvSpPr txBox="1"/>
          <p:nvPr/>
        </p:nvSpPr>
        <p:spPr>
          <a:xfrm>
            <a:off x="2722764" y="1889251"/>
            <a:ext cx="421005"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1E4D78"/>
                </a:solidFill>
                <a:latin typeface="Microsoft Sans Serif"/>
                <a:cs typeface="Microsoft Sans Serif"/>
              </a:rPr>
              <a:t>98</a:t>
            </a:r>
            <a:endParaRPr sz="2800">
              <a:latin typeface="Microsoft Sans Serif"/>
              <a:cs typeface="Microsoft Sans Serif"/>
            </a:endParaRPr>
          </a:p>
        </p:txBody>
      </p:sp>
      <p:pic>
        <p:nvPicPr>
          <p:cNvPr id="183" name="object 183"/>
          <p:cNvPicPr/>
          <p:nvPr/>
        </p:nvPicPr>
        <p:blipFill>
          <a:blip r:embed="rId167" cstate="print"/>
          <a:stretch>
            <a:fillRect/>
          </a:stretch>
        </p:blipFill>
        <p:spPr>
          <a:xfrm>
            <a:off x="1735714" y="1074419"/>
            <a:ext cx="2631948" cy="603504"/>
          </a:xfrm>
          <a:prstGeom prst="rect">
            <a:avLst/>
          </a:prstGeom>
        </p:spPr>
      </p:pic>
      <p:sp>
        <p:nvSpPr>
          <p:cNvPr id="184" name="object 184"/>
          <p:cNvSpPr txBox="1"/>
          <p:nvPr/>
        </p:nvSpPr>
        <p:spPr>
          <a:xfrm>
            <a:off x="2315856" y="1086103"/>
            <a:ext cx="1348105" cy="513080"/>
          </a:xfrm>
          <a:prstGeom prst="rect">
            <a:avLst/>
          </a:prstGeom>
        </p:spPr>
        <p:txBody>
          <a:bodyPr vert="horz" wrap="square" lIns="0" tIns="12065" rIns="0" bIns="0" rtlCol="0">
            <a:spAutoFit/>
          </a:bodyPr>
          <a:lstStyle/>
          <a:p>
            <a:pPr marL="12700" marR="5080" indent="347345">
              <a:lnSpc>
                <a:spcPct val="100000"/>
              </a:lnSpc>
              <a:spcBef>
                <a:spcPts val="95"/>
              </a:spcBef>
            </a:pPr>
            <a:r>
              <a:rPr sz="1600" b="1" spc="-20" dirty="0">
                <a:solidFill>
                  <a:srgbClr val="007EAC"/>
                </a:solidFill>
                <a:latin typeface="Arial"/>
                <a:cs typeface="Arial"/>
              </a:rPr>
              <a:t>Число</a:t>
            </a:r>
            <a:r>
              <a:rPr sz="1600" spc="-20" dirty="0">
                <a:solidFill>
                  <a:srgbClr val="007EAC"/>
                </a:solidFill>
                <a:latin typeface="Times New Roman"/>
                <a:cs typeface="Times New Roman"/>
              </a:rPr>
              <a:t> </a:t>
            </a:r>
            <a:r>
              <a:rPr sz="1600" b="1" spc="-10" dirty="0">
                <a:solidFill>
                  <a:srgbClr val="007EAC"/>
                </a:solidFill>
                <a:latin typeface="Arial"/>
                <a:cs typeface="Arial"/>
              </a:rPr>
              <a:t>предприятий</a:t>
            </a:r>
            <a:endParaRPr sz="1600">
              <a:latin typeface="Arial"/>
              <a:cs typeface="Arial"/>
            </a:endParaRPr>
          </a:p>
        </p:txBody>
      </p:sp>
      <p:grpSp>
        <p:nvGrpSpPr>
          <p:cNvPr id="185" name="object 185"/>
          <p:cNvGrpSpPr/>
          <p:nvPr/>
        </p:nvGrpSpPr>
        <p:grpSpPr>
          <a:xfrm>
            <a:off x="3398334" y="1685480"/>
            <a:ext cx="867410" cy="832485"/>
            <a:chOff x="3398334" y="1685480"/>
            <a:chExt cx="867410" cy="832485"/>
          </a:xfrm>
        </p:grpSpPr>
        <p:sp>
          <p:nvSpPr>
            <p:cNvPr id="186" name="object 186"/>
            <p:cNvSpPr/>
            <p:nvPr/>
          </p:nvSpPr>
          <p:spPr>
            <a:xfrm>
              <a:off x="3732153" y="1687067"/>
              <a:ext cx="195580" cy="9525"/>
            </a:xfrm>
            <a:custGeom>
              <a:avLst/>
              <a:gdLst/>
              <a:ahLst/>
              <a:cxnLst/>
              <a:rect l="l" t="t" r="r" b="b"/>
              <a:pathLst>
                <a:path w="195579" h="9525">
                  <a:moveTo>
                    <a:pt x="36575" y="0"/>
                  </a:moveTo>
                  <a:lnTo>
                    <a:pt x="158496" y="0"/>
                  </a:lnTo>
                </a:path>
                <a:path w="195579" h="9525">
                  <a:moveTo>
                    <a:pt x="0" y="6095"/>
                  </a:moveTo>
                  <a:lnTo>
                    <a:pt x="195071" y="6095"/>
                  </a:lnTo>
                </a:path>
                <a:path w="195579" h="9525">
                  <a:moveTo>
                    <a:pt x="0" y="9143"/>
                  </a:moveTo>
                  <a:lnTo>
                    <a:pt x="195071" y="9143"/>
                  </a:lnTo>
                </a:path>
              </a:pathLst>
            </a:custGeom>
            <a:ln w="3175">
              <a:solidFill>
                <a:srgbClr val="579264"/>
              </a:solidFill>
            </a:ln>
          </p:spPr>
          <p:txBody>
            <a:bodyPr wrap="square" lIns="0" tIns="0" rIns="0" bIns="0" rtlCol="0"/>
            <a:lstStyle/>
            <a:p>
              <a:endParaRPr/>
            </a:p>
          </p:txBody>
        </p:sp>
        <p:pic>
          <p:nvPicPr>
            <p:cNvPr id="187" name="object 187"/>
            <p:cNvPicPr/>
            <p:nvPr/>
          </p:nvPicPr>
          <p:blipFill>
            <a:blip r:embed="rId168" cstate="print"/>
            <a:stretch>
              <a:fillRect/>
            </a:stretch>
          </p:blipFill>
          <p:spPr>
            <a:xfrm>
              <a:off x="3576705" y="1688591"/>
              <a:ext cx="502920" cy="79247"/>
            </a:xfrm>
            <a:prstGeom prst="rect">
              <a:avLst/>
            </a:prstGeom>
          </p:spPr>
        </p:pic>
        <p:sp>
          <p:nvSpPr>
            <p:cNvPr id="188" name="object 188"/>
            <p:cNvSpPr/>
            <p:nvPr/>
          </p:nvSpPr>
          <p:spPr>
            <a:xfrm>
              <a:off x="3500505" y="1766315"/>
              <a:ext cx="649605" cy="73660"/>
            </a:xfrm>
            <a:custGeom>
              <a:avLst/>
              <a:gdLst/>
              <a:ahLst/>
              <a:cxnLst/>
              <a:rect l="l" t="t" r="r" b="b"/>
              <a:pathLst>
                <a:path w="649604" h="73660">
                  <a:moveTo>
                    <a:pt x="530351" y="0"/>
                  </a:moveTo>
                  <a:lnTo>
                    <a:pt x="582167" y="0"/>
                  </a:lnTo>
                </a:path>
                <a:path w="649604" h="73660">
                  <a:moveTo>
                    <a:pt x="551688" y="15240"/>
                  </a:moveTo>
                  <a:lnTo>
                    <a:pt x="600455" y="15240"/>
                  </a:lnTo>
                </a:path>
                <a:path w="649604" h="73660">
                  <a:moveTo>
                    <a:pt x="597407" y="51816"/>
                  </a:moveTo>
                  <a:lnTo>
                    <a:pt x="643127" y="51816"/>
                  </a:lnTo>
                </a:path>
                <a:path w="649604" h="73660">
                  <a:moveTo>
                    <a:pt x="603503" y="57912"/>
                  </a:moveTo>
                  <a:lnTo>
                    <a:pt x="649223" y="57912"/>
                  </a:lnTo>
                </a:path>
                <a:path w="649604" h="73660">
                  <a:moveTo>
                    <a:pt x="603503" y="60960"/>
                  </a:moveTo>
                  <a:lnTo>
                    <a:pt x="649223" y="60960"/>
                  </a:lnTo>
                </a:path>
                <a:path w="649604" h="73660">
                  <a:moveTo>
                    <a:pt x="0" y="73152"/>
                  </a:moveTo>
                  <a:lnTo>
                    <a:pt x="6095" y="73152"/>
                  </a:lnTo>
                </a:path>
              </a:pathLst>
            </a:custGeom>
            <a:ln w="3175">
              <a:solidFill>
                <a:srgbClr val="579264"/>
              </a:solidFill>
            </a:ln>
          </p:spPr>
          <p:txBody>
            <a:bodyPr wrap="square" lIns="0" tIns="0" rIns="0" bIns="0" rtlCol="0"/>
            <a:lstStyle/>
            <a:p>
              <a:endParaRPr/>
            </a:p>
          </p:txBody>
        </p:sp>
        <p:pic>
          <p:nvPicPr>
            <p:cNvPr id="189" name="object 189"/>
            <p:cNvPicPr/>
            <p:nvPr/>
          </p:nvPicPr>
          <p:blipFill>
            <a:blip r:embed="rId169" cstate="print"/>
            <a:stretch>
              <a:fillRect/>
            </a:stretch>
          </p:blipFill>
          <p:spPr>
            <a:xfrm>
              <a:off x="3399921" y="1767839"/>
              <a:ext cx="192023" cy="292607"/>
            </a:xfrm>
            <a:prstGeom prst="rect">
              <a:avLst/>
            </a:prstGeom>
          </p:spPr>
        </p:pic>
        <p:sp>
          <p:nvSpPr>
            <p:cNvPr id="190" name="object 190"/>
            <p:cNvSpPr/>
            <p:nvPr/>
          </p:nvSpPr>
          <p:spPr>
            <a:xfrm>
              <a:off x="3424305" y="1869947"/>
              <a:ext cx="810895" cy="100965"/>
            </a:xfrm>
            <a:custGeom>
              <a:avLst/>
              <a:gdLst/>
              <a:ahLst/>
              <a:cxnLst/>
              <a:rect l="l" t="t" r="r" b="b"/>
              <a:pathLst>
                <a:path w="810895" h="100964">
                  <a:moveTo>
                    <a:pt x="719327" y="0"/>
                  </a:moveTo>
                  <a:lnTo>
                    <a:pt x="758951" y="0"/>
                  </a:lnTo>
                </a:path>
                <a:path w="810895" h="100964">
                  <a:moveTo>
                    <a:pt x="48767" y="3048"/>
                  </a:moveTo>
                  <a:lnTo>
                    <a:pt x="54863" y="3048"/>
                  </a:lnTo>
                </a:path>
                <a:path w="810895" h="100964">
                  <a:moveTo>
                    <a:pt x="722376" y="3048"/>
                  </a:moveTo>
                  <a:lnTo>
                    <a:pt x="761999" y="3048"/>
                  </a:lnTo>
                </a:path>
                <a:path w="810895" h="100964">
                  <a:moveTo>
                    <a:pt x="42672" y="15239"/>
                  </a:moveTo>
                  <a:lnTo>
                    <a:pt x="48767" y="15239"/>
                  </a:lnTo>
                </a:path>
                <a:path w="810895" h="100964">
                  <a:moveTo>
                    <a:pt x="728472" y="15239"/>
                  </a:moveTo>
                  <a:lnTo>
                    <a:pt x="771143" y="15239"/>
                  </a:lnTo>
                </a:path>
                <a:path w="810895" h="100964">
                  <a:moveTo>
                    <a:pt x="731519" y="21336"/>
                  </a:moveTo>
                  <a:lnTo>
                    <a:pt x="774191" y="21336"/>
                  </a:lnTo>
                </a:path>
                <a:path w="810895" h="100964">
                  <a:moveTo>
                    <a:pt x="36575" y="24384"/>
                  </a:moveTo>
                  <a:lnTo>
                    <a:pt x="42671" y="24384"/>
                  </a:lnTo>
                </a:path>
                <a:path w="810895" h="100964">
                  <a:moveTo>
                    <a:pt x="734567" y="24384"/>
                  </a:moveTo>
                  <a:lnTo>
                    <a:pt x="777239" y="24384"/>
                  </a:lnTo>
                </a:path>
                <a:path w="810895" h="100964">
                  <a:moveTo>
                    <a:pt x="737615" y="30480"/>
                  </a:moveTo>
                  <a:lnTo>
                    <a:pt x="780287" y="30480"/>
                  </a:lnTo>
                </a:path>
                <a:path w="810895" h="100964">
                  <a:moveTo>
                    <a:pt x="21336" y="51815"/>
                  </a:moveTo>
                  <a:lnTo>
                    <a:pt x="24383" y="51815"/>
                  </a:lnTo>
                </a:path>
                <a:path w="810895" h="100964">
                  <a:moveTo>
                    <a:pt x="752855" y="51815"/>
                  </a:moveTo>
                  <a:lnTo>
                    <a:pt x="789432" y="51815"/>
                  </a:lnTo>
                </a:path>
                <a:path w="810895" h="100964">
                  <a:moveTo>
                    <a:pt x="12191" y="76200"/>
                  </a:moveTo>
                  <a:lnTo>
                    <a:pt x="15239" y="76200"/>
                  </a:lnTo>
                </a:path>
                <a:path w="810895" h="100964">
                  <a:moveTo>
                    <a:pt x="762000" y="76200"/>
                  </a:moveTo>
                  <a:lnTo>
                    <a:pt x="801623" y="76200"/>
                  </a:lnTo>
                </a:path>
                <a:path w="810895" h="100964">
                  <a:moveTo>
                    <a:pt x="9143" y="82296"/>
                  </a:moveTo>
                  <a:lnTo>
                    <a:pt x="12191" y="82296"/>
                  </a:lnTo>
                </a:path>
                <a:path w="810895" h="100964">
                  <a:moveTo>
                    <a:pt x="3048" y="88391"/>
                  </a:moveTo>
                  <a:lnTo>
                    <a:pt x="9143" y="88391"/>
                  </a:lnTo>
                </a:path>
                <a:path w="810895" h="100964">
                  <a:moveTo>
                    <a:pt x="3048" y="91439"/>
                  </a:moveTo>
                  <a:lnTo>
                    <a:pt x="9143" y="91439"/>
                  </a:lnTo>
                </a:path>
                <a:path w="810895" h="100964">
                  <a:moveTo>
                    <a:pt x="3048" y="94487"/>
                  </a:moveTo>
                  <a:lnTo>
                    <a:pt x="9143" y="94487"/>
                  </a:lnTo>
                </a:path>
                <a:path w="810895" h="100964">
                  <a:moveTo>
                    <a:pt x="771143" y="94487"/>
                  </a:moveTo>
                  <a:lnTo>
                    <a:pt x="807720" y="94487"/>
                  </a:lnTo>
                </a:path>
                <a:path w="810895" h="100964">
                  <a:moveTo>
                    <a:pt x="0" y="100584"/>
                  </a:moveTo>
                  <a:lnTo>
                    <a:pt x="3047" y="100584"/>
                  </a:lnTo>
                </a:path>
                <a:path w="810895" h="100964">
                  <a:moveTo>
                    <a:pt x="774191" y="100584"/>
                  </a:moveTo>
                  <a:lnTo>
                    <a:pt x="810768" y="100584"/>
                  </a:lnTo>
                </a:path>
              </a:pathLst>
            </a:custGeom>
            <a:ln w="3175">
              <a:solidFill>
                <a:srgbClr val="579264"/>
              </a:solidFill>
            </a:ln>
          </p:spPr>
          <p:txBody>
            <a:bodyPr wrap="square" lIns="0" tIns="0" rIns="0" bIns="0" rtlCol="0"/>
            <a:lstStyle/>
            <a:p>
              <a:endParaRPr/>
            </a:p>
          </p:txBody>
        </p:sp>
        <p:sp>
          <p:nvSpPr>
            <p:cNvPr id="191" name="object 191"/>
            <p:cNvSpPr/>
            <p:nvPr/>
          </p:nvSpPr>
          <p:spPr>
            <a:xfrm>
              <a:off x="3421257" y="1973579"/>
              <a:ext cx="6350" cy="0"/>
            </a:xfrm>
            <a:custGeom>
              <a:avLst/>
              <a:gdLst/>
              <a:ahLst/>
              <a:cxnLst/>
              <a:rect l="l" t="t" r="r" b="b"/>
              <a:pathLst>
                <a:path w="6350">
                  <a:moveTo>
                    <a:pt x="0" y="0"/>
                  </a:moveTo>
                  <a:lnTo>
                    <a:pt x="6095" y="0"/>
                  </a:lnTo>
                </a:path>
              </a:pathLst>
            </a:custGeom>
            <a:ln w="3175">
              <a:solidFill>
                <a:srgbClr val="639A6F"/>
              </a:solidFill>
            </a:ln>
          </p:spPr>
          <p:txBody>
            <a:bodyPr wrap="square" lIns="0" tIns="0" rIns="0" bIns="0" rtlCol="0"/>
            <a:lstStyle/>
            <a:p>
              <a:endParaRPr/>
            </a:p>
          </p:txBody>
        </p:sp>
        <p:sp>
          <p:nvSpPr>
            <p:cNvPr id="192" name="object 192"/>
            <p:cNvSpPr/>
            <p:nvPr/>
          </p:nvSpPr>
          <p:spPr>
            <a:xfrm>
              <a:off x="3421257" y="1979675"/>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193" name="object 193"/>
            <p:cNvSpPr/>
            <p:nvPr/>
          </p:nvSpPr>
          <p:spPr>
            <a:xfrm>
              <a:off x="3415161" y="1979675"/>
              <a:ext cx="832485" cy="21590"/>
            </a:xfrm>
            <a:custGeom>
              <a:avLst/>
              <a:gdLst/>
              <a:ahLst/>
              <a:cxnLst/>
              <a:rect l="l" t="t" r="r" b="b"/>
              <a:pathLst>
                <a:path w="832485" h="21589">
                  <a:moveTo>
                    <a:pt x="786384" y="0"/>
                  </a:moveTo>
                  <a:lnTo>
                    <a:pt x="822960" y="0"/>
                  </a:lnTo>
                </a:path>
                <a:path w="832485" h="21589">
                  <a:moveTo>
                    <a:pt x="3048" y="12191"/>
                  </a:moveTo>
                  <a:lnTo>
                    <a:pt x="6095" y="12191"/>
                  </a:lnTo>
                </a:path>
                <a:path w="832485" h="21589">
                  <a:moveTo>
                    <a:pt x="789432" y="12191"/>
                  </a:moveTo>
                  <a:lnTo>
                    <a:pt x="826008" y="12191"/>
                  </a:lnTo>
                </a:path>
                <a:path w="832485" h="21589">
                  <a:moveTo>
                    <a:pt x="0" y="21335"/>
                  </a:moveTo>
                  <a:lnTo>
                    <a:pt x="3047" y="21335"/>
                  </a:lnTo>
                </a:path>
                <a:path w="832485" h="21589">
                  <a:moveTo>
                    <a:pt x="792480" y="21335"/>
                  </a:moveTo>
                  <a:lnTo>
                    <a:pt x="832103" y="21335"/>
                  </a:lnTo>
                </a:path>
              </a:pathLst>
            </a:custGeom>
            <a:ln w="3175">
              <a:solidFill>
                <a:srgbClr val="579264"/>
              </a:solidFill>
            </a:ln>
          </p:spPr>
          <p:txBody>
            <a:bodyPr wrap="square" lIns="0" tIns="0" rIns="0" bIns="0" rtlCol="0"/>
            <a:lstStyle/>
            <a:p>
              <a:endParaRPr/>
            </a:p>
          </p:txBody>
        </p:sp>
        <p:sp>
          <p:nvSpPr>
            <p:cNvPr id="194" name="object 194"/>
            <p:cNvSpPr/>
            <p:nvPr/>
          </p:nvSpPr>
          <p:spPr>
            <a:xfrm>
              <a:off x="3415161" y="2004059"/>
              <a:ext cx="3175" cy="0"/>
            </a:xfrm>
            <a:custGeom>
              <a:avLst/>
              <a:gdLst/>
              <a:ahLst/>
              <a:cxnLst/>
              <a:rect l="l" t="t" r="r" b="b"/>
              <a:pathLst>
                <a:path w="3175">
                  <a:moveTo>
                    <a:pt x="0" y="0"/>
                  </a:moveTo>
                  <a:lnTo>
                    <a:pt x="3047" y="0"/>
                  </a:lnTo>
                </a:path>
              </a:pathLst>
            </a:custGeom>
            <a:ln w="3175">
              <a:solidFill>
                <a:srgbClr val="5B9466"/>
              </a:solidFill>
            </a:ln>
          </p:spPr>
          <p:txBody>
            <a:bodyPr wrap="square" lIns="0" tIns="0" rIns="0" bIns="0" rtlCol="0"/>
            <a:lstStyle/>
            <a:p>
              <a:endParaRPr/>
            </a:p>
          </p:txBody>
        </p:sp>
        <p:sp>
          <p:nvSpPr>
            <p:cNvPr id="195" name="object 195"/>
            <p:cNvSpPr/>
            <p:nvPr/>
          </p:nvSpPr>
          <p:spPr>
            <a:xfrm>
              <a:off x="3412113" y="2004059"/>
              <a:ext cx="841375" cy="21590"/>
            </a:xfrm>
            <a:custGeom>
              <a:avLst/>
              <a:gdLst/>
              <a:ahLst/>
              <a:cxnLst/>
              <a:rect l="l" t="t" r="r" b="b"/>
              <a:pathLst>
                <a:path w="841375" h="21589">
                  <a:moveTo>
                    <a:pt x="795528" y="0"/>
                  </a:moveTo>
                  <a:lnTo>
                    <a:pt x="835151" y="0"/>
                  </a:lnTo>
                </a:path>
                <a:path w="841375" h="21589">
                  <a:moveTo>
                    <a:pt x="0" y="6096"/>
                  </a:moveTo>
                  <a:lnTo>
                    <a:pt x="3047" y="6096"/>
                  </a:lnTo>
                </a:path>
                <a:path w="841375" h="21589">
                  <a:moveTo>
                    <a:pt x="798576" y="6096"/>
                  </a:moveTo>
                  <a:lnTo>
                    <a:pt x="838199" y="6096"/>
                  </a:lnTo>
                </a:path>
                <a:path w="841375" h="21589">
                  <a:moveTo>
                    <a:pt x="0" y="9144"/>
                  </a:moveTo>
                  <a:lnTo>
                    <a:pt x="3047" y="9144"/>
                  </a:lnTo>
                </a:path>
                <a:path w="841375" h="21589">
                  <a:moveTo>
                    <a:pt x="798576" y="9144"/>
                  </a:moveTo>
                  <a:lnTo>
                    <a:pt x="838199" y="9144"/>
                  </a:lnTo>
                </a:path>
                <a:path w="841375" h="21589">
                  <a:moveTo>
                    <a:pt x="0" y="12192"/>
                  </a:moveTo>
                  <a:lnTo>
                    <a:pt x="3047" y="12192"/>
                  </a:lnTo>
                </a:path>
                <a:path w="841375" h="21589">
                  <a:moveTo>
                    <a:pt x="798576" y="12192"/>
                  </a:moveTo>
                  <a:lnTo>
                    <a:pt x="838199" y="12192"/>
                  </a:lnTo>
                </a:path>
                <a:path w="841375" h="21589">
                  <a:moveTo>
                    <a:pt x="0" y="15240"/>
                  </a:moveTo>
                  <a:lnTo>
                    <a:pt x="3047" y="15240"/>
                  </a:lnTo>
                </a:path>
                <a:path w="841375" h="21589">
                  <a:moveTo>
                    <a:pt x="801624" y="21336"/>
                  </a:moveTo>
                  <a:lnTo>
                    <a:pt x="841247" y="21336"/>
                  </a:lnTo>
                </a:path>
              </a:pathLst>
            </a:custGeom>
            <a:ln w="3175">
              <a:solidFill>
                <a:srgbClr val="579264"/>
              </a:solidFill>
            </a:ln>
          </p:spPr>
          <p:txBody>
            <a:bodyPr wrap="square" lIns="0" tIns="0" rIns="0" bIns="0" rtlCol="0"/>
            <a:lstStyle/>
            <a:p>
              <a:endParaRPr/>
            </a:p>
          </p:txBody>
        </p:sp>
        <p:sp>
          <p:nvSpPr>
            <p:cNvPr id="196" name="object 196"/>
            <p:cNvSpPr/>
            <p:nvPr/>
          </p:nvSpPr>
          <p:spPr>
            <a:xfrm>
              <a:off x="3409065" y="2028443"/>
              <a:ext cx="3175" cy="0"/>
            </a:xfrm>
            <a:custGeom>
              <a:avLst/>
              <a:gdLst/>
              <a:ahLst/>
              <a:cxnLst/>
              <a:rect l="l" t="t" r="r" b="b"/>
              <a:pathLst>
                <a:path w="3175">
                  <a:moveTo>
                    <a:pt x="0" y="0"/>
                  </a:moveTo>
                  <a:lnTo>
                    <a:pt x="3047" y="0"/>
                  </a:lnTo>
                </a:path>
              </a:pathLst>
            </a:custGeom>
            <a:ln w="3175">
              <a:solidFill>
                <a:srgbClr val="599266"/>
              </a:solidFill>
            </a:ln>
          </p:spPr>
          <p:txBody>
            <a:bodyPr wrap="square" lIns="0" tIns="0" rIns="0" bIns="0" rtlCol="0"/>
            <a:lstStyle/>
            <a:p>
              <a:endParaRPr/>
            </a:p>
          </p:txBody>
        </p:sp>
        <p:sp>
          <p:nvSpPr>
            <p:cNvPr id="197" name="object 197"/>
            <p:cNvSpPr/>
            <p:nvPr/>
          </p:nvSpPr>
          <p:spPr>
            <a:xfrm>
              <a:off x="3406017" y="2028443"/>
              <a:ext cx="850900" cy="21590"/>
            </a:xfrm>
            <a:custGeom>
              <a:avLst/>
              <a:gdLst/>
              <a:ahLst/>
              <a:cxnLst/>
              <a:rect l="l" t="t" r="r" b="b"/>
              <a:pathLst>
                <a:path w="850900" h="21589">
                  <a:moveTo>
                    <a:pt x="807719" y="0"/>
                  </a:moveTo>
                  <a:lnTo>
                    <a:pt x="847343" y="0"/>
                  </a:lnTo>
                </a:path>
                <a:path w="850900" h="21589">
                  <a:moveTo>
                    <a:pt x="0" y="18287"/>
                  </a:moveTo>
                  <a:lnTo>
                    <a:pt x="3047" y="18287"/>
                  </a:lnTo>
                </a:path>
                <a:path w="850900" h="21589">
                  <a:moveTo>
                    <a:pt x="813815" y="18287"/>
                  </a:moveTo>
                  <a:lnTo>
                    <a:pt x="850392" y="18287"/>
                  </a:lnTo>
                </a:path>
                <a:path w="850900" h="21589">
                  <a:moveTo>
                    <a:pt x="0" y="21336"/>
                  </a:moveTo>
                  <a:lnTo>
                    <a:pt x="3047" y="21336"/>
                  </a:lnTo>
                </a:path>
                <a:path w="850900" h="21589">
                  <a:moveTo>
                    <a:pt x="813815" y="21336"/>
                  </a:moveTo>
                  <a:lnTo>
                    <a:pt x="850392" y="21336"/>
                  </a:lnTo>
                </a:path>
              </a:pathLst>
            </a:custGeom>
            <a:ln w="3175">
              <a:solidFill>
                <a:srgbClr val="579264"/>
              </a:solidFill>
            </a:ln>
          </p:spPr>
          <p:txBody>
            <a:bodyPr wrap="square" lIns="0" tIns="0" rIns="0" bIns="0" rtlCol="0"/>
            <a:lstStyle/>
            <a:p>
              <a:endParaRPr/>
            </a:p>
          </p:txBody>
        </p:sp>
        <p:sp>
          <p:nvSpPr>
            <p:cNvPr id="198" name="object 198"/>
            <p:cNvSpPr/>
            <p:nvPr/>
          </p:nvSpPr>
          <p:spPr>
            <a:xfrm>
              <a:off x="3406017" y="2052827"/>
              <a:ext cx="3175" cy="0"/>
            </a:xfrm>
            <a:custGeom>
              <a:avLst/>
              <a:gdLst/>
              <a:ahLst/>
              <a:cxnLst/>
              <a:rect l="l" t="t" r="r" b="b"/>
              <a:pathLst>
                <a:path w="3175">
                  <a:moveTo>
                    <a:pt x="0" y="0"/>
                  </a:moveTo>
                  <a:lnTo>
                    <a:pt x="3047" y="0"/>
                  </a:lnTo>
                </a:path>
              </a:pathLst>
            </a:custGeom>
            <a:ln w="3175">
              <a:solidFill>
                <a:srgbClr val="72A37D"/>
              </a:solidFill>
            </a:ln>
          </p:spPr>
          <p:txBody>
            <a:bodyPr wrap="square" lIns="0" tIns="0" rIns="0" bIns="0" rtlCol="0"/>
            <a:lstStyle/>
            <a:p>
              <a:endParaRPr/>
            </a:p>
          </p:txBody>
        </p:sp>
        <p:sp>
          <p:nvSpPr>
            <p:cNvPr id="199" name="object 199"/>
            <p:cNvSpPr/>
            <p:nvPr/>
          </p:nvSpPr>
          <p:spPr>
            <a:xfrm>
              <a:off x="3406017" y="2055875"/>
              <a:ext cx="3175" cy="0"/>
            </a:xfrm>
            <a:custGeom>
              <a:avLst/>
              <a:gdLst/>
              <a:ahLst/>
              <a:cxnLst/>
              <a:rect l="l" t="t" r="r" b="b"/>
              <a:pathLst>
                <a:path w="3175">
                  <a:moveTo>
                    <a:pt x="0" y="0"/>
                  </a:moveTo>
                  <a:lnTo>
                    <a:pt x="3047" y="0"/>
                  </a:lnTo>
                </a:path>
              </a:pathLst>
            </a:custGeom>
            <a:ln w="3175">
              <a:solidFill>
                <a:srgbClr val="7AA883"/>
              </a:solidFill>
            </a:ln>
          </p:spPr>
          <p:txBody>
            <a:bodyPr wrap="square" lIns="0" tIns="0" rIns="0" bIns="0" rtlCol="0"/>
            <a:lstStyle/>
            <a:p>
              <a:endParaRPr/>
            </a:p>
          </p:txBody>
        </p:sp>
        <p:sp>
          <p:nvSpPr>
            <p:cNvPr id="200" name="object 200"/>
            <p:cNvSpPr/>
            <p:nvPr/>
          </p:nvSpPr>
          <p:spPr>
            <a:xfrm>
              <a:off x="3399921" y="2061971"/>
              <a:ext cx="859790" cy="9525"/>
            </a:xfrm>
            <a:custGeom>
              <a:avLst/>
              <a:gdLst/>
              <a:ahLst/>
              <a:cxnLst/>
              <a:rect l="l" t="t" r="r" b="b"/>
              <a:pathLst>
                <a:path w="859789" h="9525">
                  <a:moveTo>
                    <a:pt x="0" y="0"/>
                  </a:moveTo>
                  <a:lnTo>
                    <a:pt x="6095" y="0"/>
                  </a:lnTo>
                </a:path>
                <a:path w="859789" h="9525">
                  <a:moveTo>
                    <a:pt x="822960" y="0"/>
                  </a:moveTo>
                  <a:lnTo>
                    <a:pt x="859536" y="0"/>
                  </a:lnTo>
                </a:path>
                <a:path w="859789" h="9525">
                  <a:moveTo>
                    <a:pt x="0" y="3048"/>
                  </a:moveTo>
                  <a:lnTo>
                    <a:pt x="6095" y="3048"/>
                  </a:lnTo>
                </a:path>
                <a:path w="859789" h="9525">
                  <a:moveTo>
                    <a:pt x="822960" y="3048"/>
                  </a:moveTo>
                  <a:lnTo>
                    <a:pt x="859536" y="3048"/>
                  </a:lnTo>
                </a:path>
                <a:path w="859789" h="9525">
                  <a:moveTo>
                    <a:pt x="0" y="6096"/>
                  </a:moveTo>
                  <a:lnTo>
                    <a:pt x="6095" y="6096"/>
                  </a:lnTo>
                </a:path>
                <a:path w="859789" h="9525">
                  <a:moveTo>
                    <a:pt x="822960" y="6096"/>
                  </a:moveTo>
                  <a:lnTo>
                    <a:pt x="859536" y="6096"/>
                  </a:lnTo>
                </a:path>
                <a:path w="859789" h="9525">
                  <a:moveTo>
                    <a:pt x="0" y="9143"/>
                  </a:moveTo>
                  <a:lnTo>
                    <a:pt x="6095" y="9143"/>
                  </a:lnTo>
                </a:path>
                <a:path w="859789" h="9525">
                  <a:moveTo>
                    <a:pt x="822960" y="9143"/>
                  </a:moveTo>
                  <a:lnTo>
                    <a:pt x="859536" y="9143"/>
                  </a:lnTo>
                </a:path>
              </a:pathLst>
            </a:custGeom>
            <a:ln w="3175">
              <a:solidFill>
                <a:srgbClr val="579264"/>
              </a:solidFill>
            </a:ln>
          </p:spPr>
          <p:txBody>
            <a:bodyPr wrap="square" lIns="0" tIns="0" rIns="0" bIns="0" rtlCol="0"/>
            <a:lstStyle/>
            <a:p>
              <a:endParaRPr/>
            </a:p>
          </p:txBody>
        </p:sp>
        <p:sp>
          <p:nvSpPr>
            <p:cNvPr id="201" name="object 201"/>
            <p:cNvSpPr/>
            <p:nvPr/>
          </p:nvSpPr>
          <p:spPr>
            <a:xfrm>
              <a:off x="3399921" y="2074163"/>
              <a:ext cx="6350" cy="0"/>
            </a:xfrm>
            <a:custGeom>
              <a:avLst/>
              <a:gdLst/>
              <a:ahLst/>
              <a:cxnLst/>
              <a:rect l="l" t="t" r="r" b="b"/>
              <a:pathLst>
                <a:path w="6350">
                  <a:moveTo>
                    <a:pt x="0" y="0"/>
                  </a:moveTo>
                  <a:lnTo>
                    <a:pt x="6095" y="0"/>
                  </a:lnTo>
                </a:path>
              </a:pathLst>
            </a:custGeom>
            <a:ln w="3175">
              <a:solidFill>
                <a:srgbClr val="5E9469"/>
              </a:solidFill>
            </a:ln>
          </p:spPr>
          <p:txBody>
            <a:bodyPr wrap="square" lIns="0" tIns="0" rIns="0" bIns="0" rtlCol="0"/>
            <a:lstStyle/>
            <a:p>
              <a:endParaRPr/>
            </a:p>
          </p:txBody>
        </p:sp>
        <p:sp>
          <p:nvSpPr>
            <p:cNvPr id="202" name="object 202"/>
            <p:cNvSpPr/>
            <p:nvPr/>
          </p:nvSpPr>
          <p:spPr>
            <a:xfrm>
              <a:off x="4222881" y="2074163"/>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203" name="object 203"/>
            <p:cNvSpPr/>
            <p:nvPr/>
          </p:nvSpPr>
          <p:spPr>
            <a:xfrm>
              <a:off x="3399921" y="2077211"/>
              <a:ext cx="6350" cy="0"/>
            </a:xfrm>
            <a:custGeom>
              <a:avLst/>
              <a:gdLst/>
              <a:ahLst/>
              <a:cxnLst/>
              <a:rect l="l" t="t" r="r" b="b"/>
              <a:pathLst>
                <a:path w="6350">
                  <a:moveTo>
                    <a:pt x="0" y="0"/>
                  </a:moveTo>
                  <a:lnTo>
                    <a:pt x="6095" y="0"/>
                  </a:lnTo>
                </a:path>
              </a:pathLst>
            </a:custGeom>
            <a:ln w="3175">
              <a:solidFill>
                <a:srgbClr val="5D976B"/>
              </a:solidFill>
            </a:ln>
          </p:spPr>
          <p:txBody>
            <a:bodyPr wrap="square" lIns="0" tIns="0" rIns="0" bIns="0" rtlCol="0"/>
            <a:lstStyle/>
            <a:p>
              <a:endParaRPr/>
            </a:p>
          </p:txBody>
        </p:sp>
        <p:sp>
          <p:nvSpPr>
            <p:cNvPr id="204" name="object 204"/>
            <p:cNvSpPr/>
            <p:nvPr/>
          </p:nvSpPr>
          <p:spPr>
            <a:xfrm>
              <a:off x="4222881" y="2077211"/>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205" name="object 205"/>
            <p:cNvSpPr/>
            <p:nvPr/>
          </p:nvSpPr>
          <p:spPr>
            <a:xfrm>
              <a:off x="3399921" y="2080259"/>
              <a:ext cx="6350" cy="0"/>
            </a:xfrm>
            <a:custGeom>
              <a:avLst/>
              <a:gdLst/>
              <a:ahLst/>
              <a:cxnLst/>
              <a:rect l="l" t="t" r="r" b="b"/>
              <a:pathLst>
                <a:path w="6350">
                  <a:moveTo>
                    <a:pt x="0" y="0"/>
                  </a:moveTo>
                  <a:lnTo>
                    <a:pt x="6095" y="0"/>
                  </a:lnTo>
                </a:path>
              </a:pathLst>
            </a:custGeom>
            <a:ln w="3175">
              <a:solidFill>
                <a:srgbClr val="649A71"/>
              </a:solidFill>
            </a:ln>
          </p:spPr>
          <p:txBody>
            <a:bodyPr wrap="square" lIns="0" tIns="0" rIns="0" bIns="0" rtlCol="0"/>
            <a:lstStyle/>
            <a:p>
              <a:endParaRPr/>
            </a:p>
          </p:txBody>
        </p:sp>
        <p:sp>
          <p:nvSpPr>
            <p:cNvPr id="206" name="object 206"/>
            <p:cNvSpPr/>
            <p:nvPr/>
          </p:nvSpPr>
          <p:spPr>
            <a:xfrm>
              <a:off x="3399921" y="2083307"/>
              <a:ext cx="6350" cy="21590"/>
            </a:xfrm>
            <a:custGeom>
              <a:avLst/>
              <a:gdLst/>
              <a:ahLst/>
              <a:cxnLst/>
              <a:rect l="l" t="t" r="r" b="b"/>
              <a:pathLst>
                <a:path w="6350" h="21589">
                  <a:moveTo>
                    <a:pt x="0" y="0"/>
                  </a:moveTo>
                  <a:lnTo>
                    <a:pt x="6095" y="0"/>
                  </a:lnTo>
                </a:path>
                <a:path w="6350" h="21589">
                  <a:moveTo>
                    <a:pt x="0" y="3048"/>
                  </a:moveTo>
                  <a:lnTo>
                    <a:pt x="6095" y="3048"/>
                  </a:lnTo>
                </a:path>
                <a:path w="6350" h="21589">
                  <a:moveTo>
                    <a:pt x="0" y="6096"/>
                  </a:moveTo>
                  <a:lnTo>
                    <a:pt x="6095" y="6096"/>
                  </a:lnTo>
                </a:path>
                <a:path w="6350" h="21589">
                  <a:moveTo>
                    <a:pt x="0" y="9144"/>
                  </a:moveTo>
                  <a:lnTo>
                    <a:pt x="6095" y="9144"/>
                  </a:lnTo>
                </a:path>
                <a:path w="6350" h="21589">
                  <a:moveTo>
                    <a:pt x="0" y="12192"/>
                  </a:moveTo>
                  <a:lnTo>
                    <a:pt x="6095" y="12192"/>
                  </a:lnTo>
                </a:path>
                <a:path w="6350" h="21589">
                  <a:moveTo>
                    <a:pt x="0" y="15239"/>
                  </a:moveTo>
                  <a:lnTo>
                    <a:pt x="6095" y="15239"/>
                  </a:lnTo>
                </a:path>
                <a:path w="6350" h="21589">
                  <a:moveTo>
                    <a:pt x="0" y="18287"/>
                  </a:moveTo>
                  <a:lnTo>
                    <a:pt x="6095" y="18287"/>
                  </a:lnTo>
                </a:path>
                <a:path w="6350" h="21589">
                  <a:moveTo>
                    <a:pt x="0" y="21336"/>
                  </a:moveTo>
                  <a:lnTo>
                    <a:pt x="6095" y="21336"/>
                  </a:lnTo>
                </a:path>
              </a:pathLst>
            </a:custGeom>
            <a:ln w="3175">
              <a:solidFill>
                <a:srgbClr val="8FB698"/>
              </a:solidFill>
            </a:ln>
          </p:spPr>
          <p:txBody>
            <a:bodyPr wrap="square" lIns="0" tIns="0" rIns="0" bIns="0" rtlCol="0"/>
            <a:lstStyle/>
            <a:p>
              <a:endParaRPr/>
            </a:p>
          </p:txBody>
        </p:sp>
        <p:sp>
          <p:nvSpPr>
            <p:cNvPr id="207" name="object 207"/>
            <p:cNvSpPr/>
            <p:nvPr/>
          </p:nvSpPr>
          <p:spPr>
            <a:xfrm>
              <a:off x="3399921" y="2107691"/>
              <a:ext cx="6350" cy="0"/>
            </a:xfrm>
            <a:custGeom>
              <a:avLst/>
              <a:gdLst/>
              <a:ahLst/>
              <a:cxnLst/>
              <a:rect l="l" t="t" r="r" b="b"/>
              <a:pathLst>
                <a:path w="6350">
                  <a:moveTo>
                    <a:pt x="0" y="0"/>
                  </a:moveTo>
                  <a:lnTo>
                    <a:pt x="6095" y="0"/>
                  </a:lnTo>
                </a:path>
              </a:pathLst>
            </a:custGeom>
            <a:ln w="3175">
              <a:solidFill>
                <a:srgbClr val="A1C1A8"/>
              </a:solidFill>
            </a:ln>
          </p:spPr>
          <p:txBody>
            <a:bodyPr wrap="square" lIns="0" tIns="0" rIns="0" bIns="0" rtlCol="0"/>
            <a:lstStyle/>
            <a:p>
              <a:endParaRPr/>
            </a:p>
          </p:txBody>
        </p:sp>
        <p:sp>
          <p:nvSpPr>
            <p:cNvPr id="208" name="object 208"/>
            <p:cNvSpPr/>
            <p:nvPr/>
          </p:nvSpPr>
          <p:spPr>
            <a:xfrm>
              <a:off x="4225929" y="2107691"/>
              <a:ext cx="38100" cy="24765"/>
            </a:xfrm>
            <a:custGeom>
              <a:avLst/>
              <a:gdLst/>
              <a:ahLst/>
              <a:cxnLst/>
              <a:rect l="l" t="t" r="r" b="b"/>
              <a:pathLst>
                <a:path w="38100" h="24764">
                  <a:moveTo>
                    <a:pt x="0" y="0"/>
                  </a:moveTo>
                  <a:lnTo>
                    <a:pt x="38099" y="0"/>
                  </a:lnTo>
                </a:path>
                <a:path w="38100" h="24764">
                  <a:moveTo>
                    <a:pt x="0" y="3048"/>
                  </a:moveTo>
                  <a:lnTo>
                    <a:pt x="38099" y="3048"/>
                  </a:lnTo>
                </a:path>
                <a:path w="38100" h="24764">
                  <a:moveTo>
                    <a:pt x="0" y="6096"/>
                  </a:moveTo>
                  <a:lnTo>
                    <a:pt x="38099" y="6096"/>
                  </a:lnTo>
                </a:path>
                <a:path w="38100" h="24764">
                  <a:moveTo>
                    <a:pt x="0" y="9144"/>
                  </a:moveTo>
                  <a:lnTo>
                    <a:pt x="38099" y="9144"/>
                  </a:lnTo>
                </a:path>
                <a:path w="38100" h="24764">
                  <a:moveTo>
                    <a:pt x="0" y="12192"/>
                  </a:moveTo>
                  <a:lnTo>
                    <a:pt x="38099" y="12192"/>
                  </a:lnTo>
                </a:path>
                <a:path w="38100" h="24764">
                  <a:moveTo>
                    <a:pt x="0" y="15240"/>
                  </a:moveTo>
                  <a:lnTo>
                    <a:pt x="38099" y="15240"/>
                  </a:lnTo>
                </a:path>
                <a:path w="38100" h="24764">
                  <a:moveTo>
                    <a:pt x="0" y="18288"/>
                  </a:moveTo>
                  <a:lnTo>
                    <a:pt x="38099" y="18288"/>
                  </a:lnTo>
                </a:path>
                <a:path w="38100" h="24764">
                  <a:moveTo>
                    <a:pt x="0" y="21336"/>
                  </a:moveTo>
                  <a:lnTo>
                    <a:pt x="38099" y="21336"/>
                  </a:lnTo>
                </a:path>
                <a:path w="38100" h="24764">
                  <a:moveTo>
                    <a:pt x="0" y="24384"/>
                  </a:moveTo>
                  <a:lnTo>
                    <a:pt x="38099" y="24384"/>
                  </a:lnTo>
                </a:path>
              </a:pathLst>
            </a:custGeom>
            <a:ln w="3175">
              <a:solidFill>
                <a:srgbClr val="579264"/>
              </a:solidFill>
            </a:ln>
          </p:spPr>
          <p:txBody>
            <a:bodyPr wrap="square" lIns="0" tIns="0" rIns="0" bIns="0" rtlCol="0"/>
            <a:lstStyle/>
            <a:p>
              <a:endParaRPr/>
            </a:p>
          </p:txBody>
        </p:sp>
        <p:sp>
          <p:nvSpPr>
            <p:cNvPr id="209" name="object 209"/>
            <p:cNvSpPr/>
            <p:nvPr/>
          </p:nvSpPr>
          <p:spPr>
            <a:xfrm>
              <a:off x="3399921" y="2135123"/>
              <a:ext cx="6350" cy="0"/>
            </a:xfrm>
            <a:custGeom>
              <a:avLst/>
              <a:gdLst/>
              <a:ahLst/>
              <a:cxnLst/>
              <a:rect l="l" t="t" r="r" b="b"/>
              <a:pathLst>
                <a:path w="6350">
                  <a:moveTo>
                    <a:pt x="0" y="0"/>
                  </a:moveTo>
                  <a:lnTo>
                    <a:pt x="6095" y="0"/>
                  </a:lnTo>
                </a:path>
              </a:pathLst>
            </a:custGeom>
            <a:ln w="3175">
              <a:solidFill>
                <a:srgbClr val="90B798"/>
              </a:solidFill>
            </a:ln>
          </p:spPr>
          <p:txBody>
            <a:bodyPr wrap="square" lIns="0" tIns="0" rIns="0" bIns="0" rtlCol="0"/>
            <a:lstStyle/>
            <a:p>
              <a:endParaRPr/>
            </a:p>
          </p:txBody>
        </p:sp>
        <p:sp>
          <p:nvSpPr>
            <p:cNvPr id="210" name="object 210"/>
            <p:cNvSpPr/>
            <p:nvPr/>
          </p:nvSpPr>
          <p:spPr>
            <a:xfrm>
              <a:off x="3399921" y="2138171"/>
              <a:ext cx="6350" cy="18415"/>
            </a:xfrm>
            <a:custGeom>
              <a:avLst/>
              <a:gdLst/>
              <a:ahLst/>
              <a:cxnLst/>
              <a:rect l="l" t="t" r="r" b="b"/>
              <a:pathLst>
                <a:path w="6350" h="18414">
                  <a:moveTo>
                    <a:pt x="0" y="0"/>
                  </a:moveTo>
                  <a:lnTo>
                    <a:pt x="6095" y="0"/>
                  </a:lnTo>
                </a:path>
                <a:path w="6350" h="18414">
                  <a:moveTo>
                    <a:pt x="0" y="3048"/>
                  </a:moveTo>
                  <a:lnTo>
                    <a:pt x="6095" y="3048"/>
                  </a:lnTo>
                </a:path>
                <a:path w="6350" h="18414">
                  <a:moveTo>
                    <a:pt x="0" y="6095"/>
                  </a:moveTo>
                  <a:lnTo>
                    <a:pt x="6095" y="6095"/>
                  </a:lnTo>
                </a:path>
                <a:path w="6350" h="18414">
                  <a:moveTo>
                    <a:pt x="0" y="9143"/>
                  </a:moveTo>
                  <a:lnTo>
                    <a:pt x="6095" y="9143"/>
                  </a:lnTo>
                </a:path>
                <a:path w="6350" h="18414">
                  <a:moveTo>
                    <a:pt x="0" y="12191"/>
                  </a:moveTo>
                  <a:lnTo>
                    <a:pt x="6095" y="12191"/>
                  </a:lnTo>
                </a:path>
                <a:path w="6350" h="18414">
                  <a:moveTo>
                    <a:pt x="0" y="15239"/>
                  </a:moveTo>
                  <a:lnTo>
                    <a:pt x="6095" y="15239"/>
                  </a:lnTo>
                </a:path>
                <a:path w="6350" h="18414">
                  <a:moveTo>
                    <a:pt x="0" y="18287"/>
                  </a:moveTo>
                  <a:lnTo>
                    <a:pt x="6095" y="18287"/>
                  </a:lnTo>
                </a:path>
              </a:pathLst>
            </a:custGeom>
            <a:ln w="3175">
              <a:solidFill>
                <a:srgbClr val="8FB698"/>
              </a:solidFill>
            </a:ln>
          </p:spPr>
          <p:txBody>
            <a:bodyPr wrap="square" lIns="0" tIns="0" rIns="0" bIns="0" rtlCol="0"/>
            <a:lstStyle/>
            <a:p>
              <a:endParaRPr/>
            </a:p>
          </p:txBody>
        </p:sp>
        <p:sp>
          <p:nvSpPr>
            <p:cNvPr id="211" name="object 211"/>
            <p:cNvSpPr/>
            <p:nvPr/>
          </p:nvSpPr>
          <p:spPr>
            <a:xfrm>
              <a:off x="3399921" y="2159507"/>
              <a:ext cx="6350" cy="0"/>
            </a:xfrm>
            <a:custGeom>
              <a:avLst/>
              <a:gdLst/>
              <a:ahLst/>
              <a:cxnLst/>
              <a:rect l="l" t="t" r="r" b="b"/>
              <a:pathLst>
                <a:path w="6350">
                  <a:moveTo>
                    <a:pt x="0" y="0"/>
                  </a:moveTo>
                  <a:lnTo>
                    <a:pt x="6095" y="0"/>
                  </a:lnTo>
                </a:path>
              </a:pathLst>
            </a:custGeom>
            <a:ln w="3175">
              <a:solidFill>
                <a:srgbClr val="8BB494"/>
              </a:solidFill>
            </a:ln>
          </p:spPr>
          <p:txBody>
            <a:bodyPr wrap="square" lIns="0" tIns="0" rIns="0" bIns="0" rtlCol="0"/>
            <a:lstStyle/>
            <a:p>
              <a:endParaRPr/>
            </a:p>
          </p:txBody>
        </p:sp>
        <p:sp>
          <p:nvSpPr>
            <p:cNvPr id="212" name="object 212"/>
            <p:cNvSpPr/>
            <p:nvPr/>
          </p:nvSpPr>
          <p:spPr>
            <a:xfrm>
              <a:off x="3399921" y="2162555"/>
              <a:ext cx="6350" cy="0"/>
            </a:xfrm>
            <a:custGeom>
              <a:avLst/>
              <a:gdLst/>
              <a:ahLst/>
              <a:cxnLst/>
              <a:rect l="l" t="t" r="r" b="b"/>
              <a:pathLst>
                <a:path w="6350">
                  <a:moveTo>
                    <a:pt x="0" y="0"/>
                  </a:moveTo>
                  <a:lnTo>
                    <a:pt x="6095" y="0"/>
                  </a:lnTo>
                </a:path>
              </a:pathLst>
            </a:custGeom>
            <a:ln w="3175">
              <a:solidFill>
                <a:srgbClr val="5D976B"/>
              </a:solidFill>
            </a:ln>
          </p:spPr>
          <p:txBody>
            <a:bodyPr wrap="square" lIns="0" tIns="0" rIns="0" bIns="0" rtlCol="0"/>
            <a:lstStyle/>
            <a:p>
              <a:endParaRPr/>
            </a:p>
          </p:txBody>
        </p:sp>
        <p:sp>
          <p:nvSpPr>
            <p:cNvPr id="213" name="object 213"/>
            <p:cNvSpPr/>
            <p:nvPr/>
          </p:nvSpPr>
          <p:spPr>
            <a:xfrm>
              <a:off x="4222881" y="2162555"/>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214" name="object 214"/>
            <p:cNvSpPr/>
            <p:nvPr/>
          </p:nvSpPr>
          <p:spPr>
            <a:xfrm>
              <a:off x="3399921" y="2165603"/>
              <a:ext cx="6350" cy="0"/>
            </a:xfrm>
            <a:custGeom>
              <a:avLst/>
              <a:gdLst/>
              <a:ahLst/>
              <a:cxnLst/>
              <a:rect l="l" t="t" r="r" b="b"/>
              <a:pathLst>
                <a:path w="6350">
                  <a:moveTo>
                    <a:pt x="0" y="0"/>
                  </a:moveTo>
                  <a:lnTo>
                    <a:pt x="6095" y="0"/>
                  </a:lnTo>
                </a:path>
              </a:pathLst>
            </a:custGeom>
            <a:ln w="3175">
              <a:solidFill>
                <a:srgbClr val="5D976B"/>
              </a:solidFill>
            </a:ln>
          </p:spPr>
          <p:txBody>
            <a:bodyPr wrap="square" lIns="0" tIns="0" rIns="0" bIns="0" rtlCol="0"/>
            <a:lstStyle/>
            <a:p>
              <a:endParaRPr/>
            </a:p>
          </p:txBody>
        </p:sp>
        <p:sp>
          <p:nvSpPr>
            <p:cNvPr id="215" name="object 215"/>
            <p:cNvSpPr/>
            <p:nvPr/>
          </p:nvSpPr>
          <p:spPr>
            <a:xfrm>
              <a:off x="4222881" y="2165603"/>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216" name="object 216"/>
            <p:cNvSpPr/>
            <p:nvPr/>
          </p:nvSpPr>
          <p:spPr>
            <a:xfrm>
              <a:off x="3399921" y="2168651"/>
              <a:ext cx="6350" cy="0"/>
            </a:xfrm>
            <a:custGeom>
              <a:avLst/>
              <a:gdLst/>
              <a:ahLst/>
              <a:cxnLst/>
              <a:rect l="l" t="t" r="r" b="b"/>
              <a:pathLst>
                <a:path w="6350">
                  <a:moveTo>
                    <a:pt x="0" y="0"/>
                  </a:moveTo>
                  <a:lnTo>
                    <a:pt x="6095" y="0"/>
                  </a:lnTo>
                </a:path>
              </a:pathLst>
            </a:custGeom>
            <a:ln w="3175">
              <a:solidFill>
                <a:srgbClr val="5D976B"/>
              </a:solidFill>
            </a:ln>
          </p:spPr>
          <p:txBody>
            <a:bodyPr wrap="square" lIns="0" tIns="0" rIns="0" bIns="0" rtlCol="0"/>
            <a:lstStyle/>
            <a:p>
              <a:endParaRPr/>
            </a:p>
          </p:txBody>
        </p:sp>
        <p:sp>
          <p:nvSpPr>
            <p:cNvPr id="217" name="object 217"/>
            <p:cNvSpPr/>
            <p:nvPr/>
          </p:nvSpPr>
          <p:spPr>
            <a:xfrm>
              <a:off x="4222881" y="2168651"/>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218" name="object 218"/>
            <p:cNvSpPr/>
            <p:nvPr/>
          </p:nvSpPr>
          <p:spPr>
            <a:xfrm>
              <a:off x="3399921" y="2171699"/>
              <a:ext cx="6350" cy="0"/>
            </a:xfrm>
            <a:custGeom>
              <a:avLst/>
              <a:gdLst/>
              <a:ahLst/>
              <a:cxnLst/>
              <a:rect l="l" t="t" r="r" b="b"/>
              <a:pathLst>
                <a:path w="6350">
                  <a:moveTo>
                    <a:pt x="0" y="0"/>
                  </a:moveTo>
                  <a:lnTo>
                    <a:pt x="6095" y="0"/>
                  </a:lnTo>
                </a:path>
              </a:pathLst>
            </a:custGeom>
            <a:ln w="3175">
              <a:solidFill>
                <a:srgbClr val="5D976B"/>
              </a:solidFill>
            </a:ln>
          </p:spPr>
          <p:txBody>
            <a:bodyPr wrap="square" lIns="0" tIns="0" rIns="0" bIns="0" rtlCol="0"/>
            <a:lstStyle/>
            <a:p>
              <a:endParaRPr/>
            </a:p>
          </p:txBody>
        </p:sp>
        <p:sp>
          <p:nvSpPr>
            <p:cNvPr id="219" name="object 219"/>
            <p:cNvSpPr/>
            <p:nvPr/>
          </p:nvSpPr>
          <p:spPr>
            <a:xfrm>
              <a:off x="3399921" y="2171699"/>
              <a:ext cx="859790" cy="6350"/>
            </a:xfrm>
            <a:custGeom>
              <a:avLst/>
              <a:gdLst/>
              <a:ahLst/>
              <a:cxnLst/>
              <a:rect l="l" t="t" r="r" b="b"/>
              <a:pathLst>
                <a:path w="859789" h="6350">
                  <a:moveTo>
                    <a:pt x="822960" y="0"/>
                  </a:moveTo>
                  <a:lnTo>
                    <a:pt x="859536" y="0"/>
                  </a:lnTo>
                </a:path>
                <a:path w="859789" h="6350">
                  <a:moveTo>
                    <a:pt x="0" y="3047"/>
                  </a:moveTo>
                  <a:lnTo>
                    <a:pt x="6095" y="3047"/>
                  </a:lnTo>
                </a:path>
                <a:path w="859789" h="6350">
                  <a:moveTo>
                    <a:pt x="0" y="6095"/>
                  </a:moveTo>
                  <a:lnTo>
                    <a:pt x="6095" y="6095"/>
                  </a:lnTo>
                </a:path>
                <a:path w="859789" h="6350">
                  <a:moveTo>
                    <a:pt x="822960" y="6095"/>
                  </a:moveTo>
                  <a:lnTo>
                    <a:pt x="859536" y="6095"/>
                  </a:lnTo>
                </a:path>
              </a:pathLst>
            </a:custGeom>
            <a:ln w="3175">
              <a:solidFill>
                <a:srgbClr val="579264"/>
              </a:solidFill>
            </a:ln>
          </p:spPr>
          <p:txBody>
            <a:bodyPr wrap="square" lIns="0" tIns="0" rIns="0" bIns="0" rtlCol="0"/>
            <a:lstStyle/>
            <a:p>
              <a:endParaRPr/>
            </a:p>
          </p:txBody>
        </p:sp>
        <p:pic>
          <p:nvPicPr>
            <p:cNvPr id="220" name="object 220"/>
            <p:cNvPicPr/>
            <p:nvPr/>
          </p:nvPicPr>
          <p:blipFill>
            <a:blip r:embed="rId170" cstate="print"/>
            <a:stretch>
              <a:fillRect/>
            </a:stretch>
          </p:blipFill>
          <p:spPr>
            <a:xfrm>
              <a:off x="3942465" y="1767839"/>
              <a:ext cx="321563" cy="749807"/>
            </a:xfrm>
            <a:prstGeom prst="rect">
              <a:avLst/>
            </a:prstGeom>
          </p:spPr>
        </p:pic>
        <p:sp>
          <p:nvSpPr>
            <p:cNvPr id="221" name="object 221"/>
            <p:cNvSpPr/>
            <p:nvPr/>
          </p:nvSpPr>
          <p:spPr>
            <a:xfrm>
              <a:off x="3406017" y="2186939"/>
              <a:ext cx="3175" cy="0"/>
            </a:xfrm>
            <a:custGeom>
              <a:avLst/>
              <a:gdLst/>
              <a:ahLst/>
              <a:cxnLst/>
              <a:rect l="l" t="t" r="r" b="b"/>
              <a:pathLst>
                <a:path w="3175">
                  <a:moveTo>
                    <a:pt x="0" y="0"/>
                  </a:moveTo>
                  <a:lnTo>
                    <a:pt x="3047" y="0"/>
                  </a:lnTo>
                </a:path>
              </a:pathLst>
            </a:custGeom>
            <a:ln w="3175">
              <a:solidFill>
                <a:srgbClr val="7AA883"/>
              </a:solidFill>
            </a:ln>
          </p:spPr>
          <p:txBody>
            <a:bodyPr wrap="square" lIns="0" tIns="0" rIns="0" bIns="0" rtlCol="0"/>
            <a:lstStyle/>
            <a:p>
              <a:endParaRPr/>
            </a:p>
          </p:txBody>
        </p:sp>
        <p:sp>
          <p:nvSpPr>
            <p:cNvPr id="222" name="object 222"/>
            <p:cNvSpPr/>
            <p:nvPr/>
          </p:nvSpPr>
          <p:spPr>
            <a:xfrm>
              <a:off x="3406017" y="2189987"/>
              <a:ext cx="3175" cy="0"/>
            </a:xfrm>
            <a:custGeom>
              <a:avLst/>
              <a:gdLst/>
              <a:ahLst/>
              <a:cxnLst/>
              <a:rect l="l" t="t" r="r" b="b"/>
              <a:pathLst>
                <a:path w="3175">
                  <a:moveTo>
                    <a:pt x="0" y="0"/>
                  </a:moveTo>
                  <a:lnTo>
                    <a:pt x="3047" y="0"/>
                  </a:lnTo>
                </a:path>
              </a:pathLst>
            </a:custGeom>
            <a:ln w="3175">
              <a:solidFill>
                <a:srgbClr val="60966B"/>
              </a:solidFill>
            </a:ln>
          </p:spPr>
          <p:txBody>
            <a:bodyPr wrap="square" lIns="0" tIns="0" rIns="0" bIns="0" rtlCol="0"/>
            <a:lstStyle/>
            <a:p>
              <a:endParaRPr/>
            </a:p>
          </p:txBody>
        </p:sp>
        <p:sp>
          <p:nvSpPr>
            <p:cNvPr id="223" name="object 223"/>
            <p:cNvSpPr/>
            <p:nvPr/>
          </p:nvSpPr>
          <p:spPr>
            <a:xfrm>
              <a:off x="3406017" y="2193035"/>
              <a:ext cx="850900" cy="36830"/>
            </a:xfrm>
            <a:custGeom>
              <a:avLst/>
              <a:gdLst/>
              <a:ahLst/>
              <a:cxnLst/>
              <a:rect l="l" t="t" r="r" b="b"/>
              <a:pathLst>
                <a:path w="850900" h="36830">
                  <a:moveTo>
                    <a:pt x="0" y="0"/>
                  </a:moveTo>
                  <a:lnTo>
                    <a:pt x="3047" y="0"/>
                  </a:lnTo>
                </a:path>
                <a:path w="850900" h="36830">
                  <a:moveTo>
                    <a:pt x="813815" y="0"/>
                  </a:moveTo>
                  <a:lnTo>
                    <a:pt x="850392" y="0"/>
                  </a:lnTo>
                </a:path>
                <a:path w="850900" h="36830">
                  <a:moveTo>
                    <a:pt x="0" y="3048"/>
                  </a:moveTo>
                  <a:lnTo>
                    <a:pt x="3047" y="3048"/>
                  </a:lnTo>
                </a:path>
                <a:path w="850900" h="36830">
                  <a:moveTo>
                    <a:pt x="813815" y="3048"/>
                  </a:moveTo>
                  <a:lnTo>
                    <a:pt x="850392" y="3048"/>
                  </a:lnTo>
                </a:path>
                <a:path w="850900" h="36830">
                  <a:moveTo>
                    <a:pt x="0" y="6096"/>
                  </a:moveTo>
                  <a:lnTo>
                    <a:pt x="3047" y="6096"/>
                  </a:lnTo>
                </a:path>
                <a:path w="850900" h="36830">
                  <a:moveTo>
                    <a:pt x="813815" y="6096"/>
                  </a:moveTo>
                  <a:lnTo>
                    <a:pt x="850392" y="6096"/>
                  </a:lnTo>
                </a:path>
                <a:path w="850900" h="36830">
                  <a:moveTo>
                    <a:pt x="3048" y="21336"/>
                  </a:moveTo>
                  <a:lnTo>
                    <a:pt x="6095" y="21336"/>
                  </a:lnTo>
                </a:path>
                <a:path w="850900" h="36830">
                  <a:moveTo>
                    <a:pt x="807719" y="21336"/>
                  </a:moveTo>
                  <a:lnTo>
                    <a:pt x="847343" y="21336"/>
                  </a:lnTo>
                </a:path>
                <a:path w="850900" h="36830">
                  <a:moveTo>
                    <a:pt x="6095" y="30479"/>
                  </a:moveTo>
                  <a:lnTo>
                    <a:pt x="9143" y="30479"/>
                  </a:lnTo>
                </a:path>
                <a:path w="850900" h="36830">
                  <a:moveTo>
                    <a:pt x="6095" y="33527"/>
                  </a:moveTo>
                  <a:lnTo>
                    <a:pt x="9143" y="33527"/>
                  </a:lnTo>
                </a:path>
                <a:path w="850900" h="36830">
                  <a:moveTo>
                    <a:pt x="6095" y="36575"/>
                  </a:moveTo>
                  <a:lnTo>
                    <a:pt x="9143" y="36575"/>
                  </a:lnTo>
                </a:path>
                <a:path w="850900" h="36830">
                  <a:moveTo>
                    <a:pt x="804672" y="36575"/>
                  </a:moveTo>
                  <a:lnTo>
                    <a:pt x="844295" y="36575"/>
                  </a:lnTo>
                </a:path>
              </a:pathLst>
            </a:custGeom>
            <a:ln w="3175">
              <a:solidFill>
                <a:srgbClr val="579264"/>
              </a:solidFill>
            </a:ln>
          </p:spPr>
          <p:txBody>
            <a:bodyPr wrap="square" lIns="0" tIns="0" rIns="0" bIns="0" rtlCol="0"/>
            <a:lstStyle/>
            <a:p>
              <a:endParaRPr/>
            </a:p>
          </p:txBody>
        </p:sp>
        <p:sp>
          <p:nvSpPr>
            <p:cNvPr id="224" name="object 224"/>
            <p:cNvSpPr/>
            <p:nvPr/>
          </p:nvSpPr>
          <p:spPr>
            <a:xfrm>
              <a:off x="3415161" y="2238755"/>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225" name="object 225"/>
            <p:cNvSpPr/>
            <p:nvPr/>
          </p:nvSpPr>
          <p:spPr>
            <a:xfrm>
              <a:off x="3415161" y="2238755"/>
              <a:ext cx="832485" cy="15240"/>
            </a:xfrm>
            <a:custGeom>
              <a:avLst/>
              <a:gdLst/>
              <a:ahLst/>
              <a:cxnLst/>
              <a:rect l="l" t="t" r="r" b="b"/>
              <a:pathLst>
                <a:path w="832485" h="15239">
                  <a:moveTo>
                    <a:pt x="792480" y="0"/>
                  </a:moveTo>
                  <a:lnTo>
                    <a:pt x="832103" y="0"/>
                  </a:lnTo>
                </a:path>
                <a:path w="832485" h="15239">
                  <a:moveTo>
                    <a:pt x="0" y="3048"/>
                  </a:moveTo>
                  <a:lnTo>
                    <a:pt x="3047" y="3048"/>
                  </a:lnTo>
                </a:path>
                <a:path w="832485" h="15239">
                  <a:moveTo>
                    <a:pt x="792480" y="3048"/>
                  </a:moveTo>
                  <a:lnTo>
                    <a:pt x="832103" y="3048"/>
                  </a:lnTo>
                </a:path>
                <a:path w="832485" h="15239">
                  <a:moveTo>
                    <a:pt x="3048" y="12191"/>
                  </a:moveTo>
                  <a:lnTo>
                    <a:pt x="6095" y="12191"/>
                  </a:lnTo>
                </a:path>
                <a:path w="832485" h="15239">
                  <a:moveTo>
                    <a:pt x="789432" y="12191"/>
                  </a:moveTo>
                  <a:lnTo>
                    <a:pt x="826008" y="12191"/>
                  </a:lnTo>
                </a:path>
                <a:path w="832485" h="15239">
                  <a:moveTo>
                    <a:pt x="3048" y="15239"/>
                  </a:moveTo>
                  <a:lnTo>
                    <a:pt x="6095" y="15239"/>
                  </a:lnTo>
                </a:path>
                <a:path w="832485" h="15239">
                  <a:moveTo>
                    <a:pt x="789432" y="15239"/>
                  </a:moveTo>
                  <a:lnTo>
                    <a:pt x="826008" y="15239"/>
                  </a:lnTo>
                </a:path>
              </a:pathLst>
            </a:custGeom>
            <a:ln w="3175">
              <a:solidFill>
                <a:srgbClr val="579264"/>
              </a:solidFill>
            </a:ln>
          </p:spPr>
          <p:txBody>
            <a:bodyPr wrap="square" lIns="0" tIns="0" rIns="0" bIns="0" rtlCol="0"/>
            <a:lstStyle/>
            <a:p>
              <a:endParaRPr/>
            </a:p>
          </p:txBody>
        </p:sp>
        <p:sp>
          <p:nvSpPr>
            <p:cNvPr id="226" name="object 226"/>
            <p:cNvSpPr/>
            <p:nvPr/>
          </p:nvSpPr>
          <p:spPr>
            <a:xfrm>
              <a:off x="3421257" y="2263139"/>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227" name="object 227"/>
            <p:cNvSpPr/>
            <p:nvPr/>
          </p:nvSpPr>
          <p:spPr>
            <a:xfrm>
              <a:off x="3424305" y="2272283"/>
              <a:ext cx="807720" cy="100965"/>
            </a:xfrm>
            <a:custGeom>
              <a:avLst/>
              <a:gdLst/>
              <a:ahLst/>
              <a:cxnLst/>
              <a:rect l="l" t="t" r="r" b="b"/>
              <a:pathLst>
                <a:path w="807720" h="100964">
                  <a:moveTo>
                    <a:pt x="0" y="0"/>
                  </a:moveTo>
                  <a:lnTo>
                    <a:pt x="3047" y="0"/>
                  </a:lnTo>
                </a:path>
                <a:path w="807720" h="100964">
                  <a:moveTo>
                    <a:pt x="3048" y="9144"/>
                  </a:moveTo>
                  <a:lnTo>
                    <a:pt x="9143" y="9144"/>
                  </a:lnTo>
                </a:path>
                <a:path w="807720" h="100964">
                  <a:moveTo>
                    <a:pt x="771143" y="9144"/>
                  </a:moveTo>
                  <a:lnTo>
                    <a:pt x="807720" y="9144"/>
                  </a:lnTo>
                </a:path>
                <a:path w="807720" h="100964">
                  <a:moveTo>
                    <a:pt x="9143" y="18287"/>
                  </a:moveTo>
                  <a:lnTo>
                    <a:pt x="12191" y="18287"/>
                  </a:lnTo>
                </a:path>
                <a:path w="807720" h="100964">
                  <a:moveTo>
                    <a:pt x="12191" y="24383"/>
                  </a:moveTo>
                  <a:lnTo>
                    <a:pt x="15239" y="24383"/>
                  </a:lnTo>
                </a:path>
                <a:path w="807720" h="100964">
                  <a:moveTo>
                    <a:pt x="762000" y="24383"/>
                  </a:moveTo>
                  <a:lnTo>
                    <a:pt x="801623" y="24383"/>
                  </a:lnTo>
                </a:path>
                <a:path w="807720" h="100964">
                  <a:moveTo>
                    <a:pt x="731519" y="79248"/>
                  </a:moveTo>
                  <a:lnTo>
                    <a:pt x="774191" y="79248"/>
                  </a:lnTo>
                </a:path>
                <a:path w="807720" h="100964">
                  <a:moveTo>
                    <a:pt x="42672" y="88392"/>
                  </a:moveTo>
                  <a:lnTo>
                    <a:pt x="48767" y="88392"/>
                  </a:lnTo>
                </a:path>
                <a:path w="807720" h="100964">
                  <a:moveTo>
                    <a:pt x="725424" y="91439"/>
                  </a:moveTo>
                  <a:lnTo>
                    <a:pt x="765047" y="91439"/>
                  </a:lnTo>
                </a:path>
                <a:path w="807720" h="100964">
                  <a:moveTo>
                    <a:pt x="51815" y="100583"/>
                  </a:moveTo>
                  <a:lnTo>
                    <a:pt x="60960" y="100583"/>
                  </a:lnTo>
                </a:path>
              </a:pathLst>
            </a:custGeom>
            <a:ln w="3175">
              <a:solidFill>
                <a:srgbClr val="579264"/>
              </a:solidFill>
            </a:ln>
          </p:spPr>
          <p:txBody>
            <a:bodyPr wrap="square" lIns="0" tIns="0" rIns="0" bIns="0" rtlCol="0"/>
            <a:lstStyle/>
            <a:p>
              <a:endParaRPr/>
            </a:p>
          </p:txBody>
        </p:sp>
        <p:pic>
          <p:nvPicPr>
            <p:cNvPr id="228" name="object 228"/>
            <p:cNvPicPr/>
            <p:nvPr/>
          </p:nvPicPr>
          <p:blipFill>
            <a:blip r:embed="rId171" cstate="print"/>
            <a:stretch>
              <a:fillRect/>
            </a:stretch>
          </p:blipFill>
          <p:spPr>
            <a:xfrm>
              <a:off x="3399921" y="2179319"/>
              <a:ext cx="283464" cy="338327"/>
            </a:xfrm>
            <a:prstGeom prst="rect">
              <a:avLst/>
            </a:prstGeom>
          </p:spPr>
        </p:pic>
        <p:sp>
          <p:nvSpPr>
            <p:cNvPr id="229" name="object 229"/>
            <p:cNvSpPr/>
            <p:nvPr/>
          </p:nvSpPr>
          <p:spPr>
            <a:xfrm>
              <a:off x="3512697" y="2418587"/>
              <a:ext cx="9525" cy="0"/>
            </a:xfrm>
            <a:custGeom>
              <a:avLst/>
              <a:gdLst/>
              <a:ahLst/>
              <a:cxnLst/>
              <a:rect l="l" t="t" r="r" b="b"/>
              <a:pathLst>
                <a:path w="9525">
                  <a:moveTo>
                    <a:pt x="0" y="0"/>
                  </a:moveTo>
                  <a:lnTo>
                    <a:pt x="9144" y="0"/>
                  </a:lnTo>
                </a:path>
              </a:pathLst>
            </a:custGeom>
            <a:ln w="3175">
              <a:solidFill>
                <a:srgbClr val="579264"/>
              </a:solidFill>
            </a:ln>
          </p:spPr>
          <p:txBody>
            <a:bodyPr wrap="square" lIns="0" tIns="0" rIns="0" bIns="0" rtlCol="0"/>
            <a:lstStyle/>
            <a:p>
              <a:endParaRPr/>
            </a:p>
          </p:txBody>
        </p:sp>
      </p:grpSp>
      <p:sp>
        <p:nvSpPr>
          <p:cNvPr id="230" name="object 230"/>
          <p:cNvSpPr txBox="1"/>
          <p:nvPr/>
        </p:nvSpPr>
        <p:spPr>
          <a:xfrm>
            <a:off x="3477144" y="1725595"/>
            <a:ext cx="672465" cy="688008"/>
          </a:xfrm>
          <a:prstGeom prst="rect">
            <a:avLst/>
          </a:prstGeom>
        </p:spPr>
        <p:txBody>
          <a:bodyPr vert="horz" wrap="square" lIns="0" tIns="61594" rIns="0" bIns="0" rtlCol="0">
            <a:spAutoFit/>
          </a:bodyPr>
          <a:lstStyle/>
          <a:p>
            <a:pPr marL="12700">
              <a:lnSpc>
                <a:spcPct val="100000"/>
              </a:lnSpc>
              <a:spcBef>
                <a:spcPts val="484"/>
              </a:spcBef>
            </a:pPr>
            <a:r>
              <a:rPr sz="1800" dirty="0">
                <a:latin typeface="Microsoft Sans Serif"/>
                <a:cs typeface="Microsoft Sans Serif"/>
              </a:rPr>
              <a:t>100</a:t>
            </a:r>
            <a:r>
              <a:rPr sz="1800" spc="25" dirty="0">
                <a:latin typeface="Times New Roman"/>
                <a:cs typeface="Times New Roman"/>
              </a:rPr>
              <a:t> </a:t>
            </a:r>
            <a:r>
              <a:rPr sz="1800" spc="-50" dirty="0">
                <a:latin typeface="Microsoft Sans Serif"/>
                <a:cs typeface="Microsoft Sans Serif"/>
              </a:rPr>
              <a:t>%</a:t>
            </a:r>
            <a:endParaRPr sz="1800" dirty="0">
              <a:latin typeface="Microsoft Sans Serif"/>
              <a:cs typeface="Microsoft Sans Serif"/>
            </a:endParaRPr>
          </a:p>
          <a:p>
            <a:pPr marL="50165" marR="38735" indent="8890">
              <a:lnSpc>
                <a:spcPct val="100000"/>
              </a:lnSpc>
              <a:spcBef>
                <a:spcPts val="235"/>
              </a:spcBef>
            </a:pPr>
            <a:r>
              <a:rPr sz="1050" dirty="0">
                <a:latin typeface="Microsoft Sans Serif"/>
                <a:cs typeface="Microsoft Sans Serif"/>
              </a:rPr>
              <a:t>к</a:t>
            </a:r>
            <a:r>
              <a:rPr sz="1050" spc="-60" dirty="0">
                <a:latin typeface="Times New Roman"/>
                <a:cs typeface="Times New Roman"/>
              </a:rPr>
              <a:t> </a:t>
            </a:r>
            <a:r>
              <a:rPr sz="1050" spc="-10" dirty="0" err="1">
                <a:latin typeface="Microsoft Sans Serif"/>
                <a:cs typeface="Microsoft Sans Serif"/>
              </a:rPr>
              <a:t>уровню</a:t>
            </a:r>
            <a:r>
              <a:rPr sz="1050" spc="-10" dirty="0">
                <a:latin typeface="Times New Roman"/>
                <a:cs typeface="Times New Roman"/>
              </a:rPr>
              <a:t> </a:t>
            </a:r>
            <a:r>
              <a:rPr sz="1050" spc="-10" dirty="0" smtClean="0">
                <a:latin typeface="Microsoft Sans Serif"/>
                <a:cs typeface="Microsoft Sans Serif"/>
              </a:rPr>
              <a:t>202</a:t>
            </a:r>
            <a:r>
              <a:rPr lang="ru-RU" sz="1050" spc="-10" dirty="0" smtClean="0">
                <a:latin typeface="Microsoft Sans Serif"/>
                <a:cs typeface="Microsoft Sans Serif"/>
              </a:rPr>
              <a:t>3</a:t>
            </a:r>
            <a:r>
              <a:rPr sz="1050" spc="-10" dirty="0" err="1" smtClean="0">
                <a:latin typeface="Microsoft Sans Serif"/>
                <a:cs typeface="Microsoft Sans Serif"/>
              </a:rPr>
              <a:t>года</a:t>
            </a:r>
            <a:endParaRPr sz="1050" dirty="0">
              <a:latin typeface="Microsoft Sans Serif"/>
              <a:cs typeface="Microsoft Sans Serif"/>
            </a:endParaRPr>
          </a:p>
        </p:txBody>
      </p:sp>
      <p:grpSp>
        <p:nvGrpSpPr>
          <p:cNvPr id="231" name="object 231"/>
          <p:cNvGrpSpPr/>
          <p:nvPr/>
        </p:nvGrpSpPr>
        <p:grpSpPr>
          <a:xfrm>
            <a:off x="1566550" y="1778507"/>
            <a:ext cx="7559040" cy="3258820"/>
            <a:chOff x="1566550" y="1778507"/>
            <a:chExt cx="7559040" cy="3258820"/>
          </a:xfrm>
        </p:grpSpPr>
        <p:pic>
          <p:nvPicPr>
            <p:cNvPr id="232" name="object 232"/>
            <p:cNvPicPr/>
            <p:nvPr/>
          </p:nvPicPr>
          <p:blipFill>
            <a:blip r:embed="rId172" cstate="print"/>
            <a:stretch>
              <a:fillRect/>
            </a:stretch>
          </p:blipFill>
          <p:spPr>
            <a:xfrm>
              <a:off x="2109094" y="1778507"/>
              <a:ext cx="137160" cy="54864"/>
            </a:xfrm>
            <a:prstGeom prst="rect">
              <a:avLst/>
            </a:prstGeom>
          </p:spPr>
        </p:pic>
        <p:sp>
          <p:nvSpPr>
            <p:cNvPr id="233" name="object 233"/>
            <p:cNvSpPr/>
            <p:nvPr/>
          </p:nvSpPr>
          <p:spPr>
            <a:xfrm>
              <a:off x="2200534" y="1835657"/>
              <a:ext cx="9525" cy="0"/>
            </a:xfrm>
            <a:custGeom>
              <a:avLst/>
              <a:gdLst/>
              <a:ahLst/>
              <a:cxnLst/>
              <a:rect l="l" t="t" r="r" b="b"/>
              <a:pathLst>
                <a:path w="9525">
                  <a:moveTo>
                    <a:pt x="0" y="0"/>
                  </a:moveTo>
                  <a:lnTo>
                    <a:pt x="9144" y="0"/>
                  </a:lnTo>
                </a:path>
              </a:pathLst>
            </a:custGeom>
            <a:ln w="4572">
              <a:solidFill>
                <a:srgbClr val="96FCAD"/>
              </a:solidFill>
            </a:ln>
          </p:spPr>
          <p:txBody>
            <a:bodyPr wrap="square" lIns="0" tIns="0" rIns="0" bIns="0" rtlCol="0"/>
            <a:lstStyle/>
            <a:p>
              <a:endParaRPr/>
            </a:p>
          </p:txBody>
        </p:sp>
        <p:sp>
          <p:nvSpPr>
            <p:cNvPr id="234" name="object 234"/>
            <p:cNvSpPr/>
            <p:nvPr/>
          </p:nvSpPr>
          <p:spPr>
            <a:xfrm>
              <a:off x="2424562" y="1959101"/>
              <a:ext cx="9525" cy="0"/>
            </a:xfrm>
            <a:custGeom>
              <a:avLst/>
              <a:gdLst/>
              <a:ahLst/>
              <a:cxnLst/>
              <a:rect l="l" t="t" r="r" b="b"/>
              <a:pathLst>
                <a:path w="9525">
                  <a:moveTo>
                    <a:pt x="0" y="0"/>
                  </a:moveTo>
                  <a:lnTo>
                    <a:pt x="9144" y="0"/>
                  </a:lnTo>
                </a:path>
              </a:pathLst>
            </a:custGeom>
            <a:ln w="4572">
              <a:solidFill>
                <a:srgbClr val="95F9AB"/>
              </a:solidFill>
            </a:ln>
          </p:spPr>
          <p:txBody>
            <a:bodyPr wrap="square" lIns="0" tIns="0" rIns="0" bIns="0" rtlCol="0"/>
            <a:lstStyle/>
            <a:p>
              <a:endParaRPr/>
            </a:p>
          </p:txBody>
        </p:sp>
        <p:pic>
          <p:nvPicPr>
            <p:cNvPr id="235" name="object 235"/>
            <p:cNvPicPr/>
            <p:nvPr/>
          </p:nvPicPr>
          <p:blipFill>
            <a:blip r:embed="rId173" cstate="print"/>
            <a:stretch>
              <a:fillRect/>
            </a:stretch>
          </p:blipFill>
          <p:spPr>
            <a:xfrm>
              <a:off x="1994794" y="1837943"/>
              <a:ext cx="585216" cy="512064"/>
            </a:xfrm>
            <a:prstGeom prst="rect">
              <a:avLst/>
            </a:prstGeom>
          </p:spPr>
        </p:pic>
        <p:pic>
          <p:nvPicPr>
            <p:cNvPr id="236" name="object 236"/>
            <p:cNvPicPr/>
            <p:nvPr/>
          </p:nvPicPr>
          <p:blipFill>
            <a:blip r:embed="rId174" cstate="print"/>
            <a:stretch>
              <a:fillRect/>
            </a:stretch>
          </p:blipFill>
          <p:spPr>
            <a:xfrm>
              <a:off x="1566550" y="2517647"/>
              <a:ext cx="7559039" cy="2519171"/>
            </a:xfrm>
            <a:prstGeom prst="rect">
              <a:avLst/>
            </a:prstGeom>
          </p:spPr>
        </p:pic>
        <p:pic>
          <p:nvPicPr>
            <p:cNvPr id="237" name="object 237"/>
            <p:cNvPicPr/>
            <p:nvPr/>
          </p:nvPicPr>
          <p:blipFill>
            <a:blip r:embed="rId175" cstate="print"/>
            <a:stretch>
              <a:fillRect/>
            </a:stretch>
          </p:blipFill>
          <p:spPr>
            <a:xfrm>
              <a:off x="4515490" y="3140963"/>
              <a:ext cx="1066799" cy="1100327"/>
            </a:xfrm>
            <a:prstGeom prst="rect">
              <a:avLst/>
            </a:prstGeom>
          </p:spPr>
        </p:pic>
        <p:pic>
          <p:nvPicPr>
            <p:cNvPr id="238" name="object 238"/>
            <p:cNvPicPr/>
            <p:nvPr/>
          </p:nvPicPr>
          <p:blipFill>
            <a:blip r:embed="rId176" cstate="print"/>
            <a:stretch>
              <a:fillRect/>
            </a:stretch>
          </p:blipFill>
          <p:spPr>
            <a:xfrm>
              <a:off x="4962021" y="4997195"/>
              <a:ext cx="187452" cy="9144"/>
            </a:xfrm>
            <a:prstGeom prst="rect">
              <a:avLst/>
            </a:prstGeom>
          </p:spPr>
        </p:pic>
        <p:pic>
          <p:nvPicPr>
            <p:cNvPr id="239" name="object 239"/>
            <p:cNvPicPr/>
            <p:nvPr/>
          </p:nvPicPr>
          <p:blipFill>
            <a:blip r:embed="rId177" cstate="print"/>
            <a:stretch>
              <a:fillRect/>
            </a:stretch>
          </p:blipFill>
          <p:spPr>
            <a:xfrm>
              <a:off x="4866009" y="5006339"/>
              <a:ext cx="384047" cy="27432"/>
            </a:xfrm>
            <a:prstGeom prst="rect">
              <a:avLst/>
            </a:prstGeom>
          </p:spPr>
        </p:pic>
        <p:sp>
          <p:nvSpPr>
            <p:cNvPr id="240" name="object 240"/>
            <p:cNvSpPr/>
            <p:nvPr/>
          </p:nvSpPr>
          <p:spPr>
            <a:xfrm>
              <a:off x="4852294" y="5035295"/>
              <a:ext cx="407034" cy="0"/>
            </a:xfrm>
            <a:custGeom>
              <a:avLst/>
              <a:gdLst/>
              <a:ahLst/>
              <a:cxnLst/>
              <a:rect l="l" t="t" r="r" b="b"/>
              <a:pathLst>
                <a:path w="407035">
                  <a:moveTo>
                    <a:pt x="0" y="0"/>
                  </a:moveTo>
                  <a:lnTo>
                    <a:pt x="406908" y="0"/>
                  </a:lnTo>
                </a:path>
              </a:pathLst>
            </a:custGeom>
            <a:ln w="3175">
              <a:solidFill>
                <a:srgbClr val="6B8CBD"/>
              </a:solidFill>
            </a:ln>
          </p:spPr>
          <p:txBody>
            <a:bodyPr wrap="square" lIns="0" tIns="0" rIns="0" bIns="0" rtlCol="0"/>
            <a:lstStyle/>
            <a:p>
              <a:endParaRPr/>
            </a:p>
          </p:txBody>
        </p:sp>
        <p:pic>
          <p:nvPicPr>
            <p:cNvPr id="241" name="object 241"/>
            <p:cNvPicPr/>
            <p:nvPr/>
          </p:nvPicPr>
          <p:blipFill>
            <a:blip r:embed="rId178" cstate="print"/>
            <a:stretch>
              <a:fillRect/>
            </a:stretch>
          </p:blipFill>
          <p:spPr>
            <a:xfrm>
              <a:off x="7238878" y="3172967"/>
              <a:ext cx="173736" cy="9144"/>
            </a:xfrm>
            <a:prstGeom prst="rect">
              <a:avLst/>
            </a:prstGeom>
          </p:spPr>
        </p:pic>
        <p:pic>
          <p:nvPicPr>
            <p:cNvPr id="242" name="object 242"/>
            <p:cNvPicPr/>
            <p:nvPr/>
          </p:nvPicPr>
          <p:blipFill>
            <a:blip r:embed="rId179" cstate="print"/>
            <a:stretch>
              <a:fillRect/>
            </a:stretch>
          </p:blipFill>
          <p:spPr>
            <a:xfrm>
              <a:off x="7106290" y="3182111"/>
              <a:ext cx="438912" cy="41148"/>
            </a:xfrm>
            <a:prstGeom prst="rect">
              <a:avLst/>
            </a:prstGeom>
          </p:spPr>
        </p:pic>
        <p:sp>
          <p:nvSpPr>
            <p:cNvPr id="243" name="object 243"/>
            <p:cNvSpPr/>
            <p:nvPr/>
          </p:nvSpPr>
          <p:spPr>
            <a:xfrm>
              <a:off x="7074286" y="3225545"/>
              <a:ext cx="498475" cy="9525"/>
            </a:xfrm>
            <a:custGeom>
              <a:avLst/>
              <a:gdLst/>
              <a:ahLst/>
              <a:cxnLst/>
              <a:rect l="l" t="t" r="r" b="b"/>
              <a:pathLst>
                <a:path w="498475" h="9525">
                  <a:moveTo>
                    <a:pt x="22859" y="0"/>
                  </a:moveTo>
                  <a:lnTo>
                    <a:pt x="480059" y="0"/>
                  </a:lnTo>
                </a:path>
                <a:path w="498475" h="9525">
                  <a:moveTo>
                    <a:pt x="13716" y="4572"/>
                  </a:moveTo>
                  <a:lnTo>
                    <a:pt x="489203" y="4572"/>
                  </a:lnTo>
                </a:path>
                <a:path w="498475" h="9525">
                  <a:moveTo>
                    <a:pt x="0" y="9144"/>
                  </a:moveTo>
                  <a:lnTo>
                    <a:pt x="498348" y="9144"/>
                  </a:lnTo>
                </a:path>
              </a:pathLst>
            </a:custGeom>
            <a:ln w="4572">
              <a:solidFill>
                <a:srgbClr val="00ADFE"/>
              </a:solidFill>
            </a:ln>
          </p:spPr>
          <p:txBody>
            <a:bodyPr wrap="square" lIns="0" tIns="0" rIns="0" bIns="0" rtlCol="0"/>
            <a:lstStyle/>
            <a:p>
              <a:endParaRPr/>
            </a:p>
          </p:txBody>
        </p:sp>
        <p:pic>
          <p:nvPicPr>
            <p:cNvPr id="244" name="object 244"/>
            <p:cNvPicPr/>
            <p:nvPr/>
          </p:nvPicPr>
          <p:blipFill>
            <a:blip r:embed="rId180" cstate="print"/>
            <a:stretch>
              <a:fillRect/>
            </a:stretch>
          </p:blipFill>
          <p:spPr>
            <a:xfrm>
              <a:off x="7055997" y="3236975"/>
              <a:ext cx="219455" cy="9144"/>
            </a:xfrm>
            <a:prstGeom prst="rect">
              <a:avLst/>
            </a:prstGeom>
          </p:spPr>
        </p:pic>
        <p:pic>
          <p:nvPicPr>
            <p:cNvPr id="245" name="object 245"/>
            <p:cNvPicPr/>
            <p:nvPr/>
          </p:nvPicPr>
          <p:blipFill>
            <a:blip r:embed="rId181" cstate="print"/>
            <a:stretch>
              <a:fillRect/>
            </a:stretch>
          </p:blipFill>
          <p:spPr>
            <a:xfrm>
              <a:off x="7371465" y="3236975"/>
              <a:ext cx="224027" cy="9144"/>
            </a:xfrm>
            <a:prstGeom prst="rect">
              <a:avLst/>
            </a:prstGeom>
          </p:spPr>
        </p:pic>
        <p:pic>
          <p:nvPicPr>
            <p:cNvPr id="246" name="object 246"/>
            <p:cNvPicPr/>
            <p:nvPr/>
          </p:nvPicPr>
          <p:blipFill>
            <a:blip r:embed="rId182" cstate="print"/>
            <a:stretch>
              <a:fillRect/>
            </a:stretch>
          </p:blipFill>
          <p:spPr>
            <a:xfrm>
              <a:off x="7023994" y="3246119"/>
              <a:ext cx="192024" cy="22860"/>
            </a:xfrm>
            <a:prstGeom prst="rect">
              <a:avLst/>
            </a:prstGeom>
          </p:spPr>
        </p:pic>
        <p:pic>
          <p:nvPicPr>
            <p:cNvPr id="247" name="object 247"/>
            <p:cNvPicPr/>
            <p:nvPr/>
          </p:nvPicPr>
          <p:blipFill>
            <a:blip r:embed="rId183" cstate="print"/>
            <a:stretch>
              <a:fillRect/>
            </a:stretch>
          </p:blipFill>
          <p:spPr>
            <a:xfrm>
              <a:off x="7435474" y="3246119"/>
              <a:ext cx="201168" cy="27432"/>
            </a:xfrm>
            <a:prstGeom prst="rect">
              <a:avLst/>
            </a:prstGeom>
          </p:spPr>
        </p:pic>
        <p:pic>
          <p:nvPicPr>
            <p:cNvPr id="248" name="object 248"/>
            <p:cNvPicPr/>
            <p:nvPr/>
          </p:nvPicPr>
          <p:blipFill>
            <a:blip r:embed="rId184" cstate="print"/>
            <a:stretch>
              <a:fillRect/>
            </a:stretch>
          </p:blipFill>
          <p:spPr>
            <a:xfrm>
              <a:off x="7508626" y="3273551"/>
              <a:ext cx="150875" cy="18288"/>
            </a:xfrm>
            <a:prstGeom prst="rect">
              <a:avLst/>
            </a:prstGeom>
          </p:spPr>
        </p:pic>
        <p:pic>
          <p:nvPicPr>
            <p:cNvPr id="249" name="object 249"/>
            <p:cNvPicPr/>
            <p:nvPr/>
          </p:nvPicPr>
          <p:blipFill>
            <a:blip r:embed="rId185" cstate="print"/>
            <a:stretch>
              <a:fillRect/>
            </a:stretch>
          </p:blipFill>
          <p:spPr>
            <a:xfrm>
              <a:off x="6969130" y="3268979"/>
              <a:ext cx="182879" cy="41148"/>
            </a:xfrm>
            <a:prstGeom prst="rect">
              <a:avLst/>
            </a:prstGeom>
          </p:spPr>
        </p:pic>
        <p:pic>
          <p:nvPicPr>
            <p:cNvPr id="250" name="object 250"/>
            <p:cNvPicPr/>
            <p:nvPr/>
          </p:nvPicPr>
          <p:blipFill>
            <a:blip r:embed="rId186" cstate="print"/>
            <a:stretch>
              <a:fillRect/>
            </a:stretch>
          </p:blipFill>
          <p:spPr>
            <a:xfrm>
              <a:off x="7549774" y="3291839"/>
              <a:ext cx="132588" cy="18288"/>
            </a:xfrm>
            <a:prstGeom prst="rect">
              <a:avLst/>
            </a:prstGeom>
          </p:spPr>
        </p:pic>
        <p:pic>
          <p:nvPicPr>
            <p:cNvPr id="251" name="object 251"/>
            <p:cNvPicPr/>
            <p:nvPr/>
          </p:nvPicPr>
          <p:blipFill>
            <a:blip r:embed="rId187" cstate="print"/>
            <a:stretch>
              <a:fillRect/>
            </a:stretch>
          </p:blipFill>
          <p:spPr>
            <a:xfrm>
              <a:off x="7586350" y="3310127"/>
              <a:ext cx="123443" cy="32004"/>
            </a:xfrm>
            <a:prstGeom prst="rect">
              <a:avLst/>
            </a:prstGeom>
          </p:spPr>
        </p:pic>
        <p:pic>
          <p:nvPicPr>
            <p:cNvPr id="252" name="object 252"/>
            <p:cNvPicPr/>
            <p:nvPr/>
          </p:nvPicPr>
          <p:blipFill>
            <a:blip r:embed="rId188" cstate="print"/>
            <a:stretch>
              <a:fillRect/>
            </a:stretch>
          </p:blipFill>
          <p:spPr>
            <a:xfrm>
              <a:off x="6941697" y="3310127"/>
              <a:ext cx="123444" cy="32004"/>
            </a:xfrm>
            <a:prstGeom prst="rect">
              <a:avLst/>
            </a:prstGeom>
          </p:spPr>
        </p:pic>
        <p:pic>
          <p:nvPicPr>
            <p:cNvPr id="253" name="object 253"/>
            <p:cNvPicPr/>
            <p:nvPr/>
          </p:nvPicPr>
          <p:blipFill>
            <a:blip r:embed="rId189" cstate="print"/>
            <a:stretch>
              <a:fillRect/>
            </a:stretch>
          </p:blipFill>
          <p:spPr>
            <a:xfrm>
              <a:off x="6918838" y="3342131"/>
              <a:ext cx="105155" cy="18288"/>
            </a:xfrm>
            <a:prstGeom prst="rect">
              <a:avLst/>
            </a:prstGeom>
          </p:spPr>
        </p:pic>
        <p:pic>
          <p:nvPicPr>
            <p:cNvPr id="254" name="object 254"/>
            <p:cNvPicPr/>
            <p:nvPr/>
          </p:nvPicPr>
          <p:blipFill>
            <a:blip r:embed="rId190" cstate="print"/>
            <a:stretch>
              <a:fillRect/>
            </a:stretch>
          </p:blipFill>
          <p:spPr>
            <a:xfrm>
              <a:off x="7622926" y="3342131"/>
              <a:ext cx="118871" cy="32004"/>
            </a:xfrm>
            <a:prstGeom prst="rect">
              <a:avLst/>
            </a:prstGeom>
          </p:spPr>
        </p:pic>
        <p:pic>
          <p:nvPicPr>
            <p:cNvPr id="255" name="object 255"/>
            <p:cNvPicPr/>
            <p:nvPr/>
          </p:nvPicPr>
          <p:blipFill>
            <a:blip r:embed="rId191" cstate="print"/>
            <a:stretch>
              <a:fillRect/>
            </a:stretch>
          </p:blipFill>
          <p:spPr>
            <a:xfrm>
              <a:off x="6905121" y="3360419"/>
              <a:ext cx="100584" cy="22860"/>
            </a:xfrm>
            <a:prstGeom prst="rect">
              <a:avLst/>
            </a:prstGeom>
          </p:spPr>
        </p:pic>
        <p:pic>
          <p:nvPicPr>
            <p:cNvPr id="256" name="object 256"/>
            <p:cNvPicPr/>
            <p:nvPr/>
          </p:nvPicPr>
          <p:blipFill>
            <a:blip r:embed="rId192" cstate="print"/>
            <a:stretch>
              <a:fillRect/>
            </a:stretch>
          </p:blipFill>
          <p:spPr>
            <a:xfrm>
              <a:off x="7654930" y="3374135"/>
              <a:ext cx="100584" cy="18288"/>
            </a:xfrm>
            <a:prstGeom prst="rect">
              <a:avLst/>
            </a:prstGeom>
          </p:spPr>
        </p:pic>
        <p:pic>
          <p:nvPicPr>
            <p:cNvPr id="257" name="object 257"/>
            <p:cNvPicPr/>
            <p:nvPr/>
          </p:nvPicPr>
          <p:blipFill>
            <a:blip r:embed="rId193" cstate="print"/>
            <a:stretch>
              <a:fillRect/>
            </a:stretch>
          </p:blipFill>
          <p:spPr>
            <a:xfrm>
              <a:off x="6891406" y="3383279"/>
              <a:ext cx="91439" cy="18288"/>
            </a:xfrm>
            <a:prstGeom prst="rect">
              <a:avLst/>
            </a:prstGeom>
          </p:spPr>
        </p:pic>
        <p:pic>
          <p:nvPicPr>
            <p:cNvPr id="258" name="object 258"/>
            <p:cNvPicPr/>
            <p:nvPr/>
          </p:nvPicPr>
          <p:blipFill>
            <a:blip r:embed="rId194" cstate="print"/>
            <a:stretch>
              <a:fillRect/>
            </a:stretch>
          </p:blipFill>
          <p:spPr>
            <a:xfrm>
              <a:off x="7677790" y="3392423"/>
              <a:ext cx="86867" cy="18288"/>
            </a:xfrm>
            <a:prstGeom prst="rect">
              <a:avLst/>
            </a:prstGeom>
          </p:spPr>
        </p:pic>
        <p:pic>
          <p:nvPicPr>
            <p:cNvPr id="259" name="object 259"/>
            <p:cNvPicPr/>
            <p:nvPr/>
          </p:nvPicPr>
          <p:blipFill>
            <a:blip r:embed="rId195" cstate="print"/>
            <a:stretch>
              <a:fillRect/>
            </a:stretch>
          </p:blipFill>
          <p:spPr>
            <a:xfrm>
              <a:off x="6882262" y="3401567"/>
              <a:ext cx="82296" cy="9144"/>
            </a:xfrm>
            <a:prstGeom prst="rect">
              <a:avLst/>
            </a:prstGeom>
          </p:spPr>
        </p:pic>
        <p:pic>
          <p:nvPicPr>
            <p:cNvPr id="260" name="object 260"/>
            <p:cNvPicPr/>
            <p:nvPr/>
          </p:nvPicPr>
          <p:blipFill>
            <a:blip r:embed="rId196" cstate="print"/>
            <a:stretch>
              <a:fillRect/>
            </a:stretch>
          </p:blipFill>
          <p:spPr>
            <a:xfrm>
              <a:off x="6873118" y="3410711"/>
              <a:ext cx="86867" cy="18288"/>
            </a:xfrm>
            <a:prstGeom prst="rect">
              <a:avLst/>
            </a:prstGeom>
          </p:spPr>
        </p:pic>
        <p:pic>
          <p:nvPicPr>
            <p:cNvPr id="261" name="object 261"/>
            <p:cNvPicPr/>
            <p:nvPr/>
          </p:nvPicPr>
          <p:blipFill>
            <a:blip r:embed="rId197" cstate="print"/>
            <a:stretch>
              <a:fillRect/>
            </a:stretch>
          </p:blipFill>
          <p:spPr>
            <a:xfrm>
              <a:off x="7691506" y="3410711"/>
              <a:ext cx="91439" cy="22860"/>
            </a:xfrm>
            <a:prstGeom prst="rect">
              <a:avLst/>
            </a:prstGeom>
          </p:spPr>
        </p:pic>
        <p:pic>
          <p:nvPicPr>
            <p:cNvPr id="262" name="object 262"/>
            <p:cNvPicPr/>
            <p:nvPr/>
          </p:nvPicPr>
          <p:blipFill>
            <a:blip r:embed="rId198" cstate="print"/>
            <a:stretch>
              <a:fillRect/>
            </a:stretch>
          </p:blipFill>
          <p:spPr>
            <a:xfrm>
              <a:off x="6863974" y="3429000"/>
              <a:ext cx="82296" cy="13716"/>
            </a:xfrm>
            <a:prstGeom prst="rect">
              <a:avLst/>
            </a:prstGeom>
          </p:spPr>
        </p:pic>
        <p:pic>
          <p:nvPicPr>
            <p:cNvPr id="263" name="object 263"/>
            <p:cNvPicPr/>
            <p:nvPr/>
          </p:nvPicPr>
          <p:blipFill>
            <a:blip r:embed="rId199" cstate="print"/>
            <a:stretch>
              <a:fillRect/>
            </a:stretch>
          </p:blipFill>
          <p:spPr>
            <a:xfrm>
              <a:off x="6859402" y="3442715"/>
              <a:ext cx="73152" cy="9144"/>
            </a:xfrm>
            <a:prstGeom prst="rect">
              <a:avLst/>
            </a:prstGeom>
          </p:spPr>
        </p:pic>
        <p:pic>
          <p:nvPicPr>
            <p:cNvPr id="264" name="object 264"/>
            <p:cNvPicPr/>
            <p:nvPr/>
          </p:nvPicPr>
          <p:blipFill>
            <a:blip r:embed="rId200" cstate="print"/>
            <a:stretch>
              <a:fillRect/>
            </a:stretch>
          </p:blipFill>
          <p:spPr>
            <a:xfrm>
              <a:off x="6854830" y="3451859"/>
              <a:ext cx="73152" cy="13716"/>
            </a:xfrm>
            <a:prstGeom prst="rect">
              <a:avLst/>
            </a:prstGeom>
          </p:spPr>
        </p:pic>
        <p:pic>
          <p:nvPicPr>
            <p:cNvPr id="265" name="object 265"/>
            <p:cNvPicPr/>
            <p:nvPr/>
          </p:nvPicPr>
          <p:blipFill>
            <a:blip r:embed="rId201" cstate="print"/>
            <a:stretch>
              <a:fillRect/>
            </a:stretch>
          </p:blipFill>
          <p:spPr>
            <a:xfrm>
              <a:off x="7705221" y="3433572"/>
              <a:ext cx="96012" cy="36576"/>
            </a:xfrm>
            <a:prstGeom prst="rect">
              <a:avLst/>
            </a:prstGeom>
          </p:spPr>
        </p:pic>
        <p:pic>
          <p:nvPicPr>
            <p:cNvPr id="266" name="object 266"/>
            <p:cNvPicPr/>
            <p:nvPr/>
          </p:nvPicPr>
          <p:blipFill>
            <a:blip r:embed="rId202" cstate="print"/>
            <a:stretch>
              <a:fillRect/>
            </a:stretch>
          </p:blipFill>
          <p:spPr>
            <a:xfrm>
              <a:off x="6850258" y="3465575"/>
              <a:ext cx="73152" cy="9144"/>
            </a:xfrm>
            <a:prstGeom prst="rect">
              <a:avLst/>
            </a:prstGeom>
          </p:spPr>
        </p:pic>
        <p:pic>
          <p:nvPicPr>
            <p:cNvPr id="267" name="object 267"/>
            <p:cNvPicPr/>
            <p:nvPr/>
          </p:nvPicPr>
          <p:blipFill>
            <a:blip r:embed="rId203" cstate="print"/>
            <a:stretch>
              <a:fillRect/>
            </a:stretch>
          </p:blipFill>
          <p:spPr>
            <a:xfrm>
              <a:off x="6845686" y="3474719"/>
              <a:ext cx="73152" cy="13716"/>
            </a:xfrm>
            <a:prstGeom prst="rect">
              <a:avLst/>
            </a:prstGeom>
          </p:spPr>
        </p:pic>
        <p:pic>
          <p:nvPicPr>
            <p:cNvPr id="268" name="object 268"/>
            <p:cNvPicPr/>
            <p:nvPr/>
          </p:nvPicPr>
          <p:blipFill>
            <a:blip r:embed="rId204" cstate="print"/>
            <a:stretch>
              <a:fillRect/>
            </a:stretch>
          </p:blipFill>
          <p:spPr>
            <a:xfrm>
              <a:off x="7732653" y="3470147"/>
              <a:ext cx="73152" cy="18288"/>
            </a:xfrm>
            <a:prstGeom prst="rect">
              <a:avLst/>
            </a:prstGeom>
          </p:spPr>
        </p:pic>
        <p:pic>
          <p:nvPicPr>
            <p:cNvPr id="269" name="object 269"/>
            <p:cNvPicPr/>
            <p:nvPr/>
          </p:nvPicPr>
          <p:blipFill>
            <a:blip r:embed="rId205" cstate="print"/>
            <a:stretch>
              <a:fillRect/>
            </a:stretch>
          </p:blipFill>
          <p:spPr>
            <a:xfrm>
              <a:off x="7741797" y="3488435"/>
              <a:ext cx="73152" cy="13716"/>
            </a:xfrm>
            <a:prstGeom prst="rect">
              <a:avLst/>
            </a:prstGeom>
          </p:spPr>
        </p:pic>
        <p:pic>
          <p:nvPicPr>
            <p:cNvPr id="270" name="object 270"/>
            <p:cNvPicPr/>
            <p:nvPr/>
          </p:nvPicPr>
          <p:blipFill>
            <a:blip r:embed="rId206" cstate="print"/>
            <a:stretch>
              <a:fillRect/>
            </a:stretch>
          </p:blipFill>
          <p:spPr>
            <a:xfrm>
              <a:off x="7746370" y="3502151"/>
              <a:ext cx="73152" cy="18288"/>
            </a:xfrm>
            <a:prstGeom prst="rect">
              <a:avLst/>
            </a:prstGeom>
          </p:spPr>
        </p:pic>
        <p:pic>
          <p:nvPicPr>
            <p:cNvPr id="271" name="object 271"/>
            <p:cNvPicPr/>
            <p:nvPr/>
          </p:nvPicPr>
          <p:blipFill>
            <a:blip r:embed="rId207" cstate="print"/>
            <a:stretch>
              <a:fillRect/>
            </a:stretch>
          </p:blipFill>
          <p:spPr>
            <a:xfrm>
              <a:off x="6827397" y="3488435"/>
              <a:ext cx="82296" cy="36576"/>
            </a:xfrm>
            <a:prstGeom prst="rect">
              <a:avLst/>
            </a:prstGeom>
          </p:spPr>
        </p:pic>
        <p:pic>
          <p:nvPicPr>
            <p:cNvPr id="272" name="object 272"/>
            <p:cNvPicPr/>
            <p:nvPr/>
          </p:nvPicPr>
          <p:blipFill>
            <a:blip r:embed="rId208" cstate="print"/>
            <a:stretch>
              <a:fillRect/>
            </a:stretch>
          </p:blipFill>
          <p:spPr>
            <a:xfrm>
              <a:off x="7755514" y="3520439"/>
              <a:ext cx="73152" cy="13716"/>
            </a:xfrm>
            <a:prstGeom prst="rect">
              <a:avLst/>
            </a:prstGeom>
          </p:spPr>
        </p:pic>
        <p:pic>
          <p:nvPicPr>
            <p:cNvPr id="273" name="object 273"/>
            <p:cNvPicPr/>
            <p:nvPr/>
          </p:nvPicPr>
          <p:blipFill>
            <a:blip r:embed="rId209" cstate="print"/>
            <a:stretch>
              <a:fillRect/>
            </a:stretch>
          </p:blipFill>
          <p:spPr>
            <a:xfrm>
              <a:off x="6827397" y="3525011"/>
              <a:ext cx="68580" cy="9144"/>
            </a:xfrm>
            <a:prstGeom prst="rect">
              <a:avLst/>
            </a:prstGeom>
          </p:spPr>
        </p:pic>
        <p:pic>
          <p:nvPicPr>
            <p:cNvPr id="274" name="object 274"/>
            <p:cNvPicPr/>
            <p:nvPr/>
          </p:nvPicPr>
          <p:blipFill>
            <a:blip r:embed="rId210" cstate="print"/>
            <a:stretch>
              <a:fillRect/>
            </a:stretch>
          </p:blipFill>
          <p:spPr>
            <a:xfrm>
              <a:off x="7760086" y="3534155"/>
              <a:ext cx="73152" cy="13716"/>
            </a:xfrm>
            <a:prstGeom prst="rect">
              <a:avLst/>
            </a:prstGeom>
          </p:spPr>
        </p:pic>
        <p:pic>
          <p:nvPicPr>
            <p:cNvPr id="275" name="object 275"/>
            <p:cNvPicPr/>
            <p:nvPr/>
          </p:nvPicPr>
          <p:blipFill>
            <a:blip r:embed="rId211" cstate="print"/>
            <a:stretch>
              <a:fillRect/>
            </a:stretch>
          </p:blipFill>
          <p:spPr>
            <a:xfrm>
              <a:off x="6818253" y="3534155"/>
              <a:ext cx="73152" cy="18288"/>
            </a:xfrm>
            <a:prstGeom prst="rect">
              <a:avLst/>
            </a:prstGeom>
          </p:spPr>
        </p:pic>
        <p:pic>
          <p:nvPicPr>
            <p:cNvPr id="276" name="object 276"/>
            <p:cNvPicPr/>
            <p:nvPr/>
          </p:nvPicPr>
          <p:blipFill>
            <a:blip r:embed="rId212" cstate="print"/>
            <a:stretch>
              <a:fillRect/>
            </a:stretch>
          </p:blipFill>
          <p:spPr>
            <a:xfrm>
              <a:off x="6818253" y="3552443"/>
              <a:ext cx="64007" cy="13716"/>
            </a:xfrm>
            <a:prstGeom prst="rect">
              <a:avLst/>
            </a:prstGeom>
          </p:spPr>
        </p:pic>
        <p:pic>
          <p:nvPicPr>
            <p:cNvPr id="277" name="object 277"/>
            <p:cNvPicPr/>
            <p:nvPr/>
          </p:nvPicPr>
          <p:blipFill>
            <a:blip r:embed="rId213" cstate="print"/>
            <a:stretch>
              <a:fillRect/>
            </a:stretch>
          </p:blipFill>
          <p:spPr>
            <a:xfrm>
              <a:off x="7764658" y="3547872"/>
              <a:ext cx="68580" cy="18288"/>
            </a:xfrm>
            <a:prstGeom prst="rect">
              <a:avLst/>
            </a:prstGeom>
          </p:spPr>
        </p:pic>
        <p:pic>
          <p:nvPicPr>
            <p:cNvPr id="278" name="object 278"/>
            <p:cNvPicPr/>
            <p:nvPr/>
          </p:nvPicPr>
          <p:blipFill>
            <a:blip r:embed="rId214" cstate="print"/>
            <a:stretch>
              <a:fillRect/>
            </a:stretch>
          </p:blipFill>
          <p:spPr>
            <a:xfrm>
              <a:off x="7769230" y="3566159"/>
              <a:ext cx="73151" cy="18288"/>
            </a:xfrm>
            <a:prstGeom prst="rect">
              <a:avLst/>
            </a:prstGeom>
          </p:spPr>
        </p:pic>
        <p:pic>
          <p:nvPicPr>
            <p:cNvPr id="279" name="object 279"/>
            <p:cNvPicPr/>
            <p:nvPr/>
          </p:nvPicPr>
          <p:blipFill>
            <a:blip r:embed="rId215" cstate="print"/>
            <a:stretch>
              <a:fillRect/>
            </a:stretch>
          </p:blipFill>
          <p:spPr>
            <a:xfrm>
              <a:off x="6809109" y="3566159"/>
              <a:ext cx="68579" cy="32004"/>
            </a:xfrm>
            <a:prstGeom prst="rect">
              <a:avLst/>
            </a:prstGeom>
          </p:spPr>
        </p:pic>
        <p:pic>
          <p:nvPicPr>
            <p:cNvPr id="280" name="object 280"/>
            <p:cNvPicPr/>
            <p:nvPr/>
          </p:nvPicPr>
          <p:blipFill>
            <a:blip r:embed="rId216" cstate="print"/>
            <a:stretch>
              <a:fillRect/>
            </a:stretch>
          </p:blipFill>
          <p:spPr>
            <a:xfrm>
              <a:off x="7778374" y="3584447"/>
              <a:ext cx="64007" cy="13716"/>
            </a:xfrm>
            <a:prstGeom prst="rect">
              <a:avLst/>
            </a:prstGeom>
          </p:spPr>
        </p:pic>
        <p:pic>
          <p:nvPicPr>
            <p:cNvPr id="281" name="object 281"/>
            <p:cNvPicPr/>
            <p:nvPr/>
          </p:nvPicPr>
          <p:blipFill>
            <a:blip r:embed="rId217" cstate="print"/>
            <a:stretch>
              <a:fillRect/>
            </a:stretch>
          </p:blipFill>
          <p:spPr>
            <a:xfrm>
              <a:off x="7782946" y="3598163"/>
              <a:ext cx="64007" cy="9144"/>
            </a:xfrm>
            <a:prstGeom prst="rect">
              <a:avLst/>
            </a:prstGeom>
          </p:spPr>
        </p:pic>
        <p:pic>
          <p:nvPicPr>
            <p:cNvPr id="282" name="object 282"/>
            <p:cNvPicPr/>
            <p:nvPr/>
          </p:nvPicPr>
          <p:blipFill>
            <a:blip r:embed="rId218" cstate="print"/>
            <a:stretch>
              <a:fillRect/>
            </a:stretch>
          </p:blipFill>
          <p:spPr>
            <a:xfrm>
              <a:off x="6804538" y="3598163"/>
              <a:ext cx="64007" cy="27432"/>
            </a:xfrm>
            <a:prstGeom prst="rect">
              <a:avLst/>
            </a:prstGeom>
          </p:spPr>
        </p:pic>
        <p:pic>
          <p:nvPicPr>
            <p:cNvPr id="283" name="object 283"/>
            <p:cNvPicPr/>
            <p:nvPr/>
          </p:nvPicPr>
          <p:blipFill>
            <a:blip r:embed="rId219" cstate="print"/>
            <a:stretch>
              <a:fillRect/>
            </a:stretch>
          </p:blipFill>
          <p:spPr>
            <a:xfrm>
              <a:off x="7782946" y="3607307"/>
              <a:ext cx="64007" cy="18288"/>
            </a:xfrm>
            <a:prstGeom prst="rect">
              <a:avLst/>
            </a:prstGeom>
          </p:spPr>
        </p:pic>
        <p:pic>
          <p:nvPicPr>
            <p:cNvPr id="284" name="object 284"/>
            <p:cNvPicPr/>
            <p:nvPr/>
          </p:nvPicPr>
          <p:blipFill>
            <a:blip r:embed="rId220" cstate="print"/>
            <a:stretch>
              <a:fillRect/>
            </a:stretch>
          </p:blipFill>
          <p:spPr>
            <a:xfrm>
              <a:off x="7787518" y="3625595"/>
              <a:ext cx="64007" cy="45720"/>
            </a:xfrm>
            <a:prstGeom prst="rect">
              <a:avLst/>
            </a:prstGeom>
          </p:spPr>
        </p:pic>
        <p:sp>
          <p:nvSpPr>
            <p:cNvPr id="285" name="object 285"/>
            <p:cNvSpPr/>
            <p:nvPr/>
          </p:nvSpPr>
          <p:spPr>
            <a:xfrm>
              <a:off x="7792090" y="3673601"/>
              <a:ext cx="59690" cy="13970"/>
            </a:xfrm>
            <a:custGeom>
              <a:avLst/>
              <a:gdLst/>
              <a:ahLst/>
              <a:cxnLst/>
              <a:rect l="l" t="t" r="r" b="b"/>
              <a:pathLst>
                <a:path w="59690" h="13970">
                  <a:moveTo>
                    <a:pt x="0" y="0"/>
                  </a:moveTo>
                  <a:lnTo>
                    <a:pt x="59435" y="0"/>
                  </a:lnTo>
                </a:path>
                <a:path w="59690" h="13970">
                  <a:moveTo>
                    <a:pt x="0" y="4572"/>
                  </a:moveTo>
                  <a:lnTo>
                    <a:pt x="59435" y="4572"/>
                  </a:lnTo>
                </a:path>
                <a:path w="59690" h="13970">
                  <a:moveTo>
                    <a:pt x="0" y="9143"/>
                  </a:moveTo>
                  <a:lnTo>
                    <a:pt x="59435" y="9143"/>
                  </a:lnTo>
                </a:path>
                <a:path w="59690" h="13970">
                  <a:moveTo>
                    <a:pt x="0" y="13715"/>
                  </a:moveTo>
                  <a:lnTo>
                    <a:pt x="59435" y="13715"/>
                  </a:lnTo>
                </a:path>
              </a:pathLst>
            </a:custGeom>
            <a:ln w="4572">
              <a:solidFill>
                <a:srgbClr val="00ADFE"/>
              </a:solidFill>
            </a:ln>
          </p:spPr>
          <p:txBody>
            <a:bodyPr wrap="square" lIns="0" tIns="0" rIns="0" bIns="0" rtlCol="0"/>
            <a:lstStyle/>
            <a:p>
              <a:endParaRPr/>
            </a:p>
          </p:txBody>
        </p:sp>
        <p:pic>
          <p:nvPicPr>
            <p:cNvPr id="286" name="object 286"/>
            <p:cNvPicPr/>
            <p:nvPr/>
          </p:nvPicPr>
          <p:blipFill>
            <a:blip r:embed="rId221" cstate="print"/>
            <a:stretch>
              <a:fillRect/>
            </a:stretch>
          </p:blipFill>
          <p:spPr>
            <a:xfrm>
              <a:off x="6799965" y="3625595"/>
              <a:ext cx="64007" cy="105156"/>
            </a:xfrm>
            <a:prstGeom prst="rect">
              <a:avLst/>
            </a:prstGeom>
          </p:spPr>
        </p:pic>
        <p:sp>
          <p:nvSpPr>
            <p:cNvPr id="287" name="object 287"/>
            <p:cNvSpPr/>
            <p:nvPr/>
          </p:nvSpPr>
          <p:spPr>
            <a:xfrm>
              <a:off x="7792090" y="3691889"/>
              <a:ext cx="59690" cy="41275"/>
            </a:xfrm>
            <a:custGeom>
              <a:avLst/>
              <a:gdLst/>
              <a:ahLst/>
              <a:cxnLst/>
              <a:rect l="l" t="t" r="r" b="b"/>
              <a:pathLst>
                <a:path w="59690" h="41275">
                  <a:moveTo>
                    <a:pt x="0" y="0"/>
                  </a:moveTo>
                  <a:lnTo>
                    <a:pt x="59435" y="0"/>
                  </a:lnTo>
                </a:path>
                <a:path w="59690" h="41275">
                  <a:moveTo>
                    <a:pt x="0" y="4572"/>
                  </a:moveTo>
                  <a:lnTo>
                    <a:pt x="59435" y="4572"/>
                  </a:lnTo>
                </a:path>
                <a:path w="59690" h="41275">
                  <a:moveTo>
                    <a:pt x="0" y="9143"/>
                  </a:moveTo>
                  <a:lnTo>
                    <a:pt x="59435" y="9143"/>
                  </a:lnTo>
                </a:path>
                <a:path w="59690" h="41275">
                  <a:moveTo>
                    <a:pt x="0" y="13715"/>
                  </a:moveTo>
                  <a:lnTo>
                    <a:pt x="59435" y="13715"/>
                  </a:lnTo>
                </a:path>
                <a:path w="59690" h="41275">
                  <a:moveTo>
                    <a:pt x="0" y="18287"/>
                  </a:moveTo>
                  <a:lnTo>
                    <a:pt x="59435" y="18287"/>
                  </a:lnTo>
                </a:path>
                <a:path w="59690" h="41275">
                  <a:moveTo>
                    <a:pt x="0" y="22860"/>
                  </a:moveTo>
                  <a:lnTo>
                    <a:pt x="59435" y="22860"/>
                  </a:lnTo>
                </a:path>
                <a:path w="59690" h="41275">
                  <a:moveTo>
                    <a:pt x="0" y="27431"/>
                  </a:moveTo>
                  <a:lnTo>
                    <a:pt x="59435" y="27431"/>
                  </a:lnTo>
                </a:path>
                <a:path w="59690" h="41275">
                  <a:moveTo>
                    <a:pt x="0" y="32003"/>
                  </a:moveTo>
                  <a:lnTo>
                    <a:pt x="59435" y="32003"/>
                  </a:lnTo>
                </a:path>
                <a:path w="59690" h="41275">
                  <a:moveTo>
                    <a:pt x="0" y="36575"/>
                  </a:moveTo>
                  <a:lnTo>
                    <a:pt x="59435" y="36575"/>
                  </a:lnTo>
                </a:path>
                <a:path w="59690" h="41275">
                  <a:moveTo>
                    <a:pt x="0" y="41148"/>
                  </a:moveTo>
                  <a:lnTo>
                    <a:pt x="59435" y="41148"/>
                  </a:lnTo>
                </a:path>
              </a:pathLst>
            </a:custGeom>
            <a:ln w="4572">
              <a:solidFill>
                <a:srgbClr val="00ADFE"/>
              </a:solidFill>
            </a:ln>
          </p:spPr>
          <p:txBody>
            <a:bodyPr wrap="square" lIns="0" tIns="0" rIns="0" bIns="0" rtlCol="0"/>
            <a:lstStyle/>
            <a:p>
              <a:endParaRPr/>
            </a:p>
          </p:txBody>
        </p:sp>
        <p:pic>
          <p:nvPicPr>
            <p:cNvPr id="288" name="object 288"/>
            <p:cNvPicPr/>
            <p:nvPr/>
          </p:nvPicPr>
          <p:blipFill>
            <a:blip r:embed="rId222" cstate="print"/>
            <a:stretch>
              <a:fillRect/>
            </a:stretch>
          </p:blipFill>
          <p:spPr>
            <a:xfrm>
              <a:off x="6804538" y="3730751"/>
              <a:ext cx="59435" cy="18288"/>
            </a:xfrm>
            <a:prstGeom prst="rect">
              <a:avLst/>
            </a:prstGeom>
          </p:spPr>
        </p:pic>
        <p:pic>
          <p:nvPicPr>
            <p:cNvPr id="289" name="object 289"/>
            <p:cNvPicPr/>
            <p:nvPr/>
          </p:nvPicPr>
          <p:blipFill>
            <a:blip r:embed="rId223" cstate="print"/>
            <a:stretch>
              <a:fillRect/>
            </a:stretch>
          </p:blipFill>
          <p:spPr>
            <a:xfrm>
              <a:off x="7787518" y="3735323"/>
              <a:ext cx="64007" cy="13716"/>
            </a:xfrm>
            <a:prstGeom prst="rect">
              <a:avLst/>
            </a:prstGeom>
          </p:spPr>
        </p:pic>
        <p:pic>
          <p:nvPicPr>
            <p:cNvPr id="290" name="object 290"/>
            <p:cNvPicPr/>
            <p:nvPr/>
          </p:nvPicPr>
          <p:blipFill>
            <a:blip r:embed="rId224" cstate="print"/>
            <a:stretch>
              <a:fillRect/>
            </a:stretch>
          </p:blipFill>
          <p:spPr>
            <a:xfrm>
              <a:off x="6804538" y="3749039"/>
              <a:ext cx="64007" cy="36576"/>
            </a:xfrm>
            <a:prstGeom prst="rect">
              <a:avLst/>
            </a:prstGeom>
          </p:spPr>
        </p:pic>
        <p:pic>
          <p:nvPicPr>
            <p:cNvPr id="291" name="object 291"/>
            <p:cNvPicPr/>
            <p:nvPr/>
          </p:nvPicPr>
          <p:blipFill>
            <a:blip r:embed="rId225" cstate="print"/>
            <a:stretch>
              <a:fillRect/>
            </a:stretch>
          </p:blipFill>
          <p:spPr>
            <a:xfrm>
              <a:off x="7782946" y="3749039"/>
              <a:ext cx="64007" cy="36576"/>
            </a:xfrm>
            <a:prstGeom prst="rect">
              <a:avLst/>
            </a:prstGeom>
          </p:spPr>
        </p:pic>
        <p:pic>
          <p:nvPicPr>
            <p:cNvPr id="292" name="object 292"/>
            <p:cNvPicPr/>
            <p:nvPr/>
          </p:nvPicPr>
          <p:blipFill>
            <a:blip r:embed="rId226" cstate="print"/>
            <a:stretch>
              <a:fillRect/>
            </a:stretch>
          </p:blipFill>
          <p:spPr>
            <a:xfrm>
              <a:off x="6809109" y="3785615"/>
              <a:ext cx="73151" cy="59436"/>
            </a:xfrm>
            <a:prstGeom prst="rect">
              <a:avLst/>
            </a:prstGeom>
          </p:spPr>
        </p:pic>
        <p:pic>
          <p:nvPicPr>
            <p:cNvPr id="293" name="object 293"/>
            <p:cNvPicPr/>
            <p:nvPr/>
          </p:nvPicPr>
          <p:blipFill>
            <a:blip r:embed="rId227" cstate="print"/>
            <a:stretch>
              <a:fillRect/>
            </a:stretch>
          </p:blipFill>
          <p:spPr>
            <a:xfrm>
              <a:off x="7764658" y="3785615"/>
              <a:ext cx="77723" cy="64008"/>
            </a:xfrm>
            <a:prstGeom prst="rect">
              <a:avLst/>
            </a:prstGeom>
          </p:spPr>
        </p:pic>
        <p:pic>
          <p:nvPicPr>
            <p:cNvPr id="294" name="object 294"/>
            <p:cNvPicPr/>
            <p:nvPr/>
          </p:nvPicPr>
          <p:blipFill>
            <a:blip r:embed="rId228" cstate="print"/>
            <a:stretch>
              <a:fillRect/>
            </a:stretch>
          </p:blipFill>
          <p:spPr>
            <a:xfrm>
              <a:off x="6822826" y="3845051"/>
              <a:ext cx="68580" cy="18288"/>
            </a:xfrm>
            <a:prstGeom prst="rect">
              <a:avLst/>
            </a:prstGeom>
          </p:spPr>
        </p:pic>
        <p:pic>
          <p:nvPicPr>
            <p:cNvPr id="295" name="object 295"/>
            <p:cNvPicPr/>
            <p:nvPr/>
          </p:nvPicPr>
          <p:blipFill>
            <a:blip r:embed="rId229" cstate="print"/>
            <a:stretch>
              <a:fillRect/>
            </a:stretch>
          </p:blipFill>
          <p:spPr>
            <a:xfrm>
              <a:off x="7755514" y="3849623"/>
              <a:ext cx="73152" cy="22860"/>
            </a:xfrm>
            <a:prstGeom prst="rect">
              <a:avLst/>
            </a:prstGeom>
          </p:spPr>
        </p:pic>
        <p:pic>
          <p:nvPicPr>
            <p:cNvPr id="296" name="object 296"/>
            <p:cNvPicPr/>
            <p:nvPr/>
          </p:nvPicPr>
          <p:blipFill>
            <a:blip r:embed="rId230" cstate="print"/>
            <a:stretch>
              <a:fillRect/>
            </a:stretch>
          </p:blipFill>
          <p:spPr>
            <a:xfrm>
              <a:off x="6827397" y="3863339"/>
              <a:ext cx="68580" cy="13716"/>
            </a:xfrm>
            <a:prstGeom prst="rect">
              <a:avLst/>
            </a:prstGeom>
          </p:spPr>
        </p:pic>
        <p:pic>
          <p:nvPicPr>
            <p:cNvPr id="297" name="object 297"/>
            <p:cNvPicPr/>
            <p:nvPr/>
          </p:nvPicPr>
          <p:blipFill>
            <a:blip r:embed="rId231" cstate="print"/>
            <a:stretch>
              <a:fillRect/>
            </a:stretch>
          </p:blipFill>
          <p:spPr>
            <a:xfrm>
              <a:off x="7750942" y="3872483"/>
              <a:ext cx="68579" cy="13716"/>
            </a:xfrm>
            <a:prstGeom prst="rect">
              <a:avLst/>
            </a:prstGeom>
          </p:spPr>
        </p:pic>
        <p:pic>
          <p:nvPicPr>
            <p:cNvPr id="298" name="object 298"/>
            <p:cNvPicPr/>
            <p:nvPr/>
          </p:nvPicPr>
          <p:blipFill>
            <a:blip r:embed="rId232" cstate="print"/>
            <a:stretch>
              <a:fillRect/>
            </a:stretch>
          </p:blipFill>
          <p:spPr>
            <a:xfrm>
              <a:off x="6831970" y="3877055"/>
              <a:ext cx="68580" cy="9144"/>
            </a:xfrm>
            <a:prstGeom prst="rect">
              <a:avLst/>
            </a:prstGeom>
          </p:spPr>
        </p:pic>
        <p:pic>
          <p:nvPicPr>
            <p:cNvPr id="299" name="object 299"/>
            <p:cNvPicPr/>
            <p:nvPr/>
          </p:nvPicPr>
          <p:blipFill>
            <a:blip r:embed="rId233" cstate="print"/>
            <a:stretch>
              <a:fillRect/>
            </a:stretch>
          </p:blipFill>
          <p:spPr>
            <a:xfrm>
              <a:off x="7741797" y="3886200"/>
              <a:ext cx="73151" cy="22860"/>
            </a:xfrm>
            <a:prstGeom prst="rect">
              <a:avLst/>
            </a:prstGeom>
          </p:spPr>
        </p:pic>
        <p:pic>
          <p:nvPicPr>
            <p:cNvPr id="300" name="object 300"/>
            <p:cNvPicPr/>
            <p:nvPr/>
          </p:nvPicPr>
          <p:blipFill>
            <a:blip r:embed="rId234" cstate="print"/>
            <a:stretch>
              <a:fillRect/>
            </a:stretch>
          </p:blipFill>
          <p:spPr>
            <a:xfrm>
              <a:off x="6836542" y="3886200"/>
              <a:ext cx="73151" cy="22860"/>
            </a:xfrm>
            <a:prstGeom prst="rect">
              <a:avLst/>
            </a:prstGeom>
          </p:spPr>
        </p:pic>
        <p:pic>
          <p:nvPicPr>
            <p:cNvPr id="301" name="object 301"/>
            <p:cNvPicPr/>
            <p:nvPr/>
          </p:nvPicPr>
          <p:blipFill>
            <a:blip r:embed="rId235" cstate="print"/>
            <a:stretch>
              <a:fillRect/>
            </a:stretch>
          </p:blipFill>
          <p:spPr>
            <a:xfrm>
              <a:off x="6845686" y="3909059"/>
              <a:ext cx="68579" cy="9144"/>
            </a:xfrm>
            <a:prstGeom prst="rect">
              <a:avLst/>
            </a:prstGeom>
          </p:spPr>
        </p:pic>
        <p:pic>
          <p:nvPicPr>
            <p:cNvPr id="302" name="object 302"/>
            <p:cNvPicPr/>
            <p:nvPr/>
          </p:nvPicPr>
          <p:blipFill>
            <a:blip r:embed="rId236" cstate="print"/>
            <a:stretch>
              <a:fillRect/>
            </a:stretch>
          </p:blipFill>
          <p:spPr>
            <a:xfrm>
              <a:off x="7737226" y="3909059"/>
              <a:ext cx="68580" cy="9144"/>
            </a:xfrm>
            <a:prstGeom prst="rect">
              <a:avLst/>
            </a:prstGeom>
          </p:spPr>
        </p:pic>
        <p:pic>
          <p:nvPicPr>
            <p:cNvPr id="303" name="object 303"/>
            <p:cNvPicPr/>
            <p:nvPr/>
          </p:nvPicPr>
          <p:blipFill>
            <a:blip r:embed="rId237" cstate="print"/>
            <a:stretch>
              <a:fillRect/>
            </a:stretch>
          </p:blipFill>
          <p:spPr>
            <a:xfrm>
              <a:off x="6850258" y="3918203"/>
              <a:ext cx="68579" cy="9144"/>
            </a:xfrm>
            <a:prstGeom prst="rect">
              <a:avLst/>
            </a:prstGeom>
          </p:spPr>
        </p:pic>
        <p:pic>
          <p:nvPicPr>
            <p:cNvPr id="304" name="object 304"/>
            <p:cNvPicPr/>
            <p:nvPr/>
          </p:nvPicPr>
          <p:blipFill>
            <a:blip r:embed="rId238" cstate="print"/>
            <a:stretch>
              <a:fillRect/>
            </a:stretch>
          </p:blipFill>
          <p:spPr>
            <a:xfrm>
              <a:off x="7732653" y="3918203"/>
              <a:ext cx="68580" cy="9144"/>
            </a:xfrm>
            <a:prstGeom prst="rect">
              <a:avLst/>
            </a:prstGeom>
          </p:spPr>
        </p:pic>
        <p:pic>
          <p:nvPicPr>
            <p:cNvPr id="305" name="object 305"/>
            <p:cNvPicPr/>
            <p:nvPr/>
          </p:nvPicPr>
          <p:blipFill>
            <a:blip r:embed="rId239" cstate="print"/>
            <a:stretch>
              <a:fillRect/>
            </a:stretch>
          </p:blipFill>
          <p:spPr>
            <a:xfrm>
              <a:off x="6854830" y="3927347"/>
              <a:ext cx="68579" cy="9144"/>
            </a:xfrm>
            <a:prstGeom prst="rect">
              <a:avLst/>
            </a:prstGeom>
          </p:spPr>
        </p:pic>
        <p:pic>
          <p:nvPicPr>
            <p:cNvPr id="306" name="object 306"/>
            <p:cNvPicPr/>
            <p:nvPr/>
          </p:nvPicPr>
          <p:blipFill>
            <a:blip r:embed="rId240" cstate="print"/>
            <a:stretch>
              <a:fillRect/>
            </a:stretch>
          </p:blipFill>
          <p:spPr>
            <a:xfrm>
              <a:off x="7728082" y="3927347"/>
              <a:ext cx="68580" cy="9144"/>
            </a:xfrm>
            <a:prstGeom prst="rect">
              <a:avLst/>
            </a:prstGeom>
          </p:spPr>
        </p:pic>
        <p:pic>
          <p:nvPicPr>
            <p:cNvPr id="307" name="object 307"/>
            <p:cNvPicPr/>
            <p:nvPr/>
          </p:nvPicPr>
          <p:blipFill>
            <a:blip r:embed="rId241" cstate="print"/>
            <a:stretch>
              <a:fillRect/>
            </a:stretch>
          </p:blipFill>
          <p:spPr>
            <a:xfrm>
              <a:off x="6859402" y="3936491"/>
              <a:ext cx="86868" cy="36576"/>
            </a:xfrm>
            <a:prstGeom prst="rect">
              <a:avLst/>
            </a:prstGeom>
          </p:spPr>
        </p:pic>
        <p:pic>
          <p:nvPicPr>
            <p:cNvPr id="308" name="object 308"/>
            <p:cNvPicPr/>
            <p:nvPr/>
          </p:nvPicPr>
          <p:blipFill>
            <a:blip r:embed="rId242" cstate="print"/>
            <a:stretch>
              <a:fillRect/>
            </a:stretch>
          </p:blipFill>
          <p:spPr>
            <a:xfrm>
              <a:off x="7705221" y="3936491"/>
              <a:ext cx="86868" cy="32004"/>
            </a:xfrm>
            <a:prstGeom prst="rect">
              <a:avLst/>
            </a:prstGeom>
          </p:spPr>
        </p:pic>
        <p:pic>
          <p:nvPicPr>
            <p:cNvPr id="309" name="object 309"/>
            <p:cNvPicPr/>
            <p:nvPr/>
          </p:nvPicPr>
          <p:blipFill>
            <a:blip r:embed="rId243" cstate="print"/>
            <a:stretch>
              <a:fillRect/>
            </a:stretch>
          </p:blipFill>
          <p:spPr>
            <a:xfrm>
              <a:off x="6877690" y="3973067"/>
              <a:ext cx="77724" cy="9144"/>
            </a:xfrm>
            <a:prstGeom prst="rect">
              <a:avLst/>
            </a:prstGeom>
          </p:spPr>
        </p:pic>
        <p:pic>
          <p:nvPicPr>
            <p:cNvPr id="310" name="object 310"/>
            <p:cNvPicPr/>
            <p:nvPr/>
          </p:nvPicPr>
          <p:blipFill>
            <a:blip r:embed="rId244" cstate="print"/>
            <a:stretch>
              <a:fillRect/>
            </a:stretch>
          </p:blipFill>
          <p:spPr>
            <a:xfrm>
              <a:off x="7696078" y="3968495"/>
              <a:ext cx="82296" cy="13716"/>
            </a:xfrm>
            <a:prstGeom prst="rect">
              <a:avLst/>
            </a:prstGeom>
          </p:spPr>
        </p:pic>
        <p:pic>
          <p:nvPicPr>
            <p:cNvPr id="311" name="object 311"/>
            <p:cNvPicPr/>
            <p:nvPr/>
          </p:nvPicPr>
          <p:blipFill>
            <a:blip r:embed="rId245" cstate="print"/>
            <a:stretch>
              <a:fillRect/>
            </a:stretch>
          </p:blipFill>
          <p:spPr>
            <a:xfrm>
              <a:off x="7686934" y="3982211"/>
              <a:ext cx="77724" cy="13716"/>
            </a:xfrm>
            <a:prstGeom prst="rect">
              <a:avLst/>
            </a:prstGeom>
          </p:spPr>
        </p:pic>
        <p:pic>
          <p:nvPicPr>
            <p:cNvPr id="312" name="object 312"/>
            <p:cNvPicPr/>
            <p:nvPr/>
          </p:nvPicPr>
          <p:blipFill>
            <a:blip r:embed="rId246" cstate="print"/>
            <a:stretch>
              <a:fillRect/>
            </a:stretch>
          </p:blipFill>
          <p:spPr>
            <a:xfrm>
              <a:off x="6882262" y="3982211"/>
              <a:ext cx="96012" cy="32004"/>
            </a:xfrm>
            <a:prstGeom prst="rect">
              <a:avLst/>
            </a:prstGeom>
          </p:spPr>
        </p:pic>
        <p:pic>
          <p:nvPicPr>
            <p:cNvPr id="313" name="object 313"/>
            <p:cNvPicPr/>
            <p:nvPr/>
          </p:nvPicPr>
          <p:blipFill>
            <a:blip r:embed="rId247" cstate="print"/>
            <a:stretch>
              <a:fillRect/>
            </a:stretch>
          </p:blipFill>
          <p:spPr>
            <a:xfrm>
              <a:off x="7668646" y="3995927"/>
              <a:ext cx="86868" cy="22860"/>
            </a:xfrm>
            <a:prstGeom prst="rect">
              <a:avLst/>
            </a:prstGeom>
          </p:spPr>
        </p:pic>
        <p:pic>
          <p:nvPicPr>
            <p:cNvPr id="314" name="object 314"/>
            <p:cNvPicPr/>
            <p:nvPr/>
          </p:nvPicPr>
          <p:blipFill>
            <a:blip r:embed="rId248" cstate="print"/>
            <a:stretch>
              <a:fillRect/>
            </a:stretch>
          </p:blipFill>
          <p:spPr>
            <a:xfrm>
              <a:off x="6909694" y="4014215"/>
              <a:ext cx="73152" cy="9144"/>
            </a:xfrm>
            <a:prstGeom prst="rect">
              <a:avLst/>
            </a:prstGeom>
          </p:spPr>
        </p:pic>
        <p:pic>
          <p:nvPicPr>
            <p:cNvPr id="315" name="object 315"/>
            <p:cNvPicPr/>
            <p:nvPr/>
          </p:nvPicPr>
          <p:blipFill>
            <a:blip r:embed="rId249" cstate="print"/>
            <a:stretch>
              <a:fillRect/>
            </a:stretch>
          </p:blipFill>
          <p:spPr>
            <a:xfrm>
              <a:off x="7622926" y="4018787"/>
              <a:ext cx="118871" cy="41148"/>
            </a:xfrm>
            <a:prstGeom prst="rect">
              <a:avLst/>
            </a:prstGeom>
          </p:spPr>
        </p:pic>
        <p:pic>
          <p:nvPicPr>
            <p:cNvPr id="316" name="object 316"/>
            <p:cNvPicPr/>
            <p:nvPr/>
          </p:nvPicPr>
          <p:blipFill>
            <a:blip r:embed="rId250" cstate="print"/>
            <a:stretch>
              <a:fillRect/>
            </a:stretch>
          </p:blipFill>
          <p:spPr>
            <a:xfrm>
              <a:off x="6914265" y="4023359"/>
              <a:ext cx="109728" cy="36576"/>
            </a:xfrm>
            <a:prstGeom prst="rect">
              <a:avLst/>
            </a:prstGeom>
          </p:spPr>
        </p:pic>
        <p:pic>
          <p:nvPicPr>
            <p:cNvPr id="317" name="object 317"/>
            <p:cNvPicPr/>
            <p:nvPr/>
          </p:nvPicPr>
          <p:blipFill>
            <a:blip r:embed="rId251" cstate="print"/>
            <a:stretch>
              <a:fillRect/>
            </a:stretch>
          </p:blipFill>
          <p:spPr>
            <a:xfrm>
              <a:off x="6946270" y="4059935"/>
              <a:ext cx="100583" cy="13716"/>
            </a:xfrm>
            <a:prstGeom prst="rect">
              <a:avLst/>
            </a:prstGeom>
          </p:spPr>
        </p:pic>
        <p:pic>
          <p:nvPicPr>
            <p:cNvPr id="318" name="object 318"/>
            <p:cNvPicPr/>
            <p:nvPr/>
          </p:nvPicPr>
          <p:blipFill>
            <a:blip r:embed="rId252" cstate="print"/>
            <a:stretch>
              <a:fillRect/>
            </a:stretch>
          </p:blipFill>
          <p:spPr>
            <a:xfrm>
              <a:off x="7604638" y="4059935"/>
              <a:ext cx="100584" cy="13716"/>
            </a:xfrm>
            <a:prstGeom prst="rect">
              <a:avLst/>
            </a:prstGeom>
          </p:spPr>
        </p:pic>
        <p:pic>
          <p:nvPicPr>
            <p:cNvPr id="319" name="object 319"/>
            <p:cNvPicPr/>
            <p:nvPr/>
          </p:nvPicPr>
          <p:blipFill>
            <a:blip r:embed="rId253" cstate="print"/>
            <a:stretch>
              <a:fillRect/>
            </a:stretch>
          </p:blipFill>
          <p:spPr>
            <a:xfrm>
              <a:off x="6959986" y="4073651"/>
              <a:ext cx="109727" cy="18288"/>
            </a:xfrm>
            <a:prstGeom prst="rect">
              <a:avLst/>
            </a:prstGeom>
          </p:spPr>
        </p:pic>
        <p:pic>
          <p:nvPicPr>
            <p:cNvPr id="320" name="object 320"/>
            <p:cNvPicPr/>
            <p:nvPr/>
          </p:nvPicPr>
          <p:blipFill>
            <a:blip r:embed="rId254" cstate="print"/>
            <a:stretch>
              <a:fillRect/>
            </a:stretch>
          </p:blipFill>
          <p:spPr>
            <a:xfrm>
              <a:off x="7563490" y="4073651"/>
              <a:ext cx="128015" cy="32004"/>
            </a:xfrm>
            <a:prstGeom prst="rect">
              <a:avLst/>
            </a:prstGeom>
          </p:spPr>
        </p:pic>
        <p:pic>
          <p:nvPicPr>
            <p:cNvPr id="321" name="object 321"/>
            <p:cNvPicPr/>
            <p:nvPr/>
          </p:nvPicPr>
          <p:blipFill>
            <a:blip r:embed="rId255" cstate="print"/>
            <a:stretch>
              <a:fillRect/>
            </a:stretch>
          </p:blipFill>
          <p:spPr>
            <a:xfrm>
              <a:off x="6982846" y="4091939"/>
              <a:ext cx="123443" cy="22860"/>
            </a:xfrm>
            <a:prstGeom prst="rect">
              <a:avLst/>
            </a:prstGeom>
          </p:spPr>
        </p:pic>
        <p:pic>
          <p:nvPicPr>
            <p:cNvPr id="322" name="object 322"/>
            <p:cNvPicPr/>
            <p:nvPr/>
          </p:nvPicPr>
          <p:blipFill>
            <a:blip r:embed="rId256" cstate="print"/>
            <a:stretch>
              <a:fillRect/>
            </a:stretch>
          </p:blipFill>
          <p:spPr>
            <a:xfrm>
              <a:off x="7536058" y="4105655"/>
              <a:ext cx="118872" cy="13716"/>
            </a:xfrm>
            <a:prstGeom prst="rect">
              <a:avLst/>
            </a:prstGeom>
          </p:spPr>
        </p:pic>
        <p:pic>
          <p:nvPicPr>
            <p:cNvPr id="323" name="object 323"/>
            <p:cNvPicPr/>
            <p:nvPr/>
          </p:nvPicPr>
          <p:blipFill>
            <a:blip r:embed="rId257" cstate="print"/>
            <a:stretch>
              <a:fillRect/>
            </a:stretch>
          </p:blipFill>
          <p:spPr>
            <a:xfrm>
              <a:off x="7010278" y="4114800"/>
              <a:ext cx="128015" cy="13716"/>
            </a:xfrm>
            <a:prstGeom prst="rect">
              <a:avLst/>
            </a:prstGeom>
          </p:spPr>
        </p:pic>
        <p:pic>
          <p:nvPicPr>
            <p:cNvPr id="324" name="object 324"/>
            <p:cNvPicPr/>
            <p:nvPr/>
          </p:nvPicPr>
          <p:blipFill>
            <a:blip r:embed="rId258" cstate="print"/>
            <a:stretch>
              <a:fillRect/>
            </a:stretch>
          </p:blipFill>
          <p:spPr>
            <a:xfrm>
              <a:off x="7028565" y="4128515"/>
              <a:ext cx="132587" cy="9144"/>
            </a:xfrm>
            <a:prstGeom prst="rect">
              <a:avLst/>
            </a:prstGeom>
          </p:spPr>
        </p:pic>
        <p:pic>
          <p:nvPicPr>
            <p:cNvPr id="325" name="object 325"/>
            <p:cNvPicPr/>
            <p:nvPr/>
          </p:nvPicPr>
          <p:blipFill>
            <a:blip r:embed="rId259" cstate="print"/>
            <a:stretch>
              <a:fillRect/>
            </a:stretch>
          </p:blipFill>
          <p:spPr>
            <a:xfrm>
              <a:off x="7490338" y="4119372"/>
              <a:ext cx="146303" cy="18288"/>
            </a:xfrm>
            <a:prstGeom prst="rect">
              <a:avLst/>
            </a:prstGeom>
          </p:spPr>
        </p:pic>
        <p:pic>
          <p:nvPicPr>
            <p:cNvPr id="326" name="object 326"/>
            <p:cNvPicPr/>
            <p:nvPr/>
          </p:nvPicPr>
          <p:blipFill>
            <a:blip r:embed="rId260" cstate="print"/>
            <a:stretch>
              <a:fillRect/>
            </a:stretch>
          </p:blipFill>
          <p:spPr>
            <a:xfrm>
              <a:off x="7046853" y="4137659"/>
              <a:ext cx="146303" cy="9144"/>
            </a:xfrm>
            <a:prstGeom prst="rect">
              <a:avLst/>
            </a:prstGeom>
          </p:spPr>
        </p:pic>
        <p:pic>
          <p:nvPicPr>
            <p:cNvPr id="327" name="object 327"/>
            <p:cNvPicPr/>
            <p:nvPr/>
          </p:nvPicPr>
          <p:blipFill>
            <a:blip r:embed="rId261" cstate="print"/>
            <a:stretch>
              <a:fillRect/>
            </a:stretch>
          </p:blipFill>
          <p:spPr>
            <a:xfrm>
              <a:off x="7458334" y="4137659"/>
              <a:ext cx="146303" cy="9144"/>
            </a:xfrm>
            <a:prstGeom prst="rect">
              <a:avLst/>
            </a:prstGeom>
          </p:spPr>
        </p:pic>
        <p:pic>
          <p:nvPicPr>
            <p:cNvPr id="328" name="object 328"/>
            <p:cNvPicPr/>
            <p:nvPr/>
          </p:nvPicPr>
          <p:blipFill>
            <a:blip r:embed="rId262" cstate="print"/>
            <a:stretch>
              <a:fillRect/>
            </a:stretch>
          </p:blipFill>
          <p:spPr>
            <a:xfrm>
              <a:off x="7060570" y="4146803"/>
              <a:ext cx="196595" cy="18288"/>
            </a:xfrm>
            <a:prstGeom prst="rect">
              <a:avLst/>
            </a:prstGeom>
          </p:spPr>
        </p:pic>
        <p:pic>
          <p:nvPicPr>
            <p:cNvPr id="329" name="object 329"/>
            <p:cNvPicPr/>
            <p:nvPr/>
          </p:nvPicPr>
          <p:blipFill>
            <a:blip r:embed="rId263" cstate="print"/>
            <a:stretch>
              <a:fillRect/>
            </a:stretch>
          </p:blipFill>
          <p:spPr>
            <a:xfrm>
              <a:off x="7092574" y="4155947"/>
              <a:ext cx="489204" cy="22860"/>
            </a:xfrm>
            <a:prstGeom prst="rect">
              <a:avLst/>
            </a:prstGeom>
          </p:spPr>
        </p:pic>
        <p:pic>
          <p:nvPicPr>
            <p:cNvPr id="330" name="object 330"/>
            <p:cNvPicPr/>
            <p:nvPr/>
          </p:nvPicPr>
          <p:blipFill>
            <a:blip r:embed="rId264" cstate="print"/>
            <a:stretch>
              <a:fillRect/>
            </a:stretch>
          </p:blipFill>
          <p:spPr>
            <a:xfrm>
              <a:off x="7120006" y="4178807"/>
              <a:ext cx="411480" cy="27432"/>
            </a:xfrm>
            <a:prstGeom prst="rect">
              <a:avLst/>
            </a:prstGeom>
          </p:spPr>
        </p:pic>
        <p:sp>
          <p:nvSpPr>
            <p:cNvPr id="331" name="object 331"/>
            <p:cNvSpPr/>
            <p:nvPr/>
          </p:nvSpPr>
          <p:spPr>
            <a:xfrm>
              <a:off x="7197730" y="4208525"/>
              <a:ext cx="256540" cy="9525"/>
            </a:xfrm>
            <a:custGeom>
              <a:avLst/>
              <a:gdLst/>
              <a:ahLst/>
              <a:cxnLst/>
              <a:rect l="l" t="t" r="r" b="b"/>
              <a:pathLst>
                <a:path w="256540" h="9525">
                  <a:moveTo>
                    <a:pt x="0" y="0"/>
                  </a:moveTo>
                  <a:lnTo>
                    <a:pt x="256031" y="0"/>
                  </a:lnTo>
                </a:path>
                <a:path w="256540" h="9525">
                  <a:moveTo>
                    <a:pt x="22859" y="4572"/>
                  </a:moveTo>
                  <a:lnTo>
                    <a:pt x="237744" y="4572"/>
                  </a:lnTo>
                </a:path>
                <a:path w="256540" h="9525">
                  <a:moveTo>
                    <a:pt x="50291" y="9143"/>
                  </a:moveTo>
                  <a:lnTo>
                    <a:pt x="205739" y="9143"/>
                  </a:lnTo>
                </a:path>
              </a:pathLst>
            </a:custGeom>
            <a:ln w="4572">
              <a:solidFill>
                <a:srgbClr val="00ADFE"/>
              </a:solidFill>
            </a:ln>
          </p:spPr>
          <p:txBody>
            <a:bodyPr wrap="square" lIns="0" tIns="0" rIns="0" bIns="0" rtlCol="0"/>
            <a:lstStyle/>
            <a:p>
              <a:endParaRPr/>
            </a:p>
          </p:txBody>
        </p:sp>
        <p:sp>
          <p:nvSpPr>
            <p:cNvPr id="332" name="object 332"/>
            <p:cNvSpPr/>
            <p:nvPr/>
          </p:nvSpPr>
          <p:spPr>
            <a:xfrm>
              <a:off x="7293742" y="4222241"/>
              <a:ext cx="64135" cy="0"/>
            </a:xfrm>
            <a:custGeom>
              <a:avLst/>
              <a:gdLst/>
              <a:ahLst/>
              <a:cxnLst/>
              <a:rect l="l" t="t" r="r" b="b"/>
              <a:pathLst>
                <a:path w="64134">
                  <a:moveTo>
                    <a:pt x="0" y="0"/>
                  </a:moveTo>
                  <a:lnTo>
                    <a:pt x="64007" y="0"/>
                  </a:lnTo>
                </a:path>
              </a:pathLst>
            </a:custGeom>
            <a:ln w="4572">
              <a:solidFill>
                <a:srgbClr val="32BCFE"/>
              </a:solidFill>
            </a:ln>
          </p:spPr>
          <p:txBody>
            <a:bodyPr wrap="square" lIns="0" tIns="0" rIns="0" bIns="0" rtlCol="0"/>
            <a:lstStyle/>
            <a:p>
              <a:endParaRPr/>
            </a:p>
          </p:txBody>
        </p:sp>
        <p:pic>
          <p:nvPicPr>
            <p:cNvPr id="333" name="object 333"/>
            <p:cNvPicPr/>
            <p:nvPr/>
          </p:nvPicPr>
          <p:blipFill>
            <a:blip r:embed="rId265" cstate="print"/>
            <a:stretch>
              <a:fillRect/>
            </a:stretch>
          </p:blipFill>
          <p:spPr>
            <a:xfrm>
              <a:off x="4930018" y="3150107"/>
              <a:ext cx="251459" cy="9144"/>
            </a:xfrm>
            <a:prstGeom prst="rect">
              <a:avLst/>
            </a:prstGeom>
          </p:spPr>
        </p:pic>
        <p:pic>
          <p:nvPicPr>
            <p:cNvPr id="334" name="object 334"/>
            <p:cNvPicPr/>
            <p:nvPr/>
          </p:nvPicPr>
          <p:blipFill>
            <a:blip r:embed="rId266" cstate="print"/>
            <a:stretch>
              <a:fillRect/>
            </a:stretch>
          </p:blipFill>
          <p:spPr>
            <a:xfrm>
              <a:off x="4856865" y="3159251"/>
              <a:ext cx="393191" cy="22860"/>
            </a:xfrm>
            <a:prstGeom prst="rect">
              <a:avLst/>
            </a:prstGeom>
          </p:spPr>
        </p:pic>
        <p:pic>
          <p:nvPicPr>
            <p:cNvPr id="335" name="object 335"/>
            <p:cNvPicPr/>
            <p:nvPr/>
          </p:nvPicPr>
          <p:blipFill>
            <a:blip r:embed="rId267" cstate="print"/>
            <a:stretch>
              <a:fillRect/>
            </a:stretch>
          </p:blipFill>
          <p:spPr>
            <a:xfrm>
              <a:off x="4829434" y="3182111"/>
              <a:ext cx="452627" cy="13716"/>
            </a:xfrm>
            <a:prstGeom prst="rect">
              <a:avLst/>
            </a:prstGeom>
          </p:spPr>
        </p:pic>
        <p:sp>
          <p:nvSpPr>
            <p:cNvPr id="336" name="object 336"/>
            <p:cNvSpPr/>
            <p:nvPr/>
          </p:nvSpPr>
          <p:spPr>
            <a:xfrm>
              <a:off x="4792858" y="3198113"/>
              <a:ext cx="521334" cy="9525"/>
            </a:xfrm>
            <a:custGeom>
              <a:avLst/>
              <a:gdLst/>
              <a:ahLst/>
              <a:cxnLst/>
              <a:rect l="l" t="t" r="r" b="b"/>
              <a:pathLst>
                <a:path w="521335" h="9525">
                  <a:moveTo>
                    <a:pt x="27431" y="0"/>
                  </a:moveTo>
                  <a:lnTo>
                    <a:pt x="498348" y="0"/>
                  </a:lnTo>
                </a:path>
                <a:path w="521335" h="9525">
                  <a:moveTo>
                    <a:pt x="18287" y="4571"/>
                  </a:moveTo>
                  <a:lnTo>
                    <a:pt x="507492" y="4571"/>
                  </a:lnTo>
                </a:path>
                <a:path w="521335" h="9525">
                  <a:moveTo>
                    <a:pt x="0" y="9143"/>
                  </a:moveTo>
                  <a:lnTo>
                    <a:pt x="521208" y="9143"/>
                  </a:lnTo>
                </a:path>
              </a:pathLst>
            </a:custGeom>
            <a:ln w="4572">
              <a:solidFill>
                <a:srgbClr val="91D999"/>
              </a:solidFill>
            </a:ln>
          </p:spPr>
          <p:txBody>
            <a:bodyPr wrap="square" lIns="0" tIns="0" rIns="0" bIns="0" rtlCol="0"/>
            <a:lstStyle/>
            <a:p>
              <a:endParaRPr/>
            </a:p>
          </p:txBody>
        </p:sp>
        <p:pic>
          <p:nvPicPr>
            <p:cNvPr id="337" name="object 337"/>
            <p:cNvPicPr/>
            <p:nvPr/>
          </p:nvPicPr>
          <p:blipFill>
            <a:blip r:embed="rId268" cstate="print"/>
            <a:stretch>
              <a:fillRect/>
            </a:stretch>
          </p:blipFill>
          <p:spPr>
            <a:xfrm>
              <a:off x="4751710" y="3209543"/>
              <a:ext cx="265176" cy="27432"/>
            </a:xfrm>
            <a:prstGeom prst="rect">
              <a:avLst/>
            </a:prstGeom>
          </p:spPr>
        </p:pic>
        <p:pic>
          <p:nvPicPr>
            <p:cNvPr id="338" name="object 338"/>
            <p:cNvPicPr/>
            <p:nvPr/>
          </p:nvPicPr>
          <p:blipFill>
            <a:blip r:embed="rId269" cstate="print"/>
            <a:stretch>
              <a:fillRect/>
            </a:stretch>
          </p:blipFill>
          <p:spPr>
            <a:xfrm>
              <a:off x="5094609" y="3209543"/>
              <a:ext cx="265175" cy="27432"/>
            </a:xfrm>
            <a:prstGeom prst="rect">
              <a:avLst/>
            </a:prstGeom>
          </p:spPr>
        </p:pic>
        <p:pic>
          <p:nvPicPr>
            <p:cNvPr id="339" name="object 339"/>
            <p:cNvPicPr/>
            <p:nvPr/>
          </p:nvPicPr>
          <p:blipFill>
            <a:blip r:embed="rId270" cstate="print"/>
            <a:stretch>
              <a:fillRect/>
            </a:stretch>
          </p:blipFill>
          <p:spPr>
            <a:xfrm>
              <a:off x="4724278" y="3236975"/>
              <a:ext cx="169164" cy="18288"/>
            </a:xfrm>
            <a:prstGeom prst="rect">
              <a:avLst/>
            </a:prstGeom>
          </p:spPr>
        </p:pic>
        <p:pic>
          <p:nvPicPr>
            <p:cNvPr id="340" name="object 340"/>
            <p:cNvPicPr/>
            <p:nvPr/>
          </p:nvPicPr>
          <p:blipFill>
            <a:blip r:embed="rId271" cstate="print"/>
            <a:stretch>
              <a:fillRect/>
            </a:stretch>
          </p:blipFill>
          <p:spPr>
            <a:xfrm>
              <a:off x="5218053" y="3236975"/>
              <a:ext cx="210312" cy="54864"/>
            </a:xfrm>
            <a:prstGeom prst="rect">
              <a:avLst/>
            </a:prstGeom>
          </p:spPr>
        </p:pic>
        <p:pic>
          <p:nvPicPr>
            <p:cNvPr id="341" name="object 341"/>
            <p:cNvPicPr/>
            <p:nvPr/>
          </p:nvPicPr>
          <p:blipFill>
            <a:blip r:embed="rId272" cstate="print"/>
            <a:stretch>
              <a:fillRect/>
            </a:stretch>
          </p:blipFill>
          <p:spPr>
            <a:xfrm>
              <a:off x="4655698" y="3255263"/>
              <a:ext cx="192023" cy="59436"/>
            </a:xfrm>
            <a:prstGeom prst="rect">
              <a:avLst/>
            </a:prstGeom>
          </p:spPr>
        </p:pic>
        <p:pic>
          <p:nvPicPr>
            <p:cNvPr id="342" name="object 342"/>
            <p:cNvPicPr/>
            <p:nvPr/>
          </p:nvPicPr>
          <p:blipFill>
            <a:blip r:embed="rId273" cstate="print"/>
            <a:stretch>
              <a:fillRect/>
            </a:stretch>
          </p:blipFill>
          <p:spPr>
            <a:xfrm>
              <a:off x="5327782" y="3291839"/>
              <a:ext cx="109727" cy="9144"/>
            </a:xfrm>
            <a:prstGeom prst="rect">
              <a:avLst/>
            </a:prstGeom>
          </p:spPr>
        </p:pic>
        <p:pic>
          <p:nvPicPr>
            <p:cNvPr id="343" name="object 343"/>
            <p:cNvPicPr/>
            <p:nvPr/>
          </p:nvPicPr>
          <p:blipFill>
            <a:blip r:embed="rId274" cstate="print"/>
            <a:stretch>
              <a:fillRect/>
            </a:stretch>
          </p:blipFill>
          <p:spPr>
            <a:xfrm>
              <a:off x="5341497" y="3300983"/>
              <a:ext cx="109728" cy="13716"/>
            </a:xfrm>
            <a:prstGeom prst="rect">
              <a:avLst/>
            </a:prstGeom>
          </p:spPr>
        </p:pic>
        <p:pic>
          <p:nvPicPr>
            <p:cNvPr id="344" name="object 344"/>
            <p:cNvPicPr/>
            <p:nvPr/>
          </p:nvPicPr>
          <p:blipFill>
            <a:blip r:embed="rId275" cstate="print"/>
            <a:stretch>
              <a:fillRect/>
            </a:stretch>
          </p:blipFill>
          <p:spPr>
            <a:xfrm>
              <a:off x="4646554" y="3314699"/>
              <a:ext cx="105155" cy="18288"/>
            </a:xfrm>
            <a:prstGeom prst="rect">
              <a:avLst/>
            </a:prstGeom>
          </p:spPr>
        </p:pic>
        <p:pic>
          <p:nvPicPr>
            <p:cNvPr id="345" name="object 345"/>
            <p:cNvPicPr/>
            <p:nvPr/>
          </p:nvPicPr>
          <p:blipFill>
            <a:blip r:embed="rId276" cstate="print"/>
            <a:stretch>
              <a:fillRect/>
            </a:stretch>
          </p:blipFill>
          <p:spPr>
            <a:xfrm>
              <a:off x="5359786" y="3314699"/>
              <a:ext cx="123443" cy="27432"/>
            </a:xfrm>
            <a:prstGeom prst="rect">
              <a:avLst/>
            </a:prstGeom>
          </p:spPr>
        </p:pic>
        <p:pic>
          <p:nvPicPr>
            <p:cNvPr id="346" name="object 346"/>
            <p:cNvPicPr/>
            <p:nvPr/>
          </p:nvPicPr>
          <p:blipFill>
            <a:blip r:embed="rId277" cstate="print"/>
            <a:stretch>
              <a:fillRect/>
            </a:stretch>
          </p:blipFill>
          <p:spPr>
            <a:xfrm>
              <a:off x="4623694" y="3332987"/>
              <a:ext cx="100584" cy="18288"/>
            </a:xfrm>
            <a:prstGeom prst="rect">
              <a:avLst/>
            </a:prstGeom>
          </p:spPr>
        </p:pic>
        <p:pic>
          <p:nvPicPr>
            <p:cNvPr id="347" name="object 347"/>
            <p:cNvPicPr/>
            <p:nvPr/>
          </p:nvPicPr>
          <p:blipFill>
            <a:blip r:embed="rId278" cstate="print"/>
            <a:stretch>
              <a:fillRect/>
            </a:stretch>
          </p:blipFill>
          <p:spPr>
            <a:xfrm>
              <a:off x="4614550" y="3351275"/>
              <a:ext cx="96012" cy="13716"/>
            </a:xfrm>
            <a:prstGeom prst="rect">
              <a:avLst/>
            </a:prstGeom>
          </p:spPr>
        </p:pic>
        <p:pic>
          <p:nvPicPr>
            <p:cNvPr id="348" name="object 348"/>
            <p:cNvPicPr/>
            <p:nvPr/>
          </p:nvPicPr>
          <p:blipFill>
            <a:blip r:embed="rId279" cstate="print"/>
            <a:stretch>
              <a:fillRect/>
            </a:stretch>
          </p:blipFill>
          <p:spPr>
            <a:xfrm>
              <a:off x="5391790" y="3342131"/>
              <a:ext cx="105156" cy="22860"/>
            </a:xfrm>
            <a:prstGeom prst="rect">
              <a:avLst/>
            </a:prstGeom>
          </p:spPr>
        </p:pic>
        <p:pic>
          <p:nvPicPr>
            <p:cNvPr id="349" name="object 349"/>
            <p:cNvPicPr/>
            <p:nvPr/>
          </p:nvPicPr>
          <p:blipFill>
            <a:blip r:embed="rId280" cstate="print"/>
            <a:stretch>
              <a:fillRect/>
            </a:stretch>
          </p:blipFill>
          <p:spPr>
            <a:xfrm>
              <a:off x="4605406" y="3364991"/>
              <a:ext cx="91440" cy="9144"/>
            </a:xfrm>
            <a:prstGeom prst="rect">
              <a:avLst/>
            </a:prstGeom>
          </p:spPr>
        </p:pic>
        <p:pic>
          <p:nvPicPr>
            <p:cNvPr id="350" name="object 350"/>
            <p:cNvPicPr/>
            <p:nvPr/>
          </p:nvPicPr>
          <p:blipFill>
            <a:blip r:embed="rId281" cstate="print"/>
            <a:stretch>
              <a:fillRect/>
            </a:stretch>
          </p:blipFill>
          <p:spPr>
            <a:xfrm>
              <a:off x="4596262" y="3374135"/>
              <a:ext cx="91440" cy="18288"/>
            </a:xfrm>
            <a:prstGeom prst="rect">
              <a:avLst/>
            </a:prstGeom>
          </p:spPr>
        </p:pic>
        <p:pic>
          <p:nvPicPr>
            <p:cNvPr id="351" name="object 351"/>
            <p:cNvPicPr/>
            <p:nvPr/>
          </p:nvPicPr>
          <p:blipFill>
            <a:blip r:embed="rId282" cstate="print"/>
            <a:stretch>
              <a:fillRect/>
            </a:stretch>
          </p:blipFill>
          <p:spPr>
            <a:xfrm>
              <a:off x="5414650" y="3364991"/>
              <a:ext cx="100584" cy="27432"/>
            </a:xfrm>
            <a:prstGeom prst="rect">
              <a:avLst/>
            </a:prstGeom>
          </p:spPr>
        </p:pic>
        <p:pic>
          <p:nvPicPr>
            <p:cNvPr id="352" name="object 352"/>
            <p:cNvPicPr/>
            <p:nvPr/>
          </p:nvPicPr>
          <p:blipFill>
            <a:blip r:embed="rId283" cstate="print"/>
            <a:stretch>
              <a:fillRect/>
            </a:stretch>
          </p:blipFill>
          <p:spPr>
            <a:xfrm>
              <a:off x="4582546" y="3392423"/>
              <a:ext cx="91440" cy="18288"/>
            </a:xfrm>
            <a:prstGeom prst="rect">
              <a:avLst/>
            </a:prstGeom>
          </p:spPr>
        </p:pic>
        <p:pic>
          <p:nvPicPr>
            <p:cNvPr id="353" name="object 353"/>
            <p:cNvPicPr/>
            <p:nvPr/>
          </p:nvPicPr>
          <p:blipFill>
            <a:blip r:embed="rId284" cstate="print"/>
            <a:stretch>
              <a:fillRect/>
            </a:stretch>
          </p:blipFill>
          <p:spPr>
            <a:xfrm>
              <a:off x="5432938" y="3392423"/>
              <a:ext cx="100584" cy="22860"/>
            </a:xfrm>
            <a:prstGeom prst="rect">
              <a:avLst/>
            </a:prstGeom>
          </p:spPr>
        </p:pic>
        <p:pic>
          <p:nvPicPr>
            <p:cNvPr id="354" name="object 354"/>
            <p:cNvPicPr/>
            <p:nvPr/>
          </p:nvPicPr>
          <p:blipFill>
            <a:blip r:embed="rId285" cstate="print"/>
            <a:stretch>
              <a:fillRect/>
            </a:stretch>
          </p:blipFill>
          <p:spPr>
            <a:xfrm>
              <a:off x="4577974" y="3410711"/>
              <a:ext cx="77724" cy="13716"/>
            </a:xfrm>
            <a:prstGeom prst="rect">
              <a:avLst/>
            </a:prstGeom>
          </p:spPr>
        </p:pic>
        <p:pic>
          <p:nvPicPr>
            <p:cNvPr id="355" name="object 355"/>
            <p:cNvPicPr/>
            <p:nvPr/>
          </p:nvPicPr>
          <p:blipFill>
            <a:blip r:embed="rId286" cstate="print"/>
            <a:stretch>
              <a:fillRect/>
            </a:stretch>
          </p:blipFill>
          <p:spPr>
            <a:xfrm>
              <a:off x="5455797" y="3415283"/>
              <a:ext cx="86868" cy="13716"/>
            </a:xfrm>
            <a:prstGeom prst="rect">
              <a:avLst/>
            </a:prstGeom>
          </p:spPr>
        </p:pic>
        <p:pic>
          <p:nvPicPr>
            <p:cNvPr id="356" name="object 356"/>
            <p:cNvPicPr/>
            <p:nvPr/>
          </p:nvPicPr>
          <p:blipFill>
            <a:blip r:embed="rId287" cstate="print"/>
            <a:stretch>
              <a:fillRect/>
            </a:stretch>
          </p:blipFill>
          <p:spPr>
            <a:xfrm>
              <a:off x="4568830" y="3424427"/>
              <a:ext cx="82295" cy="13716"/>
            </a:xfrm>
            <a:prstGeom prst="rect">
              <a:avLst/>
            </a:prstGeom>
          </p:spPr>
        </p:pic>
        <p:pic>
          <p:nvPicPr>
            <p:cNvPr id="357" name="object 357"/>
            <p:cNvPicPr/>
            <p:nvPr/>
          </p:nvPicPr>
          <p:blipFill>
            <a:blip r:embed="rId288" cstate="print"/>
            <a:stretch>
              <a:fillRect/>
            </a:stretch>
          </p:blipFill>
          <p:spPr>
            <a:xfrm>
              <a:off x="5464942" y="3429000"/>
              <a:ext cx="77723" cy="9144"/>
            </a:xfrm>
            <a:prstGeom prst="rect">
              <a:avLst/>
            </a:prstGeom>
          </p:spPr>
        </p:pic>
        <p:pic>
          <p:nvPicPr>
            <p:cNvPr id="358" name="object 358"/>
            <p:cNvPicPr/>
            <p:nvPr/>
          </p:nvPicPr>
          <p:blipFill>
            <a:blip r:embed="rId289" cstate="print"/>
            <a:stretch>
              <a:fillRect/>
            </a:stretch>
          </p:blipFill>
          <p:spPr>
            <a:xfrm>
              <a:off x="4559686" y="3438143"/>
              <a:ext cx="82296" cy="13716"/>
            </a:xfrm>
            <a:prstGeom prst="rect">
              <a:avLst/>
            </a:prstGeom>
          </p:spPr>
        </p:pic>
        <p:pic>
          <p:nvPicPr>
            <p:cNvPr id="359" name="object 359"/>
            <p:cNvPicPr/>
            <p:nvPr/>
          </p:nvPicPr>
          <p:blipFill>
            <a:blip r:embed="rId290" cstate="print"/>
            <a:stretch>
              <a:fillRect/>
            </a:stretch>
          </p:blipFill>
          <p:spPr>
            <a:xfrm>
              <a:off x="5469514" y="3438143"/>
              <a:ext cx="86868" cy="32004"/>
            </a:xfrm>
            <a:prstGeom prst="rect">
              <a:avLst/>
            </a:prstGeom>
          </p:spPr>
        </p:pic>
        <p:pic>
          <p:nvPicPr>
            <p:cNvPr id="360" name="object 360"/>
            <p:cNvPicPr/>
            <p:nvPr/>
          </p:nvPicPr>
          <p:blipFill>
            <a:blip r:embed="rId291" cstate="print"/>
            <a:stretch>
              <a:fillRect/>
            </a:stretch>
          </p:blipFill>
          <p:spPr>
            <a:xfrm>
              <a:off x="4550542" y="3451859"/>
              <a:ext cx="82296" cy="18288"/>
            </a:xfrm>
            <a:prstGeom prst="rect">
              <a:avLst/>
            </a:prstGeom>
          </p:spPr>
        </p:pic>
        <p:pic>
          <p:nvPicPr>
            <p:cNvPr id="361" name="object 361"/>
            <p:cNvPicPr/>
            <p:nvPr/>
          </p:nvPicPr>
          <p:blipFill>
            <a:blip r:embed="rId292" cstate="print"/>
            <a:stretch>
              <a:fillRect/>
            </a:stretch>
          </p:blipFill>
          <p:spPr>
            <a:xfrm>
              <a:off x="4541398" y="3470147"/>
              <a:ext cx="77724" cy="18288"/>
            </a:xfrm>
            <a:prstGeom prst="rect">
              <a:avLst/>
            </a:prstGeom>
          </p:spPr>
        </p:pic>
        <p:pic>
          <p:nvPicPr>
            <p:cNvPr id="362" name="object 362"/>
            <p:cNvPicPr/>
            <p:nvPr/>
          </p:nvPicPr>
          <p:blipFill>
            <a:blip r:embed="rId293" cstate="print"/>
            <a:stretch>
              <a:fillRect/>
            </a:stretch>
          </p:blipFill>
          <p:spPr>
            <a:xfrm>
              <a:off x="5492374" y="3470147"/>
              <a:ext cx="73152" cy="18288"/>
            </a:xfrm>
            <a:prstGeom prst="rect">
              <a:avLst/>
            </a:prstGeom>
          </p:spPr>
        </p:pic>
        <p:pic>
          <p:nvPicPr>
            <p:cNvPr id="363" name="object 363"/>
            <p:cNvPicPr/>
            <p:nvPr/>
          </p:nvPicPr>
          <p:blipFill>
            <a:blip r:embed="rId294" cstate="print"/>
            <a:stretch>
              <a:fillRect/>
            </a:stretch>
          </p:blipFill>
          <p:spPr>
            <a:xfrm>
              <a:off x="4536826" y="3488435"/>
              <a:ext cx="73152" cy="13716"/>
            </a:xfrm>
            <a:prstGeom prst="rect">
              <a:avLst/>
            </a:prstGeom>
          </p:spPr>
        </p:pic>
        <p:pic>
          <p:nvPicPr>
            <p:cNvPr id="364" name="object 364"/>
            <p:cNvPicPr/>
            <p:nvPr/>
          </p:nvPicPr>
          <p:blipFill>
            <a:blip r:embed="rId295" cstate="print"/>
            <a:stretch>
              <a:fillRect/>
            </a:stretch>
          </p:blipFill>
          <p:spPr>
            <a:xfrm>
              <a:off x="5496946" y="3488435"/>
              <a:ext cx="77724" cy="22860"/>
            </a:xfrm>
            <a:prstGeom prst="rect">
              <a:avLst/>
            </a:prstGeom>
          </p:spPr>
        </p:pic>
        <p:pic>
          <p:nvPicPr>
            <p:cNvPr id="365" name="object 365"/>
            <p:cNvPicPr/>
            <p:nvPr/>
          </p:nvPicPr>
          <p:blipFill>
            <a:blip r:embed="rId296" cstate="print"/>
            <a:stretch>
              <a:fillRect/>
            </a:stretch>
          </p:blipFill>
          <p:spPr>
            <a:xfrm>
              <a:off x="4532254" y="3502151"/>
              <a:ext cx="73152" cy="9144"/>
            </a:xfrm>
            <a:prstGeom prst="rect">
              <a:avLst/>
            </a:prstGeom>
          </p:spPr>
        </p:pic>
        <p:pic>
          <p:nvPicPr>
            <p:cNvPr id="366" name="object 366"/>
            <p:cNvPicPr/>
            <p:nvPr/>
          </p:nvPicPr>
          <p:blipFill>
            <a:blip r:embed="rId297" cstate="print"/>
            <a:stretch>
              <a:fillRect/>
            </a:stretch>
          </p:blipFill>
          <p:spPr>
            <a:xfrm>
              <a:off x="4532254" y="3511295"/>
              <a:ext cx="68580" cy="9144"/>
            </a:xfrm>
            <a:prstGeom prst="rect">
              <a:avLst/>
            </a:prstGeom>
          </p:spPr>
        </p:pic>
        <p:pic>
          <p:nvPicPr>
            <p:cNvPr id="367" name="object 367"/>
            <p:cNvPicPr/>
            <p:nvPr/>
          </p:nvPicPr>
          <p:blipFill>
            <a:blip r:embed="rId298" cstate="print"/>
            <a:stretch>
              <a:fillRect/>
            </a:stretch>
          </p:blipFill>
          <p:spPr>
            <a:xfrm>
              <a:off x="5506090" y="3511295"/>
              <a:ext cx="73152" cy="9144"/>
            </a:xfrm>
            <a:prstGeom prst="rect">
              <a:avLst/>
            </a:prstGeom>
          </p:spPr>
        </p:pic>
        <p:pic>
          <p:nvPicPr>
            <p:cNvPr id="368" name="object 368"/>
            <p:cNvPicPr/>
            <p:nvPr/>
          </p:nvPicPr>
          <p:blipFill>
            <a:blip r:embed="rId299" cstate="print"/>
            <a:stretch>
              <a:fillRect/>
            </a:stretch>
          </p:blipFill>
          <p:spPr>
            <a:xfrm>
              <a:off x="4527682" y="3520439"/>
              <a:ext cx="68580" cy="9144"/>
            </a:xfrm>
            <a:prstGeom prst="rect">
              <a:avLst/>
            </a:prstGeom>
          </p:spPr>
        </p:pic>
        <p:pic>
          <p:nvPicPr>
            <p:cNvPr id="369" name="object 369"/>
            <p:cNvPicPr/>
            <p:nvPr/>
          </p:nvPicPr>
          <p:blipFill>
            <a:blip r:embed="rId300" cstate="print"/>
            <a:stretch>
              <a:fillRect/>
            </a:stretch>
          </p:blipFill>
          <p:spPr>
            <a:xfrm>
              <a:off x="5510662" y="3520439"/>
              <a:ext cx="73152" cy="9144"/>
            </a:xfrm>
            <a:prstGeom prst="rect">
              <a:avLst/>
            </a:prstGeom>
          </p:spPr>
        </p:pic>
        <p:pic>
          <p:nvPicPr>
            <p:cNvPr id="370" name="object 370"/>
            <p:cNvPicPr/>
            <p:nvPr/>
          </p:nvPicPr>
          <p:blipFill>
            <a:blip r:embed="rId301" cstate="print"/>
            <a:stretch>
              <a:fillRect/>
            </a:stretch>
          </p:blipFill>
          <p:spPr>
            <a:xfrm>
              <a:off x="5515234" y="3529583"/>
              <a:ext cx="73152" cy="13716"/>
            </a:xfrm>
            <a:prstGeom prst="rect">
              <a:avLst/>
            </a:prstGeom>
          </p:spPr>
        </p:pic>
        <p:pic>
          <p:nvPicPr>
            <p:cNvPr id="371" name="object 371"/>
            <p:cNvPicPr/>
            <p:nvPr/>
          </p:nvPicPr>
          <p:blipFill>
            <a:blip r:embed="rId302" cstate="print"/>
            <a:stretch>
              <a:fillRect/>
            </a:stretch>
          </p:blipFill>
          <p:spPr>
            <a:xfrm>
              <a:off x="4523110" y="3529583"/>
              <a:ext cx="68580" cy="27432"/>
            </a:xfrm>
            <a:prstGeom prst="rect">
              <a:avLst/>
            </a:prstGeom>
          </p:spPr>
        </p:pic>
        <p:pic>
          <p:nvPicPr>
            <p:cNvPr id="372" name="object 372"/>
            <p:cNvPicPr/>
            <p:nvPr/>
          </p:nvPicPr>
          <p:blipFill>
            <a:blip r:embed="rId303" cstate="print"/>
            <a:stretch>
              <a:fillRect/>
            </a:stretch>
          </p:blipFill>
          <p:spPr>
            <a:xfrm>
              <a:off x="5519806" y="3543300"/>
              <a:ext cx="68580" cy="13716"/>
            </a:xfrm>
            <a:prstGeom prst="rect">
              <a:avLst/>
            </a:prstGeom>
          </p:spPr>
        </p:pic>
        <p:pic>
          <p:nvPicPr>
            <p:cNvPr id="373" name="object 373"/>
            <p:cNvPicPr/>
            <p:nvPr/>
          </p:nvPicPr>
          <p:blipFill>
            <a:blip r:embed="rId304" cstate="print"/>
            <a:stretch>
              <a:fillRect/>
            </a:stretch>
          </p:blipFill>
          <p:spPr>
            <a:xfrm>
              <a:off x="4518538" y="3557015"/>
              <a:ext cx="68580" cy="13716"/>
            </a:xfrm>
            <a:prstGeom prst="rect">
              <a:avLst/>
            </a:prstGeom>
          </p:spPr>
        </p:pic>
        <p:pic>
          <p:nvPicPr>
            <p:cNvPr id="374" name="object 374"/>
            <p:cNvPicPr/>
            <p:nvPr/>
          </p:nvPicPr>
          <p:blipFill>
            <a:blip r:embed="rId305" cstate="print"/>
            <a:stretch>
              <a:fillRect/>
            </a:stretch>
          </p:blipFill>
          <p:spPr>
            <a:xfrm>
              <a:off x="5524378" y="3557015"/>
              <a:ext cx="73152" cy="18288"/>
            </a:xfrm>
            <a:prstGeom prst="rect">
              <a:avLst/>
            </a:prstGeom>
          </p:spPr>
        </p:pic>
        <p:pic>
          <p:nvPicPr>
            <p:cNvPr id="375" name="object 375"/>
            <p:cNvPicPr/>
            <p:nvPr/>
          </p:nvPicPr>
          <p:blipFill>
            <a:blip r:embed="rId306" cstate="print"/>
            <a:stretch>
              <a:fillRect/>
            </a:stretch>
          </p:blipFill>
          <p:spPr>
            <a:xfrm>
              <a:off x="4513966" y="3570731"/>
              <a:ext cx="68580" cy="18288"/>
            </a:xfrm>
            <a:prstGeom prst="rect">
              <a:avLst/>
            </a:prstGeom>
          </p:spPr>
        </p:pic>
        <p:pic>
          <p:nvPicPr>
            <p:cNvPr id="376" name="object 376"/>
            <p:cNvPicPr/>
            <p:nvPr/>
          </p:nvPicPr>
          <p:blipFill>
            <a:blip r:embed="rId307" cstate="print"/>
            <a:stretch>
              <a:fillRect/>
            </a:stretch>
          </p:blipFill>
          <p:spPr>
            <a:xfrm>
              <a:off x="5528950" y="3575303"/>
              <a:ext cx="68580" cy="13716"/>
            </a:xfrm>
            <a:prstGeom prst="rect">
              <a:avLst/>
            </a:prstGeom>
          </p:spPr>
        </p:pic>
        <p:pic>
          <p:nvPicPr>
            <p:cNvPr id="377" name="object 377"/>
            <p:cNvPicPr/>
            <p:nvPr/>
          </p:nvPicPr>
          <p:blipFill>
            <a:blip r:embed="rId308" cstate="print"/>
            <a:stretch>
              <a:fillRect/>
            </a:stretch>
          </p:blipFill>
          <p:spPr>
            <a:xfrm>
              <a:off x="5533521" y="3589019"/>
              <a:ext cx="68580" cy="13716"/>
            </a:xfrm>
            <a:prstGeom prst="rect">
              <a:avLst/>
            </a:prstGeom>
          </p:spPr>
        </p:pic>
        <p:pic>
          <p:nvPicPr>
            <p:cNvPr id="378" name="object 378"/>
            <p:cNvPicPr/>
            <p:nvPr/>
          </p:nvPicPr>
          <p:blipFill>
            <a:blip r:embed="rId309" cstate="print"/>
            <a:stretch>
              <a:fillRect/>
            </a:stretch>
          </p:blipFill>
          <p:spPr>
            <a:xfrm>
              <a:off x="4509394" y="3589019"/>
              <a:ext cx="68579" cy="18288"/>
            </a:xfrm>
            <a:prstGeom prst="rect">
              <a:avLst/>
            </a:prstGeom>
          </p:spPr>
        </p:pic>
        <p:pic>
          <p:nvPicPr>
            <p:cNvPr id="379" name="object 379"/>
            <p:cNvPicPr/>
            <p:nvPr/>
          </p:nvPicPr>
          <p:blipFill>
            <a:blip r:embed="rId310" cstate="print"/>
            <a:stretch>
              <a:fillRect/>
            </a:stretch>
          </p:blipFill>
          <p:spPr>
            <a:xfrm>
              <a:off x="4509394" y="3607307"/>
              <a:ext cx="64007" cy="22860"/>
            </a:xfrm>
            <a:prstGeom prst="rect">
              <a:avLst/>
            </a:prstGeom>
          </p:spPr>
        </p:pic>
        <p:pic>
          <p:nvPicPr>
            <p:cNvPr id="380" name="object 380"/>
            <p:cNvPicPr/>
            <p:nvPr/>
          </p:nvPicPr>
          <p:blipFill>
            <a:blip r:embed="rId311" cstate="print"/>
            <a:stretch>
              <a:fillRect/>
            </a:stretch>
          </p:blipFill>
          <p:spPr>
            <a:xfrm>
              <a:off x="5538094" y="3602735"/>
              <a:ext cx="68580" cy="27432"/>
            </a:xfrm>
            <a:prstGeom prst="rect">
              <a:avLst/>
            </a:prstGeom>
          </p:spPr>
        </p:pic>
        <p:pic>
          <p:nvPicPr>
            <p:cNvPr id="381" name="object 381"/>
            <p:cNvPicPr/>
            <p:nvPr/>
          </p:nvPicPr>
          <p:blipFill>
            <a:blip r:embed="rId312" cstate="print"/>
            <a:stretch>
              <a:fillRect/>
            </a:stretch>
          </p:blipFill>
          <p:spPr>
            <a:xfrm>
              <a:off x="4504822" y="3630167"/>
              <a:ext cx="64007" cy="13716"/>
            </a:xfrm>
            <a:prstGeom prst="rect">
              <a:avLst/>
            </a:prstGeom>
          </p:spPr>
        </p:pic>
        <p:pic>
          <p:nvPicPr>
            <p:cNvPr id="382" name="object 382"/>
            <p:cNvPicPr/>
            <p:nvPr/>
          </p:nvPicPr>
          <p:blipFill>
            <a:blip r:embed="rId313" cstate="print"/>
            <a:stretch>
              <a:fillRect/>
            </a:stretch>
          </p:blipFill>
          <p:spPr>
            <a:xfrm>
              <a:off x="4504822" y="3643883"/>
              <a:ext cx="64007" cy="27432"/>
            </a:xfrm>
            <a:prstGeom prst="rect">
              <a:avLst/>
            </a:prstGeom>
          </p:spPr>
        </p:pic>
        <p:pic>
          <p:nvPicPr>
            <p:cNvPr id="383" name="object 383"/>
            <p:cNvPicPr/>
            <p:nvPr/>
          </p:nvPicPr>
          <p:blipFill>
            <a:blip r:embed="rId314" cstate="print"/>
            <a:stretch>
              <a:fillRect/>
            </a:stretch>
          </p:blipFill>
          <p:spPr>
            <a:xfrm>
              <a:off x="5542665" y="3630167"/>
              <a:ext cx="68580" cy="41148"/>
            </a:xfrm>
            <a:prstGeom prst="rect">
              <a:avLst/>
            </a:prstGeom>
          </p:spPr>
        </p:pic>
        <p:pic>
          <p:nvPicPr>
            <p:cNvPr id="384" name="object 384"/>
            <p:cNvPicPr/>
            <p:nvPr/>
          </p:nvPicPr>
          <p:blipFill>
            <a:blip r:embed="rId315" cstate="print"/>
            <a:stretch>
              <a:fillRect/>
            </a:stretch>
          </p:blipFill>
          <p:spPr>
            <a:xfrm>
              <a:off x="5542665" y="3671315"/>
              <a:ext cx="68580" cy="82296"/>
            </a:xfrm>
            <a:prstGeom prst="rect">
              <a:avLst/>
            </a:prstGeom>
          </p:spPr>
        </p:pic>
        <p:pic>
          <p:nvPicPr>
            <p:cNvPr id="385" name="object 385"/>
            <p:cNvPicPr/>
            <p:nvPr/>
          </p:nvPicPr>
          <p:blipFill>
            <a:blip r:embed="rId316" cstate="print"/>
            <a:stretch>
              <a:fillRect/>
            </a:stretch>
          </p:blipFill>
          <p:spPr>
            <a:xfrm>
              <a:off x="4504822" y="3671315"/>
              <a:ext cx="64007" cy="91440"/>
            </a:xfrm>
            <a:prstGeom prst="rect">
              <a:avLst/>
            </a:prstGeom>
          </p:spPr>
        </p:pic>
        <p:pic>
          <p:nvPicPr>
            <p:cNvPr id="386" name="object 386"/>
            <p:cNvPicPr/>
            <p:nvPr/>
          </p:nvPicPr>
          <p:blipFill>
            <a:blip r:embed="rId317" cstate="print"/>
            <a:stretch>
              <a:fillRect/>
            </a:stretch>
          </p:blipFill>
          <p:spPr>
            <a:xfrm>
              <a:off x="5538094" y="3753611"/>
              <a:ext cx="68579" cy="27432"/>
            </a:xfrm>
            <a:prstGeom prst="rect">
              <a:avLst/>
            </a:prstGeom>
          </p:spPr>
        </p:pic>
        <p:pic>
          <p:nvPicPr>
            <p:cNvPr id="387" name="object 387"/>
            <p:cNvPicPr/>
            <p:nvPr/>
          </p:nvPicPr>
          <p:blipFill>
            <a:blip r:embed="rId318" cstate="print"/>
            <a:stretch>
              <a:fillRect/>
            </a:stretch>
          </p:blipFill>
          <p:spPr>
            <a:xfrm>
              <a:off x="4509394" y="3762755"/>
              <a:ext cx="64007" cy="18288"/>
            </a:xfrm>
            <a:prstGeom prst="rect">
              <a:avLst/>
            </a:prstGeom>
          </p:spPr>
        </p:pic>
        <p:pic>
          <p:nvPicPr>
            <p:cNvPr id="388" name="object 388"/>
            <p:cNvPicPr/>
            <p:nvPr/>
          </p:nvPicPr>
          <p:blipFill>
            <a:blip r:embed="rId319" cstate="print"/>
            <a:stretch>
              <a:fillRect/>
            </a:stretch>
          </p:blipFill>
          <p:spPr>
            <a:xfrm>
              <a:off x="5533521" y="3781043"/>
              <a:ext cx="68580" cy="27432"/>
            </a:xfrm>
            <a:prstGeom prst="rect">
              <a:avLst/>
            </a:prstGeom>
          </p:spPr>
        </p:pic>
        <p:pic>
          <p:nvPicPr>
            <p:cNvPr id="389" name="object 389"/>
            <p:cNvPicPr/>
            <p:nvPr/>
          </p:nvPicPr>
          <p:blipFill>
            <a:blip r:embed="rId320" cstate="print"/>
            <a:stretch>
              <a:fillRect/>
            </a:stretch>
          </p:blipFill>
          <p:spPr>
            <a:xfrm>
              <a:off x="4509394" y="3781043"/>
              <a:ext cx="68579" cy="32004"/>
            </a:xfrm>
            <a:prstGeom prst="rect">
              <a:avLst/>
            </a:prstGeom>
          </p:spPr>
        </p:pic>
        <p:pic>
          <p:nvPicPr>
            <p:cNvPr id="390" name="object 390"/>
            <p:cNvPicPr/>
            <p:nvPr/>
          </p:nvPicPr>
          <p:blipFill>
            <a:blip r:embed="rId321" cstate="print"/>
            <a:stretch>
              <a:fillRect/>
            </a:stretch>
          </p:blipFill>
          <p:spPr>
            <a:xfrm>
              <a:off x="4518538" y="3813047"/>
              <a:ext cx="64007" cy="9144"/>
            </a:xfrm>
            <a:prstGeom prst="rect">
              <a:avLst/>
            </a:prstGeom>
          </p:spPr>
        </p:pic>
        <p:pic>
          <p:nvPicPr>
            <p:cNvPr id="391" name="object 391"/>
            <p:cNvPicPr/>
            <p:nvPr/>
          </p:nvPicPr>
          <p:blipFill>
            <a:blip r:embed="rId322" cstate="print"/>
            <a:stretch>
              <a:fillRect/>
            </a:stretch>
          </p:blipFill>
          <p:spPr>
            <a:xfrm>
              <a:off x="5528950" y="3808475"/>
              <a:ext cx="68580" cy="18288"/>
            </a:xfrm>
            <a:prstGeom prst="rect">
              <a:avLst/>
            </a:prstGeom>
          </p:spPr>
        </p:pic>
        <p:pic>
          <p:nvPicPr>
            <p:cNvPr id="392" name="object 392"/>
            <p:cNvPicPr/>
            <p:nvPr/>
          </p:nvPicPr>
          <p:blipFill>
            <a:blip r:embed="rId323" cstate="print"/>
            <a:stretch>
              <a:fillRect/>
            </a:stretch>
          </p:blipFill>
          <p:spPr>
            <a:xfrm>
              <a:off x="4518538" y="3822191"/>
              <a:ext cx="68579" cy="18288"/>
            </a:xfrm>
            <a:prstGeom prst="rect">
              <a:avLst/>
            </a:prstGeom>
          </p:spPr>
        </p:pic>
        <p:pic>
          <p:nvPicPr>
            <p:cNvPr id="393" name="object 393"/>
            <p:cNvPicPr/>
            <p:nvPr/>
          </p:nvPicPr>
          <p:blipFill>
            <a:blip r:embed="rId324" cstate="print"/>
            <a:stretch>
              <a:fillRect/>
            </a:stretch>
          </p:blipFill>
          <p:spPr>
            <a:xfrm>
              <a:off x="5524378" y="3826763"/>
              <a:ext cx="68580" cy="13716"/>
            </a:xfrm>
            <a:prstGeom prst="rect">
              <a:avLst/>
            </a:prstGeom>
          </p:spPr>
        </p:pic>
        <p:pic>
          <p:nvPicPr>
            <p:cNvPr id="394" name="object 394"/>
            <p:cNvPicPr/>
            <p:nvPr/>
          </p:nvPicPr>
          <p:blipFill>
            <a:blip r:embed="rId325" cstate="print"/>
            <a:stretch>
              <a:fillRect/>
            </a:stretch>
          </p:blipFill>
          <p:spPr>
            <a:xfrm>
              <a:off x="4523110" y="3840479"/>
              <a:ext cx="68579" cy="13716"/>
            </a:xfrm>
            <a:prstGeom prst="rect">
              <a:avLst/>
            </a:prstGeom>
          </p:spPr>
        </p:pic>
        <p:pic>
          <p:nvPicPr>
            <p:cNvPr id="395" name="object 395"/>
            <p:cNvPicPr/>
            <p:nvPr/>
          </p:nvPicPr>
          <p:blipFill>
            <a:blip r:embed="rId326" cstate="print"/>
            <a:stretch>
              <a:fillRect/>
            </a:stretch>
          </p:blipFill>
          <p:spPr>
            <a:xfrm>
              <a:off x="5519806" y="3840479"/>
              <a:ext cx="68580" cy="13716"/>
            </a:xfrm>
            <a:prstGeom prst="rect">
              <a:avLst/>
            </a:prstGeom>
          </p:spPr>
        </p:pic>
        <p:pic>
          <p:nvPicPr>
            <p:cNvPr id="396" name="object 396"/>
            <p:cNvPicPr/>
            <p:nvPr/>
          </p:nvPicPr>
          <p:blipFill>
            <a:blip r:embed="rId327" cstate="print"/>
            <a:stretch>
              <a:fillRect/>
            </a:stretch>
          </p:blipFill>
          <p:spPr>
            <a:xfrm>
              <a:off x="5515234" y="3854195"/>
              <a:ext cx="68580" cy="13716"/>
            </a:xfrm>
            <a:prstGeom prst="rect">
              <a:avLst/>
            </a:prstGeom>
          </p:spPr>
        </p:pic>
        <p:pic>
          <p:nvPicPr>
            <p:cNvPr id="397" name="object 397"/>
            <p:cNvPicPr/>
            <p:nvPr/>
          </p:nvPicPr>
          <p:blipFill>
            <a:blip r:embed="rId328" cstate="print"/>
            <a:stretch>
              <a:fillRect/>
            </a:stretch>
          </p:blipFill>
          <p:spPr>
            <a:xfrm>
              <a:off x="4527682" y="3854195"/>
              <a:ext cx="68579" cy="22860"/>
            </a:xfrm>
            <a:prstGeom prst="rect">
              <a:avLst/>
            </a:prstGeom>
          </p:spPr>
        </p:pic>
        <p:pic>
          <p:nvPicPr>
            <p:cNvPr id="398" name="object 398"/>
            <p:cNvPicPr/>
            <p:nvPr/>
          </p:nvPicPr>
          <p:blipFill>
            <a:blip r:embed="rId304" cstate="print"/>
            <a:stretch>
              <a:fillRect/>
            </a:stretch>
          </p:blipFill>
          <p:spPr>
            <a:xfrm>
              <a:off x="5510662" y="3867911"/>
              <a:ext cx="68580" cy="13716"/>
            </a:xfrm>
            <a:prstGeom prst="rect">
              <a:avLst/>
            </a:prstGeom>
          </p:spPr>
        </p:pic>
        <p:pic>
          <p:nvPicPr>
            <p:cNvPr id="399" name="object 399"/>
            <p:cNvPicPr/>
            <p:nvPr/>
          </p:nvPicPr>
          <p:blipFill>
            <a:blip r:embed="rId329" cstate="print"/>
            <a:stretch>
              <a:fillRect/>
            </a:stretch>
          </p:blipFill>
          <p:spPr>
            <a:xfrm>
              <a:off x="4532254" y="3877055"/>
              <a:ext cx="68580" cy="13716"/>
            </a:xfrm>
            <a:prstGeom prst="rect">
              <a:avLst/>
            </a:prstGeom>
          </p:spPr>
        </p:pic>
        <p:pic>
          <p:nvPicPr>
            <p:cNvPr id="400" name="object 400"/>
            <p:cNvPicPr/>
            <p:nvPr/>
          </p:nvPicPr>
          <p:blipFill>
            <a:blip r:embed="rId330" cstate="print"/>
            <a:stretch>
              <a:fillRect/>
            </a:stretch>
          </p:blipFill>
          <p:spPr>
            <a:xfrm>
              <a:off x="5501518" y="3881627"/>
              <a:ext cx="73152" cy="18288"/>
            </a:xfrm>
            <a:prstGeom prst="rect">
              <a:avLst/>
            </a:prstGeom>
          </p:spPr>
        </p:pic>
        <p:pic>
          <p:nvPicPr>
            <p:cNvPr id="401" name="object 401"/>
            <p:cNvPicPr/>
            <p:nvPr/>
          </p:nvPicPr>
          <p:blipFill>
            <a:blip r:embed="rId331" cstate="print"/>
            <a:stretch>
              <a:fillRect/>
            </a:stretch>
          </p:blipFill>
          <p:spPr>
            <a:xfrm>
              <a:off x="4536826" y="3890772"/>
              <a:ext cx="68580" cy="9144"/>
            </a:xfrm>
            <a:prstGeom prst="rect">
              <a:avLst/>
            </a:prstGeom>
          </p:spPr>
        </p:pic>
        <p:pic>
          <p:nvPicPr>
            <p:cNvPr id="402" name="object 402"/>
            <p:cNvPicPr/>
            <p:nvPr/>
          </p:nvPicPr>
          <p:blipFill>
            <a:blip r:embed="rId332" cstate="print"/>
            <a:stretch>
              <a:fillRect/>
            </a:stretch>
          </p:blipFill>
          <p:spPr>
            <a:xfrm>
              <a:off x="5492374" y="3899915"/>
              <a:ext cx="77724" cy="13716"/>
            </a:xfrm>
            <a:prstGeom prst="rect">
              <a:avLst/>
            </a:prstGeom>
          </p:spPr>
        </p:pic>
        <p:pic>
          <p:nvPicPr>
            <p:cNvPr id="403" name="object 403"/>
            <p:cNvPicPr/>
            <p:nvPr/>
          </p:nvPicPr>
          <p:blipFill>
            <a:blip r:embed="rId333" cstate="print"/>
            <a:stretch>
              <a:fillRect/>
            </a:stretch>
          </p:blipFill>
          <p:spPr>
            <a:xfrm>
              <a:off x="4541398" y="3899915"/>
              <a:ext cx="77724" cy="22860"/>
            </a:xfrm>
            <a:prstGeom prst="rect">
              <a:avLst/>
            </a:prstGeom>
          </p:spPr>
        </p:pic>
        <p:pic>
          <p:nvPicPr>
            <p:cNvPr id="404" name="object 404"/>
            <p:cNvPicPr/>
            <p:nvPr/>
          </p:nvPicPr>
          <p:blipFill>
            <a:blip r:embed="rId334" cstate="print"/>
            <a:stretch>
              <a:fillRect/>
            </a:stretch>
          </p:blipFill>
          <p:spPr>
            <a:xfrm>
              <a:off x="5492374" y="3913631"/>
              <a:ext cx="68580" cy="9144"/>
            </a:xfrm>
            <a:prstGeom prst="rect">
              <a:avLst/>
            </a:prstGeom>
          </p:spPr>
        </p:pic>
        <p:pic>
          <p:nvPicPr>
            <p:cNvPr id="405" name="object 405"/>
            <p:cNvPicPr/>
            <p:nvPr/>
          </p:nvPicPr>
          <p:blipFill>
            <a:blip r:embed="rId335" cstate="print"/>
            <a:stretch>
              <a:fillRect/>
            </a:stretch>
          </p:blipFill>
          <p:spPr>
            <a:xfrm>
              <a:off x="4550542" y="3922775"/>
              <a:ext cx="73152" cy="9144"/>
            </a:xfrm>
            <a:prstGeom prst="rect">
              <a:avLst/>
            </a:prstGeom>
          </p:spPr>
        </p:pic>
        <p:pic>
          <p:nvPicPr>
            <p:cNvPr id="406" name="object 406"/>
            <p:cNvPicPr/>
            <p:nvPr/>
          </p:nvPicPr>
          <p:blipFill>
            <a:blip r:embed="rId336" cstate="print"/>
            <a:stretch>
              <a:fillRect/>
            </a:stretch>
          </p:blipFill>
          <p:spPr>
            <a:xfrm>
              <a:off x="5487802" y="3922775"/>
              <a:ext cx="68580" cy="9144"/>
            </a:xfrm>
            <a:prstGeom prst="rect">
              <a:avLst/>
            </a:prstGeom>
          </p:spPr>
        </p:pic>
        <p:pic>
          <p:nvPicPr>
            <p:cNvPr id="407" name="object 407"/>
            <p:cNvPicPr/>
            <p:nvPr/>
          </p:nvPicPr>
          <p:blipFill>
            <a:blip r:embed="rId337" cstate="print"/>
            <a:stretch>
              <a:fillRect/>
            </a:stretch>
          </p:blipFill>
          <p:spPr>
            <a:xfrm>
              <a:off x="4555114" y="3931919"/>
              <a:ext cx="73152" cy="9144"/>
            </a:xfrm>
            <a:prstGeom prst="rect">
              <a:avLst/>
            </a:prstGeom>
          </p:spPr>
        </p:pic>
        <p:pic>
          <p:nvPicPr>
            <p:cNvPr id="408" name="object 408"/>
            <p:cNvPicPr/>
            <p:nvPr/>
          </p:nvPicPr>
          <p:blipFill>
            <a:blip r:embed="rId338" cstate="print"/>
            <a:stretch>
              <a:fillRect/>
            </a:stretch>
          </p:blipFill>
          <p:spPr>
            <a:xfrm>
              <a:off x="5483230" y="3931919"/>
              <a:ext cx="73152" cy="9144"/>
            </a:xfrm>
            <a:prstGeom prst="rect">
              <a:avLst/>
            </a:prstGeom>
          </p:spPr>
        </p:pic>
        <p:pic>
          <p:nvPicPr>
            <p:cNvPr id="409" name="object 409"/>
            <p:cNvPicPr/>
            <p:nvPr/>
          </p:nvPicPr>
          <p:blipFill>
            <a:blip r:embed="rId339" cstate="print"/>
            <a:stretch>
              <a:fillRect/>
            </a:stretch>
          </p:blipFill>
          <p:spPr>
            <a:xfrm>
              <a:off x="4559686" y="3941063"/>
              <a:ext cx="73152" cy="9144"/>
            </a:xfrm>
            <a:prstGeom prst="rect">
              <a:avLst/>
            </a:prstGeom>
          </p:spPr>
        </p:pic>
        <p:pic>
          <p:nvPicPr>
            <p:cNvPr id="410" name="object 410"/>
            <p:cNvPicPr/>
            <p:nvPr/>
          </p:nvPicPr>
          <p:blipFill>
            <a:blip r:embed="rId340" cstate="print"/>
            <a:stretch>
              <a:fillRect/>
            </a:stretch>
          </p:blipFill>
          <p:spPr>
            <a:xfrm>
              <a:off x="5478658" y="3941063"/>
              <a:ext cx="73152" cy="9144"/>
            </a:xfrm>
            <a:prstGeom prst="rect">
              <a:avLst/>
            </a:prstGeom>
          </p:spPr>
        </p:pic>
        <p:pic>
          <p:nvPicPr>
            <p:cNvPr id="411" name="object 411"/>
            <p:cNvPicPr/>
            <p:nvPr/>
          </p:nvPicPr>
          <p:blipFill>
            <a:blip r:embed="rId341" cstate="print"/>
            <a:stretch>
              <a:fillRect/>
            </a:stretch>
          </p:blipFill>
          <p:spPr>
            <a:xfrm>
              <a:off x="4564258" y="3950207"/>
              <a:ext cx="77724" cy="13716"/>
            </a:xfrm>
            <a:prstGeom prst="rect">
              <a:avLst/>
            </a:prstGeom>
          </p:spPr>
        </p:pic>
        <p:pic>
          <p:nvPicPr>
            <p:cNvPr id="412" name="object 412"/>
            <p:cNvPicPr/>
            <p:nvPr/>
          </p:nvPicPr>
          <p:blipFill>
            <a:blip r:embed="rId342" cstate="print"/>
            <a:stretch>
              <a:fillRect/>
            </a:stretch>
          </p:blipFill>
          <p:spPr>
            <a:xfrm>
              <a:off x="5464942" y="3950207"/>
              <a:ext cx="82296" cy="22860"/>
            </a:xfrm>
            <a:prstGeom prst="rect">
              <a:avLst/>
            </a:prstGeom>
          </p:spPr>
        </p:pic>
        <p:pic>
          <p:nvPicPr>
            <p:cNvPr id="413" name="object 413"/>
            <p:cNvPicPr/>
            <p:nvPr/>
          </p:nvPicPr>
          <p:blipFill>
            <a:blip r:embed="rId343" cstate="print"/>
            <a:stretch>
              <a:fillRect/>
            </a:stretch>
          </p:blipFill>
          <p:spPr>
            <a:xfrm>
              <a:off x="4573402" y="3963923"/>
              <a:ext cx="73152" cy="9144"/>
            </a:xfrm>
            <a:prstGeom prst="rect">
              <a:avLst/>
            </a:prstGeom>
          </p:spPr>
        </p:pic>
        <p:pic>
          <p:nvPicPr>
            <p:cNvPr id="414" name="object 414"/>
            <p:cNvPicPr/>
            <p:nvPr/>
          </p:nvPicPr>
          <p:blipFill>
            <a:blip r:embed="rId344" cstate="print"/>
            <a:stretch>
              <a:fillRect/>
            </a:stretch>
          </p:blipFill>
          <p:spPr>
            <a:xfrm>
              <a:off x="5451226" y="3973067"/>
              <a:ext cx="82296" cy="13716"/>
            </a:xfrm>
            <a:prstGeom prst="rect">
              <a:avLst/>
            </a:prstGeom>
          </p:spPr>
        </p:pic>
        <p:pic>
          <p:nvPicPr>
            <p:cNvPr id="415" name="object 415"/>
            <p:cNvPicPr/>
            <p:nvPr/>
          </p:nvPicPr>
          <p:blipFill>
            <a:blip r:embed="rId345" cstate="print"/>
            <a:stretch>
              <a:fillRect/>
            </a:stretch>
          </p:blipFill>
          <p:spPr>
            <a:xfrm>
              <a:off x="4582546" y="3973067"/>
              <a:ext cx="73152" cy="18288"/>
            </a:xfrm>
            <a:prstGeom prst="rect">
              <a:avLst/>
            </a:prstGeom>
          </p:spPr>
        </p:pic>
        <p:pic>
          <p:nvPicPr>
            <p:cNvPr id="416" name="object 416"/>
            <p:cNvPicPr/>
            <p:nvPr/>
          </p:nvPicPr>
          <p:blipFill>
            <a:blip r:embed="rId346" cstate="print"/>
            <a:stretch>
              <a:fillRect/>
            </a:stretch>
          </p:blipFill>
          <p:spPr>
            <a:xfrm>
              <a:off x="5437509" y="3986783"/>
              <a:ext cx="86868" cy="18288"/>
            </a:xfrm>
            <a:prstGeom prst="rect">
              <a:avLst/>
            </a:prstGeom>
          </p:spPr>
        </p:pic>
        <p:pic>
          <p:nvPicPr>
            <p:cNvPr id="417" name="object 417"/>
            <p:cNvPicPr/>
            <p:nvPr/>
          </p:nvPicPr>
          <p:blipFill>
            <a:blip r:embed="rId347" cstate="print"/>
            <a:stretch>
              <a:fillRect/>
            </a:stretch>
          </p:blipFill>
          <p:spPr>
            <a:xfrm>
              <a:off x="4591690" y="3991355"/>
              <a:ext cx="77723" cy="13716"/>
            </a:xfrm>
            <a:prstGeom prst="rect">
              <a:avLst/>
            </a:prstGeom>
          </p:spPr>
        </p:pic>
        <p:pic>
          <p:nvPicPr>
            <p:cNvPr id="418" name="object 418"/>
            <p:cNvPicPr/>
            <p:nvPr/>
          </p:nvPicPr>
          <p:blipFill>
            <a:blip r:embed="rId348" cstate="print"/>
            <a:stretch>
              <a:fillRect/>
            </a:stretch>
          </p:blipFill>
          <p:spPr>
            <a:xfrm>
              <a:off x="5428365" y="4005072"/>
              <a:ext cx="82296" cy="13716"/>
            </a:xfrm>
            <a:prstGeom prst="rect">
              <a:avLst/>
            </a:prstGeom>
          </p:spPr>
        </p:pic>
        <p:pic>
          <p:nvPicPr>
            <p:cNvPr id="419" name="object 419"/>
            <p:cNvPicPr/>
            <p:nvPr/>
          </p:nvPicPr>
          <p:blipFill>
            <a:blip r:embed="rId349" cstate="print"/>
            <a:stretch>
              <a:fillRect/>
            </a:stretch>
          </p:blipFill>
          <p:spPr>
            <a:xfrm>
              <a:off x="4596262" y="4005072"/>
              <a:ext cx="96012" cy="32004"/>
            </a:xfrm>
            <a:prstGeom prst="rect">
              <a:avLst/>
            </a:prstGeom>
          </p:spPr>
        </p:pic>
        <p:pic>
          <p:nvPicPr>
            <p:cNvPr id="420" name="object 420"/>
            <p:cNvPicPr/>
            <p:nvPr/>
          </p:nvPicPr>
          <p:blipFill>
            <a:blip r:embed="rId350" cstate="print"/>
            <a:stretch>
              <a:fillRect/>
            </a:stretch>
          </p:blipFill>
          <p:spPr>
            <a:xfrm>
              <a:off x="5419221" y="4018787"/>
              <a:ext cx="82296" cy="13716"/>
            </a:xfrm>
            <a:prstGeom prst="rect">
              <a:avLst/>
            </a:prstGeom>
          </p:spPr>
        </p:pic>
        <p:pic>
          <p:nvPicPr>
            <p:cNvPr id="421" name="object 421"/>
            <p:cNvPicPr/>
            <p:nvPr/>
          </p:nvPicPr>
          <p:blipFill>
            <a:blip r:embed="rId351" cstate="print"/>
            <a:stretch>
              <a:fillRect/>
            </a:stretch>
          </p:blipFill>
          <p:spPr>
            <a:xfrm>
              <a:off x="5405506" y="4032503"/>
              <a:ext cx="86868" cy="13716"/>
            </a:xfrm>
            <a:prstGeom prst="rect">
              <a:avLst/>
            </a:prstGeom>
          </p:spPr>
        </p:pic>
        <p:pic>
          <p:nvPicPr>
            <p:cNvPr id="422" name="object 422"/>
            <p:cNvPicPr/>
            <p:nvPr/>
          </p:nvPicPr>
          <p:blipFill>
            <a:blip r:embed="rId352" cstate="print"/>
            <a:stretch>
              <a:fillRect/>
            </a:stretch>
          </p:blipFill>
          <p:spPr>
            <a:xfrm>
              <a:off x="4623694" y="4037075"/>
              <a:ext cx="86868" cy="13716"/>
            </a:xfrm>
            <a:prstGeom prst="rect">
              <a:avLst/>
            </a:prstGeom>
          </p:spPr>
        </p:pic>
        <p:sp>
          <p:nvSpPr>
            <p:cNvPr id="423" name="object 423"/>
            <p:cNvSpPr/>
            <p:nvPr/>
          </p:nvSpPr>
          <p:spPr>
            <a:xfrm>
              <a:off x="5391790" y="4048505"/>
              <a:ext cx="91440" cy="9525"/>
            </a:xfrm>
            <a:custGeom>
              <a:avLst/>
              <a:gdLst/>
              <a:ahLst/>
              <a:cxnLst/>
              <a:rect l="l" t="t" r="r" b="b"/>
              <a:pathLst>
                <a:path w="91439" h="9525">
                  <a:moveTo>
                    <a:pt x="9144" y="0"/>
                  </a:moveTo>
                  <a:lnTo>
                    <a:pt x="91440" y="0"/>
                  </a:lnTo>
                </a:path>
                <a:path w="91439" h="9525">
                  <a:moveTo>
                    <a:pt x="4572" y="4572"/>
                  </a:moveTo>
                  <a:lnTo>
                    <a:pt x="86868" y="4572"/>
                  </a:lnTo>
                </a:path>
                <a:path w="91439" h="9525">
                  <a:moveTo>
                    <a:pt x="0" y="9144"/>
                  </a:moveTo>
                  <a:lnTo>
                    <a:pt x="82296" y="9144"/>
                  </a:lnTo>
                </a:path>
              </a:pathLst>
            </a:custGeom>
            <a:ln w="4572">
              <a:solidFill>
                <a:srgbClr val="91D999"/>
              </a:solidFill>
            </a:ln>
          </p:spPr>
          <p:txBody>
            <a:bodyPr wrap="square" lIns="0" tIns="0" rIns="0" bIns="0" rtlCol="0"/>
            <a:lstStyle/>
            <a:p>
              <a:endParaRPr/>
            </a:p>
          </p:txBody>
        </p:sp>
        <p:pic>
          <p:nvPicPr>
            <p:cNvPr id="424" name="object 424"/>
            <p:cNvPicPr/>
            <p:nvPr/>
          </p:nvPicPr>
          <p:blipFill>
            <a:blip r:embed="rId353" cstate="print"/>
            <a:stretch>
              <a:fillRect/>
            </a:stretch>
          </p:blipFill>
          <p:spPr>
            <a:xfrm>
              <a:off x="4632838" y="4050791"/>
              <a:ext cx="105156" cy="27432"/>
            </a:xfrm>
            <a:prstGeom prst="rect">
              <a:avLst/>
            </a:prstGeom>
          </p:spPr>
        </p:pic>
        <p:pic>
          <p:nvPicPr>
            <p:cNvPr id="425" name="object 425"/>
            <p:cNvPicPr/>
            <p:nvPr/>
          </p:nvPicPr>
          <p:blipFill>
            <a:blip r:embed="rId354" cstate="print"/>
            <a:stretch>
              <a:fillRect/>
            </a:stretch>
          </p:blipFill>
          <p:spPr>
            <a:xfrm>
              <a:off x="4655698" y="4078223"/>
              <a:ext cx="105155" cy="18288"/>
            </a:xfrm>
            <a:prstGeom prst="rect">
              <a:avLst/>
            </a:prstGeom>
          </p:spPr>
        </p:pic>
        <p:sp>
          <p:nvSpPr>
            <p:cNvPr id="426" name="object 426"/>
            <p:cNvSpPr/>
            <p:nvPr/>
          </p:nvSpPr>
          <p:spPr>
            <a:xfrm>
              <a:off x="4673986" y="4098797"/>
              <a:ext cx="109855" cy="9525"/>
            </a:xfrm>
            <a:custGeom>
              <a:avLst/>
              <a:gdLst/>
              <a:ahLst/>
              <a:cxnLst/>
              <a:rect l="l" t="t" r="r" b="b"/>
              <a:pathLst>
                <a:path w="109854" h="9525">
                  <a:moveTo>
                    <a:pt x="0" y="0"/>
                  </a:moveTo>
                  <a:lnTo>
                    <a:pt x="91439" y="0"/>
                  </a:lnTo>
                </a:path>
                <a:path w="109854" h="9525">
                  <a:moveTo>
                    <a:pt x="9144" y="4571"/>
                  </a:moveTo>
                  <a:lnTo>
                    <a:pt x="105155" y="4571"/>
                  </a:lnTo>
                </a:path>
                <a:path w="109854" h="9525">
                  <a:moveTo>
                    <a:pt x="13715" y="9143"/>
                  </a:moveTo>
                  <a:lnTo>
                    <a:pt x="109727" y="9143"/>
                  </a:lnTo>
                </a:path>
              </a:pathLst>
            </a:custGeom>
            <a:ln w="4572">
              <a:solidFill>
                <a:srgbClr val="91D999"/>
              </a:solidFill>
            </a:ln>
          </p:spPr>
          <p:txBody>
            <a:bodyPr wrap="square" lIns="0" tIns="0" rIns="0" bIns="0" rtlCol="0"/>
            <a:lstStyle/>
            <a:p>
              <a:endParaRPr/>
            </a:p>
          </p:txBody>
        </p:sp>
        <p:pic>
          <p:nvPicPr>
            <p:cNvPr id="427" name="object 427"/>
            <p:cNvPicPr/>
            <p:nvPr/>
          </p:nvPicPr>
          <p:blipFill>
            <a:blip r:embed="rId355" cstate="print"/>
            <a:stretch>
              <a:fillRect/>
            </a:stretch>
          </p:blipFill>
          <p:spPr>
            <a:xfrm>
              <a:off x="5245486" y="4059935"/>
              <a:ext cx="224028" cy="96012"/>
            </a:xfrm>
            <a:prstGeom prst="rect">
              <a:avLst/>
            </a:prstGeom>
          </p:spPr>
        </p:pic>
        <p:sp>
          <p:nvSpPr>
            <p:cNvPr id="428" name="object 428"/>
            <p:cNvSpPr/>
            <p:nvPr/>
          </p:nvSpPr>
          <p:spPr>
            <a:xfrm>
              <a:off x="5236342" y="4158233"/>
              <a:ext cx="128270" cy="0"/>
            </a:xfrm>
            <a:custGeom>
              <a:avLst/>
              <a:gdLst/>
              <a:ahLst/>
              <a:cxnLst/>
              <a:rect l="l" t="t" r="r" b="b"/>
              <a:pathLst>
                <a:path w="128270">
                  <a:moveTo>
                    <a:pt x="0" y="0"/>
                  </a:moveTo>
                  <a:lnTo>
                    <a:pt x="128015" y="0"/>
                  </a:lnTo>
                </a:path>
              </a:pathLst>
            </a:custGeom>
            <a:ln w="4572">
              <a:solidFill>
                <a:srgbClr val="91D999"/>
              </a:solidFill>
            </a:ln>
          </p:spPr>
          <p:txBody>
            <a:bodyPr wrap="square" lIns="0" tIns="0" rIns="0" bIns="0" rtlCol="0"/>
            <a:lstStyle/>
            <a:p>
              <a:endParaRPr/>
            </a:p>
          </p:txBody>
        </p:sp>
        <p:pic>
          <p:nvPicPr>
            <p:cNvPr id="429" name="object 429"/>
            <p:cNvPicPr/>
            <p:nvPr/>
          </p:nvPicPr>
          <p:blipFill>
            <a:blip r:embed="rId356" cstate="print"/>
            <a:stretch>
              <a:fillRect/>
            </a:stretch>
          </p:blipFill>
          <p:spPr>
            <a:xfrm>
              <a:off x="4692274" y="4110227"/>
              <a:ext cx="667511" cy="86868"/>
            </a:xfrm>
            <a:prstGeom prst="rect">
              <a:avLst/>
            </a:prstGeom>
          </p:spPr>
        </p:pic>
        <p:pic>
          <p:nvPicPr>
            <p:cNvPr id="430" name="object 430"/>
            <p:cNvPicPr/>
            <p:nvPr/>
          </p:nvPicPr>
          <p:blipFill>
            <a:blip r:embed="rId357" cstate="print"/>
            <a:stretch>
              <a:fillRect/>
            </a:stretch>
          </p:blipFill>
          <p:spPr>
            <a:xfrm>
              <a:off x="4824862" y="4197095"/>
              <a:ext cx="461772" cy="9144"/>
            </a:xfrm>
            <a:prstGeom prst="rect">
              <a:avLst/>
            </a:prstGeom>
          </p:spPr>
        </p:pic>
        <p:pic>
          <p:nvPicPr>
            <p:cNvPr id="431" name="object 431"/>
            <p:cNvPicPr/>
            <p:nvPr/>
          </p:nvPicPr>
          <p:blipFill>
            <a:blip r:embed="rId358" cstate="print"/>
            <a:stretch>
              <a:fillRect/>
            </a:stretch>
          </p:blipFill>
          <p:spPr>
            <a:xfrm>
              <a:off x="4847721" y="4206239"/>
              <a:ext cx="420623" cy="13716"/>
            </a:xfrm>
            <a:prstGeom prst="rect">
              <a:avLst/>
            </a:prstGeom>
          </p:spPr>
        </p:pic>
        <p:pic>
          <p:nvPicPr>
            <p:cNvPr id="432" name="object 432"/>
            <p:cNvPicPr/>
            <p:nvPr/>
          </p:nvPicPr>
          <p:blipFill>
            <a:blip r:embed="rId359" cstate="print"/>
            <a:stretch>
              <a:fillRect/>
            </a:stretch>
          </p:blipFill>
          <p:spPr>
            <a:xfrm>
              <a:off x="4879726" y="4219955"/>
              <a:ext cx="356615" cy="27432"/>
            </a:xfrm>
            <a:prstGeom prst="rect">
              <a:avLst/>
            </a:prstGeom>
          </p:spPr>
        </p:pic>
        <p:pic>
          <p:nvPicPr>
            <p:cNvPr id="433" name="object 433"/>
            <p:cNvPicPr/>
            <p:nvPr/>
          </p:nvPicPr>
          <p:blipFill>
            <a:blip r:embed="rId360" cstate="print"/>
            <a:stretch>
              <a:fillRect/>
            </a:stretch>
          </p:blipFill>
          <p:spPr>
            <a:xfrm>
              <a:off x="1735714" y="3852672"/>
              <a:ext cx="2615183" cy="539495"/>
            </a:xfrm>
            <a:prstGeom prst="rect">
              <a:avLst/>
            </a:prstGeom>
          </p:spPr>
        </p:pic>
        <p:pic>
          <p:nvPicPr>
            <p:cNvPr id="434" name="object 434"/>
            <p:cNvPicPr/>
            <p:nvPr/>
          </p:nvPicPr>
          <p:blipFill>
            <a:blip r:embed="rId361" cstate="print"/>
            <a:stretch>
              <a:fillRect/>
            </a:stretch>
          </p:blipFill>
          <p:spPr>
            <a:xfrm>
              <a:off x="3646810" y="2517647"/>
              <a:ext cx="368808" cy="42671"/>
            </a:xfrm>
            <a:prstGeom prst="rect">
              <a:avLst/>
            </a:prstGeom>
          </p:spPr>
        </p:pic>
        <p:sp>
          <p:nvSpPr>
            <p:cNvPr id="435" name="object 435"/>
            <p:cNvSpPr/>
            <p:nvPr/>
          </p:nvSpPr>
          <p:spPr>
            <a:xfrm>
              <a:off x="3704722" y="2540507"/>
              <a:ext cx="253365" cy="15240"/>
            </a:xfrm>
            <a:custGeom>
              <a:avLst/>
              <a:gdLst/>
              <a:ahLst/>
              <a:cxnLst/>
              <a:rect l="l" t="t" r="r" b="b"/>
              <a:pathLst>
                <a:path w="253364" h="15239">
                  <a:moveTo>
                    <a:pt x="0" y="0"/>
                  </a:moveTo>
                  <a:lnTo>
                    <a:pt x="252984" y="0"/>
                  </a:lnTo>
                </a:path>
                <a:path w="253364" h="15239">
                  <a:moveTo>
                    <a:pt x="27432" y="9144"/>
                  </a:moveTo>
                  <a:lnTo>
                    <a:pt x="222503" y="9144"/>
                  </a:lnTo>
                </a:path>
                <a:path w="253364" h="15239">
                  <a:moveTo>
                    <a:pt x="64008" y="15239"/>
                  </a:moveTo>
                  <a:lnTo>
                    <a:pt x="185928" y="15239"/>
                  </a:lnTo>
                </a:path>
              </a:pathLst>
            </a:custGeom>
            <a:ln w="3175">
              <a:solidFill>
                <a:srgbClr val="579264"/>
              </a:solidFill>
            </a:ln>
          </p:spPr>
          <p:txBody>
            <a:bodyPr wrap="square" lIns="0" tIns="0" rIns="0" bIns="0" rtlCol="0"/>
            <a:lstStyle/>
            <a:p>
              <a:endParaRPr/>
            </a:p>
          </p:txBody>
        </p:sp>
        <p:pic>
          <p:nvPicPr>
            <p:cNvPr id="436" name="object 436"/>
            <p:cNvPicPr/>
            <p:nvPr/>
          </p:nvPicPr>
          <p:blipFill>
            <a:blip r:embed="rId362" cstate="print"/>
            <a:stretch>
              <a:fillRect/>
            </a:stretch>
          </p:blipFill>
          <p:spPr>
            <a:xfrm>
              <a:off x="1735714" y="2583179"/>
              <a:ext cx="2631948" cy="670559"/>
            </a:xfrm>
            <a:prstGeom prst="rect">
              <a:avLst/>
            </a:prstGeom>
          </p:spPr>
        </p:pic>
      </p:grpSp>
      <p:sp>
        <p:nvSpPr>
          <p:cNvPr id="437" name="object 437"/>
          <p:cNvSpPr txBox="1"/>
          <p:nvPr/>
        </p:nvSpPr>
        <p:spPr>
          <a:xfrm>
            <a:off x="5650367" y="1320799"/>
            <a:ext cx="944880" cy="528955"/>
          </a:xfrm>
          <a:prstGeom prst="rect">
            <a:avLst/>
          </a:prstGeom>
        </p:spPr>
        <p:txBody>
          <a:bodyPr vert="horz" wrap="square" lIns="0" tIns="12700" rIns="0" bIns="0" rtlCol="0">
            <a:spAutoFit/>
          </a:bodyPr>
          <a:lstStyle/>
          <a:p>
            <a:pPr marL="12700" marR="5080" algn="ctr">
              <a:lnSpc>
                <a:spcPct val="100000"/>
              </a:lnSpc>
              <a:spcBef>
                <a:spcPts val="100"/>
              </a:spcBef>
            </a:pPr>
            <a:r>
              <a:rPr sz="1100" spc="-10" dirty="0">
                <a:solidFill>
                  <a:srgbClr val="007EAC"/>
                </a:solidFill>
                <a:latin typeface="Microsoft Sans Serif"/>
                <a:cs typeface="Microsoft Sans Serif"/>
              </a:rPr>
              <a:t>Производство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пищевых</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продуктов</a:t>
            </a:r>
            <a:endParaRPr sz="1100">
              <a:latin typeface="Microsoft Sans Serif"/>
              <a:cs typeface="Microsoft Sans Serif"/>
            </a:endParaRPr>
          </a:p>
        </p:txBody>
      </p:sp>
      <p:sp>
        <p:nvSpPr>
          <p:cNvPr id="438" name="object 438"/>
          <p:cNvSpPr txBox="1"/>
          <p:nvPr/>
        </p:nvSpPr>
        <p:spPr>
          <a:xfrm>
            <a:off x="5510159" y="2032506"/>
            <a:ext cx="1226185" cy="197490"/>
          </a:xfrm>
          <a:prstGeom prst="rect">
            <a:avLst/>
          </a:prstGeom>
        </p:spPr>
        <p:txBody>
          <a:bodyPr vert="horz" wrap="square" lIns="0" tIns="12700" rIns="0" bIns="0" rtlCol="0">
            <a:spAutoFit/>
          </a:bodyPr>
          <a:lstStyle/>
          <a:p>
            <a:pPr marL="12700">
              <a:lnSpc>
                <a:spcPct val="100000"/>
              </a:lnSpc>
              <a:spcBef>
                <a:spcPts val="100"/>
              </a:spcBef>
            </a:pPr>
            <a:r>
              <a:rPr lang="en-US" sz="1200" b="1" dirty="0" smtClean="0">
                <a:latin typeface="Arial"/>
                <a:cs typeface="Arial"/>
              </a:rPr>
              <a:t>3662</a:t>
            </a:r>
            <a:r>
              <a:rPr lang="ru-RU" sz="1200" b="1" dirty="0" smtClean="0">
                <a:latin typeface="Arial"/>
                <a:cs typeface="Arial"/>
              </a:rPr>
              <a:t>,</a:t>
            </a:r>
            <a:r>
              <a:rPr lang="en-US" sz="1200" b="1" dirty="0" smtClean="0">
                <a:latin typeface="Arial"/>
                <a:cs typeface="Arial"/>
              </a:rPr>
              <a:t>7</a:t>
            </a:r>
            <a:r>
              <a:rPr sz="1200" spc="-40" dirty="0" smtClean="0">
                <a:latin typeface="Times New Roman"/>
                <a:cs typeface="Times New Roman"/>
              </a:rPr>
              <a:t> </a:t>
            </a:r>
            <a:r>
              <a:rPr sz="1200" b="1" dirty="0">
                <a:latin typeface="Arial"/>
                <a:cs typeface="Arial"/>
              </a:rPr>
              <a:t>млн.</a:t>
            </a:r>
            <a:r>
              <a:rPr sz="1200" spc="25" dirty="0">
                <a:latin typeface="Times New Roman"/>
                <a:cs typeface="Times New Roman"/>
              </a:rPr>
              <a:t> </a:t>
            </a:r>
            <a:r>
              <a:rPr sz="1200" b="1" spc="-20" dirty="0">
                <a:latin typeface="Arial"/>
                <a:cs typeface="Arial"/>
              </a:rPr>
              <a:t>руб.</a:t>
            </a:r>
            <a:endParaRPr sz="1200" dirty="0">
              <a:latin typeface="Arial"/>
              <a:cs typeface="Arial"/>
            </a:endParaRPr>
          </a:p>
        </p:txBody>
      </p:sp>
      <p:sp>
        <p:nvSpPr>
          <p:cNvPr id="439" name="object 439"/>
          <p:cNvSpPr txBox="1"/>
          <p:nvPr/>
        </p:nvSpPr>
        <p:spPr>
          <a:xfrm>
            <a:off x="7803778" y="1246123"/>
            <a:ext cx="1226185" cy="979805"/>
          </a:xfrm>
          <a:prstGeom prst="rect">
            <a:avLst/>
          </a:prstGeom>
        </p:spPr>
        <p:txBody>
          <a:bodyPr vert="horz" wrap="square" lIns="0" tIns="12700" rIns="0" bIns="0" rtlCol="0">
            <a:spAutoFit/>
          </a:bodyPr>
          <a:lstStyle/>
          <a:p>
            <a:pPr marL="182880" marR="27305" indent="-3175" algn="ctr">
              <a:lnSpc>
                <a:spcPct val="100000"/>
              </a:lnSpc>
              <a:spcBef>
                <a:spcPts val="100"/>
              </a:spcBef>
            </a:pPr>
            <a:r>
              <a:rPr sz="1100" spc="-10" dirty="0">
                <a:solidFill>
                  <a:srgbClr val="007EAC"/>
                </a:solidFill>
                <a:latin typeface="Microsoft Sans Serif"/>
                <a:cs typeface="Microsoft Sans Serif"/>
              </a:rPr>
              <a:t>Производство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резиновых</a:t>
            </a:r>
            <a:r>
              <a:rPr sz="1100" dirty="0">
                <a:solidFill>
                  <a:srgbClr val="007EAC"/>
                </a:solidFill>
                <a:latin typeface="Times New Roman"/>
                <a:cs typeface="Times New Roman"/>
              </a:rPr>
              <a:t> </a:t>
            </a:r>
            <a:r>
              <a:rPr sz="1100" spc="-50" dirty="0">
                <a:solidFill>
                  <a:srgbClr val="007EAC"/>
                </a:solidFill>
                <a:latin typeface="Microsoft Sans Serif"/>
                <a:cs typeface="Microsoft Sans Serif"/>
              </a:rPr>
              <a:t>и</a:t>
            </a:r>
            <a:r>
              <a:rPr sz="1100" spc="-50" dirty="0">
                <a:solidFill>
                  <a:srgbClr val="007EAC"/>
                </a:solidFill>
                <a:latin typeface="Times New Roman"/>
                <a:cs typeface="Times New Roman"/>
              </a:rPr>
              <a:t> </a:t>
            </a:r>
            <a:r>
              <a:rPr sz="1100" spc="-10" dirty="0">
                <a:solidFill>
                  <a:srgbClr val="007EAC"/>
                </a:solidFill>
                <a:latin typeface="Microsoft Sans Serif"/>
                <a:cs typeface="Microsoft Sans Serif"/>
              </a:rPr>
              <a:t>пластмассовых</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изделий</a:t>
            </a:r>
            <a:endParaRPr sz="1100" dirty="0">
              <a:latin typeface="Microsoft Sans Serif"/>
              <a:cs typeface="Microsoft Sans Serif"/>
            </a:endParaRPr>
          </a:p>
          <a:p>
            <a:pPr marL="12700">
              <a:lnSpc>
                <a:spcPct val="100000"/>
              </a:lnSpc>
              <a:spcBef>
                <a:spcPts val="790"/>
              </a:spcBef>
            </a:pPr>
            <a:r>
              <a:rPr lang="ru-RU" sz="1200" b="1" dirty="0" smtClean="0">
                <a:latin typeface="Arial"/>
                <a:cs typeface="Arial"/>
              </a:rPr>
              <a:t>6219,9 </a:t>
            </a:r>
            <a:r>
              <a:rPr sz="1200" b="1" dirty="0" err="1">
                <a:latin typeface="Arial"/>
                <a:cs typeface="Arial"/>
              </a:rPr>
              <a:t>млн</a:t>
            </a:r>
            <a:r>
              <a:rPr sz="1200" b="1" dirty="0">
                <a:latin typeface="Arial"/>
                <a:cs typeface="Arial"/>
              </a:rPr>
              <a:t>.</a:t>
            </a:r>
            <a:r>
              <a:rPr sz="1200" spc="25" dirty="0">
                <a:latin typeface="Times New Roman"/>
                <a:cs typeface="Times New Roman"/>
              </a:rPr>
              <a:t> </a:t>
            </a:r>
            <a:r>
              <a:rPr sz="1200" b="1" spc="-20" dirty="0">
                <a:latin typeface="Arial"/>
                <a:cs typeface="Arial"/>
              </a:rPr>
              <a:t>руб.</a:t>
            </a:r>
            <a:endParaRPr sz="1200" dirty="0">
              <a:latin typeface="Arial"/>
              <a:cs typeface="Arial"/>
            </a:endParaRPr>
          </a:p>
        </p:txBody>
      </p:sp>
      <p:sp>
        <p:nvSpPr>
          <p:cNvPr id="440" name="object 440"/>
          <p:cNvSpPr txBox="1"/>
          <p:nvPr/>
        </p:nvSpPr>
        <p:spPr>
          <a:xfrm>
            <a:off x="2449968" y="183896"/>
            <a:ext cx="1087114"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441" name="object 441"/>
          <p:cNvGrpSpPr/>
          <p:nvPr/>
        </p:nvGrpSpPr>
        <p:grpSpPr>
          <a:xfrm>
            <a:off x="1711330" y="178307"/>
            <a:ext cx="589915" cy="668020"/>
            <a:chOff x="1711330" y="178307"/>
            <a:chExt cx="589915" cy="668020"/>
          </a:xfrm>
        </p:grpSpPr>
        <p:pic>
          <p:nvPicPr>
            <p:cNvPr id="442" name="object 442"/>
            <p:cNvPicPr/>
            <p:nvPr/>
          </p:nvPicPr>
          <p:blipFill>
            <a:blip r:embed="rId363" cstate="print"/>
            <a:stretch>
              <a:fillRect/>
            </a:stretch>
          </p:blipFill>
          <p:spPr>
            <a:xfrm>
              <a:off x="1894210" y="178307"/>
              <a:ext cx="219456" cy="59436"/>
            </a:xfrm>
            <a:prstGeom prst="rect">
              <a:avLst/>
            </a:prstGeom>
          </p:spPr>
        </p:pic>
        <p:sp>
          <p:nvSpPr>
            <p:cNvPr id="443" name="object 443"/>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444" name="object 444"/>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445" name="object 445"/>
            <p:cNvPicPr/>
            <p:nvPr/>
          </p:nvPicPr>
          <p:blipFill>
            <a:blip r:embed="rId364" cstate="print"/>
            <a:stretch>
              <a:fillRect/>
            </a:stretch>
          </p:blipFill>
          <p:spPr>
            <a:xfrm>
              <a:off x="1866778" y="233172"/>
              <a:ext cx="283463" cy="146304"/>
            </a:xfrm>
            <a:prstGeom prst="rect">
              <a:avLst/>
            </a:prstGeom>
          </p:spPr>
        </p:pic>
        <p:sp>
          <p:nvSpPr>
            <p:cNvPr id="446" name="object 446"/>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447" name="object 447"/>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448" name="object 448"/>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449" name="object 449"/>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450" name="object 450"/>
            <p:cNvPicPr/>
            <p:nvPr/>
          </p:nvPicPr>
          <p:blipFill>
            <a:blip r:embed="rId365" cstate="print"/>
            <a:stretch>
              <a:fillRect/>
            </a:stretch>
          </p:blipFill>
          <p:spPr>
            <a:xfrm>
              <a:off x="1761622" y="379476"/>
              <a:ext cx="502920" cy="73152"/>
            </a:xfrm>
            <a:prstGeom prst="rect">
              <a:avLst/>
            </a:prstGeom>
          </p:spPr>
        </p:pic>
        <p:sp>
          <p:nvSpPr>
            <p:cNvPr id="451" name="object 451"/>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452" name="object 452"/>
            <p:cNvPicPr/>
            <p:nvPr/>
          </p:nvPicPr>
          <p:blipFill>
            <a:blip r:embed="rId366" cstate="print"/>
            <a:stretch>
              <a:fillRect/>
            </a:stretch>
          </p:blipFill>
          <p:spPr>
            <a:xfrm>
              <a:off x="1711330" y="452628"/>
              <a:ext cx="589788" cy="329184"/>
            </a:xfrm>
            <a:prstGeom prst="rect">
              <a:avLst/>
            </a:prstGeom>
          </p:spPr>
        </p:pic>
        <p:pic>
          <p:nvPicPr>
            <p:cNvPr id="453" name="object 453"/>
            <p:cNvPicPr/>
            <p:nvPr/>
          </p:nvPicPr>
          <p:blipFill>
            <a:blip r:embed="rId367" cstate="print"/>
            <a:stretch>
              <a:fillRect/>
            </a:stretch>
          </p:blipFill>
          <p:spPr>
            <a:xfrm>
              <a:off x="1738762" y="777239"/>
              <a:ext cx="557784" cy="36576"/>
            </a:xfrm>
            <a:prstGeom prst="rect">
              <a:avLst/>
            </a:prstGeom>
          </p:spPr>
        </p:pic>
        <p:sp>
          <p:nvSpPr>
            <p:cNvPr id="454" name="object 454"/>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455" name="object 455"/>
            <p:cNvPicPr/>
            <p:nvPr/>
          </p:nvPicPr>
          <p:blipFill>
            <a:blip r:embed="rId368" cstate="print"/>
            <a:stretch>
              <a:fillRect/>
            </a:stretch>
          </p:blipFill>
          <p:spPr>
            <a:xfrm>
              <a:off x="2090806" y="809244"/>
              <a:ext cx="187451" cy="9144"/>
            </a:xfrm>
            <a:prstGeom prst="rect">
              <a:avLst/>
            </a:prstGeom>
          </p:spPr>
        </p:pic>
        <p:sp>
          <p:nvSpPr>
            <p:cNvPr id="456" name="object 456"/>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457" name="object 457"/>
            <p:cNvPicPr/>
            <p:nvPr/>
          </p:nvPicPr>
          <p:blipFill>
            <a:blip r:embed="rId369" cstate="print"/>
            <a:stretch>
              <a:fillRect/>
            </a:stretch>
          </p:blipFill>
          <p:spPr>
            <a:xfrm>
              <a:off x="1779910" y="809244"/>
              <a:ext cx="274319" cy="22860"/>
            </a:xfrm>
            <a:prstGeom prst="rect">
              <a:avLst/>
            </a:prstGeom>
          </p:spPr>
        </p:pic>
        <p:pic>
          <p:nvPicPr>
            <p:cNvPr id="458" name="object 458"/>
            <p:cNvPicPr/>
            <p:nvPr/>
          </p:nvPicPr>
          <p:blipFill>
            <a:blip r:embed="rId370" cstate="print"/>
            <a:stretch>
              <a:fillRect/>
            </a:stretch>
          </p:blipFill>
          <p:spPr>
            <a:xfrm>
              <a:off x="1971934" y="818388"/>
              <a:ext cx="292608" cy="13716"/>
            </a:xfrm>
            <a:prstGeom prst="rect">
              <a:avLst/>
            </a:prstGeom>
          </p:spPr>
        </p:pic>
        <p:pic>
          <p:nvPicPr>
            <p:cNvPr id="459" name="object 459"/>
            <p:cNvPicPr/>
            <p:nvPr/>
          </p:nvPicPr>
          <p:blipFill>
            <a:blip r:embed="rId371" cstate="print"/>
            <a:stretch>
              <a:fillRect/>
            </a:stretch>
          </p:blipFill>
          <p:spPr>
            <a:xfrm>
              <a:off x="1802770" y="832103"/>
              <a:ext cx="13716" cy="4572"/>
            </a:xfrm>
            <a:prstGeom prst="rect">
              <a:avLst/>
            </a:prstGeom>
          </p:spPr>
        </p:pic>
        <p:pic>
          <p:nvPicPr>
            <p:cNvPr id="460" name="object 460"/>
            <p:cNvPicPr/>
            <p:nvPr/>
          </p:nvPicPr>
          <p:blipFill>
            <a:blip r:embed="rId372" cstate="print"/>
            <a:stretch>
              <a:fillRect/>
            </a:stretch>
          </p:blipFill>
          <p:spPr>
            <a:xfrm>
              <a:off x="1912498" y="827531"/>
              <a:ext cx="73152" cy="9144"/>
            </a:xfrm>
            <a:prstGeom prst="rect">
              <a:avLst/>
            </a:prstGeom>
          </p:spPr>
        </p:pic>
        <p:pic>
          <p:nvPicPr>
            <p:cNvPr id="461" name="object 461"/>
            <p:cNvPicPr/>
            <p:nvPr/>
          </p:nvPicPr>
          <p:blipFill>
            <a:blip r:embed="rId373" cstate="print"/>
            <a:stretch>
              <a:fillRect/>
            </a:stretch>
          </p:blipFill>
          <p:spPr>
            <a:xfrm>
              <a:off x="2122810" y="827531"/>
              <a:ext cx="86868" cy="13716"/>
            </a:xfrm>
            <a:prstGeom prst="rect">
              <a:avLst/>
            </a:prstGeom>
          </p:spPr>
        </p:pic>
        <p:pic>
          <p:nvPicPr>
            <p:cNvPr id="462" name="object 462"/>
            <p:cNvPicPr/>
            <p:nvPr/>
          </p:nvPicPr>
          <p:blipFill>
            <a:blip r:embed="rId374" cstate="print"/>
            <a:stretch>
              <a:fillRect/>
            </a:stretch>
          </p:blipFill>
          <p:spPr>
            <a:xfrm>
              <a:off x="2045086" y="827531"/>
              <a:ext cx="64008" cy="9144"/>
            </a:xfrm>
            <a:prstGeom prst="rect">
              <a:avLst/>
            </a:prstGeom>
          </p:spPr>
        </p:pic>
        <p:pic>
          <p:nvPicPr>
            <p:cNvPr id="463" name="object 463"/>
            <p:cNvPicPr/>
            <p:nvPr/>
          </p:nvPicPr>
          <p:blipFill>
            <a:blip r:embed="rId375" cstate="print"/>
            <a:stretch>
              <a:fillRect/>
            </a:stretch>
          </p:blipFill>
          <p:spPr>
            <a:xfrm>
              <a:off x="1825630" y="832103"/>
              <a:ext cx="77723" cy="9144"/>
            </a:xfrm>
            <a:prstGeom prst="rect">
              <a:avLst/>
            </a:prstGeom>
          </p:spPr>
        </p:pic>
        <p:sp>
          <p:nvSpPr>
            <p:cNvPr id="464" name="object 464"/>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465" name="object 465"/>
          <p:cNvSpPr txBox="1"/>
          <p:nvPr/>
        </p:nvSpPr>
        <p:spPr>
          <a:xfrm>
            <a:off x="2378340" y="2643630"/>
            <a:ext cx="1342390" cy="518795"/>
          </a:xfrm>
          <a:prstGeom prst="rect">
            <a:avLst/>
          </a:prstGeom>
        </p:spPr>
        <p:txBody>
          <a:bodyPr vert="horz" wrap="square" lIns="0" tIns="5715" rIns="0" bIns="0" rtlCol="0">
            <a:spAutoFit/>
          </a:bodyPr>
          <a:lstStyle/>
          <a:p>
            <a:pPr marL="36830" marR="5080" indent="-24765">
              <a:lnSpc>
                <a:spcPct val="102499"/>
              </a:lnSpc>
              <a:spcBef>
                <a:spcPts val="45"/>
              </a:spcBef>
            </a:pPr>
            <a:r>
              <a:rPr sz="1600" b="1" spc="-20" dirty="0">
                <a:solidFill>
                  <a:srgbClr val="007EAC"/>
                </a:solidFill>
                <a:latin typeface="Arial"/>
                <a:cs typeface="Arial"/>
              </a:rPr>
              <a:t>Численность</a:t>
            </a:r>
            <a:r>
              <a:rPr sz="1600" spc="-20" dirty="0">
                <a:solidFill>
                  <a:srgbClr val="007EAC"/>
                </a:solidFill>
                <a:latin typeface="Times New Roman"/>
                <a:cs typeface="Times New Roman"/>
              </a:rPr>
              <a:t> </a:t>
            </a:r>
            <a:r>
              <a:rPr sz="1600" b="1" spc="-10" dirty="0">
                <a:solidFill>
                  <a:srgbClr val="007EAC"/>
                </a:solidFill>
                <a:latin typeface="Arial"/>
                <a:cs typeface="Arial"/>
              </a:rPr>
              <a:t>работающих</a:t>
            </a:r>
            <a:endParaRPr sz="1600">
              <a:latin typeface="Arial"/>
              <a:cs typeface="Arial"/>
            </a:endParaRPr>
          </a:p>
        </p:txBody>
      </p:sp>
      <p:sp>
        <p:nvSpPr>
          <p:cNvPr id="466" name="object 466"/>
          <p:cNvSpPr txBox="1"/>
          <p:nvPr/>
        </p:nvSpPr>
        <p:spPr>
          <a:xfrm>
            <a:off x="2667900" y="3312666"/>
            <a:ext cx="1374140" cy="330835"/>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255E92"/>
                </a:solidFill>
                <a:latin typeface="Microsoft Sans Serif"/>
                <a:cs typeface="Microsoft Sans Serif"/>
              </a:rPr>
              <a:t>около</a:t>
            </a:r>
            <a:r>
              <a:rPr sz="1200" spc="-75" dirty="0">
                <a:solidFill>
                  <a:srgbClr val="255E92"/>
                </a:solidFill>
                <a:latin typeface="Times New Roman"/>
                <a:cs typeface="Times New Roman"/>
              </a:rPr>
              <a:t> </a:t>
            </a:r>
            <a:r>
              <a:rPr sz="2000" dirty="0">
                <a:solidFill>
                  <a:srgbClr val="255E92"/>
                </a:solidFill>
                <a:latin typeface="Microsoft Sans Serif"/>
                <a:cs typeface="Microsoft Sans Serif"/>
              </a:rPr>
              <a:t>5000</a:t>
            </a:r>
            <a:r>
              <a:rPr sz="2000" spc="-175" dirty="0">
                <a:solidFill>
                  <a:srgbClr val="255E92"/>
                </a:solidFill>
                <a:latin typeface="Times New Roman"/>
                <a:cs typeface="Times New Roman"/>
              </a:rPr>
              <a:t> </a:t>
            </a:r>
            <a:r>
              <a:rPr sz="1200" spc="-20" dirty="0">
                <a:solidFill>
                  <a:srgbClr val="255E92"/>
                </a:solidFill>
                <a:latin typeface="Microsoft Sans Serif"/>
                <a:cs typeface="Microsoft Sans Serif"/>
              </a:rPr>
              <a:t>чел.</a:t>
            </a:r>
            <a:endParaRPr sz="1200">
              <a:latin typeface="Microsoft Sans Serif"/>
              <a:cs typeface="Microsoft Sans Serif"/>
            </a:endParaRPr>
          </a:p>
        </p:txBody>
      </p:sp>
      <p:grpSp>
        <p:nvGrpSpPr>
          <p:cNvPr id="467" name="object 467"/>
          <p:cNvGrpSpPr/>
          <p:nvPr/>
        </p:nvGrpSpPr>
        <p:grpSpPr>
          <a:xfrm>
            <a:off x="1971934" y="3209544"/>
            <a:ext cx="1915160" cy="1827530"/>
            <a:chOff x="1971934" y="3209544"/>
            <a:chExt cx="1915160" cy="1827530"/>
          </a:xfrm>
        </p:grpSpPr>
        <p:sp>
          <p:nvSpPr>
            <p:cNvPr id="468" name="object 468"/>
            <p:cNvSpPr/>
            <p:nvPr/>
          </p:nvSpPr>
          <p:spPr>
            <a:xfrm>
              <a:off x="2040514" y="3445002"/>
              <a:ext cx="5080" cy="0"/>
            </a:xfrm>
            <a:custGeom>
              <a:avLst/>
              <a:gdLst/>
              <a:ahLst/>
              <a:cxnLst/>
              <a:rect l="l" t="t" r="r" b="b"/>
              <a:pathLst>
                <a:path w="5080">
                  <a:moveTo>
                    <a:pt x="0" y="0"/>
                  </a:moveTo>
                  <a:lnTo>
                    <a:pt x="4572" y="0"/>
                  </a:lnTo>
                </a:path>
              </a:pathLst>
            </a:custGeom>
            <a:ln w="4572">
              <a:solidFill>
                <a:srgbClr val="79D2FD"/>
              </a:solidFill>
            </a:ln>
          </p:spPr>
          <p:txBody>
            <a:bodyPr wrap="square" lIns="0" tIns="0" rIns="0" bIns="0" rtlCol="0"/>
            <a:lstStyle/>
            <a:p>
              <a:endParaRPr/>
            </a:p>
          </p:txBody>
        </p:sp>
        <p:pic>
          <p:nvPicPr>
            <p:cNvPr id="469" name="object 469"/>
            <p:cNvPicPr/>
            <p:nvPr/>
          </p:nvPicPr>
          <p:blipFill>
            <a:blip r:embed="rId376" cstate="print"/>
            <a:stretch>
              <a:fillRect/>
            </a:stretch>
          </p:blipFill>
          <p:spPr>
            <a:xfrm>
              <a:off x="1971934" y="3209544"/>
              <a:ext cx="580644" cy="611123"/>
            </a:xfrm>
            <a:prstGeom prst="rect">
              <a:avLst/>
            </a:prstGeom>
          </p:spPr>
        </p:pic>
        <p:sp>
          <p:nvSpPr>
            <p:cNvPr id="470" name="object 470"/>
            <p:cNvSpPr/>
            <p:nvPr/>
          </p:nvSpPr>
          <p:spPr>
            <a:xfrm>
              <a:off x="3075309" y="4616196"/>
              <a:ext cx="810895" cy="421005"/>
            </a:xfrm>
            <a:custGeom>
              <a:avLst/>
              <a:gdLst/>
              <a:ahLst/>
              <a:cxnLst/>
              <a:rect l="l" t="t" r="r" b="b"/>
              <a:pathLst>
                <a:path w="810895" h="421004">
                  <a:moveTo>
                    <a:pt x="810350" y="420623"/>
                  </a:moveTo>
                  <a:lnTo>
                    <a:pt x="759210" y="353804"/>
                  </a:lnTo>
                  <a:lnTo>
                    <a:pt x="727419" y="317756"/>
                  </a:lnTo>
                  <a:lnTo>
                    <a:pt x="694021" y="283397"/>
                  </a:lnTo>
                  <a:lnTo>
                    <a:pt x="659088" y="250770"/>
                  </a:lnTo>
                  <a:lnTo>
                    <a:pt x="622693" y="219921"/>
                  </a:lnTo>
                  <a:lnTo>
                    <a:pt x="584907" y="190896"/>
                  </a:lnTo>
                  <a:lnTo>
                    <a:pt x="545803" y="163739"/>
                  </a:lnTo>
                  <a:lnTo>
                    <a:pt x="505453" y="138496"/>
                  </a:lnTo>
                  <a:lnTo>
                    <a:pt x="463930" y="115211"/>
                  </a:lnTo>
                  <a:lnTo>
                    <a:pt x="421304" y="93929"/>
                  </a:lnTo>
                  <a:lnTo>
                    <a:pt x="377649" y="74697"/>
                  </a:lnTo>
                  <a:lnTo>
                    <a:pt x="333036" y="57558"/>
                  </a:lnTo>
                  <a:lnTo>
                    <a:pt x="287538" y="42558"/>
                  </a:lnTo>
                  <a:lnTo>
                    <a:pt x="241227" y="29742"/>
                  </a:lnTo>
                  <a:lnTo>
                    <a:pt x="194175" y="19155"/>
                  </a:lnTo>
                  <a:lnTo>
                    <a:pt x="146454" y="10842"/>
                  </a:lnTo>
                  <a:lnTo>
                    <a:pt x="98136" y="4848"/>
                  </a:lnTo>
                  <a:lnTo>
                    <a:pt x="49294" y="1219"/>
                  </a:lnTo>
                  <a:lnTo>
                    <a:pt x="0" y="0"/>
                  </a:lnTo>
                  <a:lnTo>
                    <a:pt x="0" y="420623"/>
                  </a:lnTo>
                  <a:lnTo>
                    <a:pt x="810350" y="420623"/>
                  </a:lnTo>
                  <a:close/>
                </a:path>
              </a:pathLst>
            </a:custGeom>
            <a:solidFill>
              <a:srgbClr val="EBE351"/>
            </a:solidFill>
          </p:spPr>
          <p:txBody>
            <a:bodyPr wrap="square" lIns="0" tIns="0" rIns="0" bIns="0" rtlCol="0"/>
            <a:lstStyle/>
            <a:p>
              <a:endParaRPr/>
            </a:p>
          </p:txBody>
        </p:sp>
        <p:sp>
          <p:nvSpPr>
            <p:cNvPr id="471" name="object 471"/>
            <p:cNvSpPr/>
            <p:nvPr/>
          </p:nvSpPr>
          <p:spPr>
            <a:xfrm>
              <a:off x="3073786" y="4614672"/>
              <a:ext cx="813435" cy="422275"/>
            </a:xfrm>
            <a:custGeom>
              <a:avLst/>
              <a:gdLst/>
              <a:ahLst/>
              <a:cxnLst/>
              <a:rect l="l" t="t" r="r" b="b"/>
              <a:pathLst>
                <a:path w="813435" h="422275">
                  <a:moveTo>
                    <a:pt x="813053" y="422147"/>
                  </a:moveTo>
                  <a:lnTo>
                    <a:pt x="781811" y="379475"/>
                  </a:lnTo>
                  <a:lnTo>
                    <a:pt x="714755" y="301751"/>
                  </a:lnTo>
                  <a:lnTo>
                    <a:pt x="638555" y="231647"/>
                  </a:lnTo>
                  <a:lnTo>
                    <a:pt x="585215" y="188975"/>
                  </a:lnTo>
                  <a:lnTo>
                    <a:pt x="527303" y="150875"/>
                  </a:lnTo>
                  <a:lnTo>
                    <a:pt x="437387" y="100583"/>
                  </a:lnTo>
                  <a:lnTo>
                    <a:pt x="374903" y="73151"/>
                  </a:lnTo>
                  <a:lnTo>
                    <a:pt x="310895" y="48767"/>
                  </a:lnTo>
                  <a:lnTo>
                    <a:pt x="243839" y="30479"/>
                  </a:lnTo>
                  <a:lnTo>
                    <a:pt x="176783" y="15239"/>
                  </a:lnTo>
                  <a:lnTo>
                    <a:pt x="106679" y="6095"/>
                  </a:lnTo>
                  <a:lnTo>
                    <a:pt x="36575" y="0"/>
                  </a:lnTo>
                  <a:lnTo>
                    <a:pt x="0" y="0"/>
                  </a:lnTo>
                  <a:lnTo>
                    <a:pt x="0" y="422147"/>
                  </a:lnTo>
                  <a:lnTo>
                    <a:pt x="1523" y="422147"/>
                  </a:lnTo>
                  <a:lnTo>
                    <a:pt x="1523" y="3047"/>
                  </a:lnTo>
                  <a:lnTo>
                    <a:pt x="3047" y="1523"/>
                  </a:lnTo>
                  <a:lnTo>
                    <a:pt x="3047" y="3047"/>
                  </a:lnTo>
                  <a:lnTo>
                    <a:pt x="36575" y="3047"/>
                  </a:lnTo>
                  <a:lnTo>
                    <a:pt x="106679" y="9143"/>
                  </a:lnTo>
                  <a:lnTo>
                    <a:pt x="175259" y="18287"/>
                  </a:lnTo>
                  <a:lnTo>
                    <a:pt x="243839" y="33527"/>
                  </a:lnTo>
                  <a:lnTo>
                    <a:pt x="309371" y="51815"/>
                  </a:lnTo>
                  <a:lnTo>
                    <a:pt x="374903" y="76199"/>
                  </a:lnTo>
                  <a:lnTo>
                    <a:pt x="405383" y="89915"/>
                  </a:lnTo>
                  <a:lnTo>
                    <a:pt x="437387" y="103631"/>
                  </a:lnTo>
                  <a:lnTo>
                    <a:pt x="496823" y="135635"/>
                  </a:lnTo>
                  <a:lnTo>
                    <a:pt x="554735" y="172211"/>
                  </a:lnTo>
                  <a:lnTo>
                    <a:pt x="609599" y="211835"/>
                  </a:lnTo>
                  <a:lnTo>
                    <a:pt x="637031" y="234695"/>
                  </a:lnTo>
                  <a:lnTo>
                    <a:pt x="662939" y="256031"/>
                  </a:lnTo>
                  <a:lnTo>
                    <a:pt x="687323" y="280415"/>
                  </a:lnTo>
                  <a:lnTo>
                    <a:pt x="711707" y="303275"/>
                  </a:lnTo>
                  <a:lnTo>
                    <a:pt x="736091" y="329183"/>
                  </a:lnTo>
                  <a:lnTo>
                    <a:pt x="758951" y="355091"/>
                  </a:lnTo>
                  <a:lnTo>
                    <a:pt x="801623" y="409955"/>
                  </a:lnTo>
                  <a:lnTo>
                    <a:pt x="810429" y="422147"/>
                  </a:lnTo>
                  <a:lnTo>
                    <a:pt x="813053" y="422147"/>
                  </a:lnTo>
                  <a:close/>
                </a:path>
                <a:path w="813435" h="422275">
                  <a:moveTo>
                    <a:pt x="3047" y="3047"/>
                  </a:moveTo>
                  <a:lnTo>
                    <a:pt x="3047" y="1523"/>
                  </a:lnTo>
                  <a:lnTo>
                    <a:pt x="1523" y="3047"/>
                  </a:lnTo>
                  <a:lnTo>
                    <a:pt x="3047" y="3047"/>
                  </a:lnTo>
                  <a:close/>
                </a:path>
                <a:path w="813435" h="422275">
                  <a:moveTo>
                    <a:pt x="3047" y="422147"/>
                  </a:moveTo>
                  <a:lnTo>
                    <a:pt x="3047" y="3047"/>
                  </a:lnTo>
                  <a:lnTo>
                    <a:pt x="1523" y="3047"/>
                  </a:lnTo>
                  <a:lnTo>
                    <a:pt x="1523" y="422147"/>
                  </a:lnTo>
                  <a:lnTo>
                    <a:pt x="3047" y="422147"/>
                  </a:lnTo>
                  <a:close/>
                </a:path>
              </a:pathLst>
            </a:custGeom>
            <a:solidFill>
              <a:srgbClr val="1F3763"/>
            </a:solidFill>
          </p:spPr>
          <p:txBody>
            <a:bodyPr wrap="square" lIns="0" tIns="0" rIns="0" bIns="0" rtlCol="0"/>
            <a:lstStyle/>
            <a:p>
              <a:endParaRPr/>
            </a:p>
          </p:txBody>
        </p:sp>
        <p:sp>
          <p:nvSpPr>
            <p:cNvPr id="472" name="object 472"/>
            <p:cNvSpPr/>
            <p:nvPr/>
          </p:nvSpPr>
          <p:spPr>
            <a:xfrm>
              <a:off x="2230493" y="4878324"/>
              <a:ext cx="308610" cy="158750"/>
            </a:xfrm>
            <a:custGeom>
              <a:avLst/>
              <a:gdLst/>
              <a:ahLst/>
              <a:cxnLst/>
              <a:rect l="l" t="t" r="r" b="b"/>
              <a:pathLst>
                <a:path w="308610" h="158750">
                  <a:moveTo>
                    <a:pt x="308505" y="158495"/>
                  </a:moveTo>
                  <a:lnTo>
                    <a:pt x="229120" y="0"/>
                  </a:lnTo>
                  <a:lnTo>
                    <a:pt x="186715" y="22547"/>
                  </a:lnTo>
                  <a:lnTo>
                    <a:pt x="145843" y="46844"/>
                  </a:lnTo>
                  <a:lnTo>
                    <a:pt x="106529" y="72821"/>
                  </a:lnTo>
                  <a:lnTo>
                    <a:pt x="68795" y="100406"/>
                  </a:lnTo>
                  <a:lnTo>
                    <a:pt x="32665" y="129531"/>
                  </a:lnTo>
                  <a:lnTo>
                    <a:pt x="0" y="158495"/>
                  </a:lnTo>
                  <a:lnTo>
                    <a:pt x="308505" y="158495"/>
                  </a:lnTo>
                  <a:close/>
                </a:path>
              </a:pathLst>
            </a:custGeom>
            <a:solidFill>
              <a:srgbClr val="8ADCDE"/>
            </a:solidFill>
          </p:spPr>
          <p:txBody>
            <a:bodyPr wrap="square" lIns="0" tIns="0" rIns="0" bIns="0" rtlCol="0"/>
            <a:lstStyle/>
            <a:p>
              <a:endParaRPr/>
            </a:p>
          </p:txBody>
        </p:sp>
        <p:sp>
          <p:nvSpPr>
            <p:cNvPr id="473" name="object 473"/>
            <p:cNvSpPr/>
            <p:nvPr/>
          </p:nvSpPr>
          <p:spPr>
            <a:xfrm>
              <a:off x="2227550" y="4876800"/>
              <a:ext cx="311785" cy="160020"/>
            </a:xfrm>
            <a:custGeom>
              <a:avLst/>
              <a:gdLst/>
              <a:ahLst/>
              <a:cxnLst/>
              <a:rect l="l" t="t" r="r" b="b"/>
              <a:pathLst>
                <a:path w="311785" h="160020">
                  <a:moveTo>
                    <a:pt x="232063" y="3047"/>
                  </a:moveTo>
                  <a:lnTo>
                    <a:pt x="232063" y="0"/>
                  </a:lnTo>
                  <a:lnTo>
                    <a:pt x="230539" y="0"/>
                  </a:lnTo>
                  <a:lnTo>
                    <a:pt x="186343" y="24383"/>
                  </a:lnTo>
                  <a:lnTo>
                    <a:pt x="142147" y="50291"/>
                  </a:lnTo>
                  <a:lnTo>
                    <a:pt x="100999" y="77723"/>
                  </a:lnTo>
                  <a:lnTo>
                    <a:pt x="61375" y="108203"/>
                  </a:lnTo>
                  <a:lnTo>
                    <a:pt x="23275" y="138683"/>
                  </a:lnTo>
                  <a:lnTo>
                    <a:pt x="0" y="160019"/>
                  </a:lnTo>
                  <a:lnTo>
                    <a:pt x="5680" y="160019"/>
                  </a:lnTo>
                  <a:lnTo>
                    <a:pt x="24799" y="141731"/>
                  </a:lnTo>
                  <a:lnTo>
                    <a:pt x="62899" y="109727"/>
                  </a:lnTo>
                  <a:lnTo>
                    <a:pt x="102523" y="80771"/>
                  </a:lnTo>
                  <a:lnTo>
                    <a:pt x="143671" y="53339"/>
                  </a:lnTo>
                  <a:lnTo>
                    <a:pt x="187867" y="27431"/>
                  </a:lnTo>
                  <a:lnTo>
                    <a:pt x="230539" y="3888"/>
                  </a:lnTo>
                  <a:lnTo>
                    <a:pt x="230539" y="3047"/>
                  </a:lnTo>
                  <a:lnTo>
                    <a:pt x="232063" y="3047"/>
                  </a:lnTo>
                  <a:close/>
                </a:path>
                <a:path w="311785" h="160020">
                  <a:moveTo>
                    <a:pt x="232063" y="3047"/>
                  </a:moveTo>
                  <a:lnTo>
                    <a:pt x="230539" y="3047"/>
                  </a:lnTo>
                  <a:lnTo>
                    <a:pt x="230870" y="3706"/>
                  </a:lnTo>
                  <a:lnTo>
                    <a:pt x="232063" y="3047"/>
                  </a:lnTo>
                  <a:close/>
                </a:path>
                <a:path w="311785" h="160020">
                  <a:moveTo>
                    <a:pt x="230870" y="3706"/>
                  </a:moveTo>
                  <a:lnTo>
                    <a:pt x="230539" y="3047"/>
                  </a:lnTo>
                  <a:lnTo>
                    <a:pt x="230539" y="3888"/>
                  </a:lnTo>
                  <a:lnTo>
                    <a:pt x="230870" y="3706"/>
                  </a:lnTo>
                  <a:close/>
                </a:path>
                <a:path w="311785" h="160020">
                  <a:moveTo>
                    <a:pt x="311720" y="160019"/>
                  </a:moveTo>
                  <a:lnTo>
                    <a:pt x="232063" y="1523"/>
                  </a:lnTo>
                  <a:lnTo>
                    <a:pt x="232063" y="3047"/>
                  </a:lnTo>
                  <a:lnTo>
                    <a:pt x="230870" y="3706"/>
                  </a:lnTo>
                  <a:lnTo>
                    <a:pt x="309296" y="160019"/>
                  </a:lnTo>
                  <a:lnTo>
                    <a:pt x="311720" y="160019"/>
                  </a:lnTo>
                  <a:close/>
                </a:path>
              </a:pathLst>
            </a:custGeom>
            <a:solidFill>
              <a:srgbClr val="1F3763"/>
            </a:solidFill>
          </p:spPr>
          <p:txBody>
            <a:bodyPr wrap="square" lIns="0" tIns="0" rIns="0" bIns="0" rtlCol="0"/>
            <a:lstStyle/>
            <a:p>
              <a:endParaRPr/>
            </a:p>
          </p:txBody>
        </p:sp>
        <p:sp>
          <p:nvSpPr>
            <p:cNvPr id="474" name="object 474"/>
            <p:cNvSpPr/>
            <p:nvPr/>
          </p:nvSpPr>
          <p:spPr>
            <a:xfrm>
              <a:off x="2567818" y="4613148"/>
              <a:ext cx="384175" cy="424180"/>
            </a:xfrm>
            <a:custGeom>
              <a:avLst/>
              <a:gdLst/>
              <a:ahLst/>
              <a:cxnLst/>
              <a:rect l="l" t="t" r="r" b="b"/>
              <a:pathLst>
                <a:path w="384175" h="424179">
                  <a:moveTo>
                    <a:pt x="383580" y="423671"/>
                  </a:moveTo>
                  <a:lnTo>
                    <a:pt x="338327" y="0"/>
                  </a:lnTo>
                  <a:lnTo>
                    <a:pt x="287676" y="6526"/>
                  </a:lnTo>
                  <a:lnTo>
                    <a:pt x="237664" y="15639"/>
                  </a:lnTo>
                  <a:lnTo>
                    <a:pt x="188371" y="27312"/>
                  </a:lnTo>
                  <a:lnTo>
                    <a:pt x="139879" y="41516"/>
                  </a:lnTo>
                  <a:lnTo>
                    <a:pt x="92266" y="58227"/>
                  </a:lnTo>
                  <a:lnTo>
                    <a:pt x="45613" y="77417"/>
                  </a:lnTo>
                  <a:lnTo>
                    <a:pt x="0" y="99059"/>
                  </a:lnTo>
                  <a:lnTo>
                    <a:pt x="162585" y="423671"/>
                  </a:lnTo>
                  <a:lnTo>
                    <a:pt x="383580" y="423671"/>
                  </a:lnTo>
                  <a:close/>
                </a:path>
              </a:pathLst>
            </a:custGeom>
            <a:solidFill>
              <a:srgbClr val="6C8DBD"/>
            </a:solidFill>
          </p:spPr>
          <p:txBody>
            <a:bodyPr wrap="square" lIns="0" tIns="0" rIns="0" bIns="0" rtlCol="0"/>
            <a:lstStyle/>
            <a:p>
              <a:endParaRPr/>
            </a:p>
          </p:txBody>
        </p:sp>
        <p:sp>
          <p:nvSpPr>
            <p:cNvPr id="475" name="object 475"/>
            <p:cNvSpPr/>
            <p:nvPr/>
          </p:nvSpPr>
          <p:spPr>
            <a:xfrm>
              <a:off x="2566294" y="4611624"/>
              <a:ext cx="386715" cy="425450"/>
            </a:xfrm>
            <a:custGeom>
              <a:avLst/>
              <a:gdLst/>
              <a:ahLst/>
              <a:cxnLst/>
              <a:rect l="l" t="t" r="r" b="b"/>
              <a:pathLst>
                <a:path w="386714" h="425450">
                  <a:moveTo>
                    <a:pt x="386628" y="425195"/>
                  </a:moveTo>
                  <a:lnTo>
                    <a:pt x="341375" y="1523"/>
                  </a:lnTo>
                  <a:lnTo>
                    <a:pt x="339851" y="0"/>
                  </a:lnTo>
                  <a:lnTo>
                    <a:pt x="295655" y="6095"/>
                  </a:lnTo>
                  <a:lnTo>
                    <a:pt x="251459" y="13715"/>
                  </a:lnTo>
                  <a:lnTo>
                    <a:pt x="208787" y="22859"/>
                  </a:lnTo>
                  <a:lnTo>
                    <a:pt x="164591" y="33527"/>
                  </a:lnTo>
                  <a:lnTo>
                    <a:pt x="123443" y="47243"/>
                  </a:lnTo>
                  <a:lnTo>
                    <a:pt x="80771" y="62483"/>
                  </a:lnTo>
                  <a:lnTo>
                    <a:pt x="41147" y="80771"/>
                  </a:lnTo>
                  <a:lnTo>
                    <a:pt x="0" y="99059"/>
                  </a:lnTo>
                  <a:lnTo>
                    <a:pt x="0" y="102107"/>
                  </a:lnTo>
                  <a:lnTo>
                    <a:pt x="1523" y="105145"/>
                  </a:lnTo>
                  <a:lnTo>
                    <a:pt x="1523" y="100583"/>
                  </a:lnTo>
                  <a:lnTo>
                    <a:pt x="2136" y="101801"/>
                  </a:lnTo>
                  <a:lnTo>
                    <a:pt x="41147" y="82295"/>
                  </a:lnTo>
                  <a:lnTo>
                    <a:pt x="82295" y="65531"/>
                  </a:lnTo>
                  <a:lnTo>
                    <a:pt x="123443" y="50291"/>
                  </a:lnTo>
                  <a:lnTo>
                    <a:pt x="166115" y="36575"/>
                  </a:lnTo>
                  <a:lnTo>
                    <a:pt x="251459" y="15239"/>
                  </a:lnTo>
                  <a:lnTo>
                    <a:pt x="295655" y="7619"/>
                  </a:lnTo>
                  <a:lnTo>
                    <a:pt x="338327" y="3205"/>
                  </a:lnTo>
                  <a:lnTo>
                    <a:pt x="338327" y="1523"/>
                  </a:lnTo>
                  <a:lnTo>
                    <a:pt x="339851" y="3047"/>
                  </a:lnTo>
                  <a:lnTo>
                    <a:pt x="339851" y="15792"/>
                  </a:lnTo>
                  <a:lnTo>
                    <a:pt x="383580" y="425195"/>
                  </a:lnTo>
                  <a:lnTo>
                    <a:pt x="386628" y="425195"/>
                  </a:lnTo>
                  <a:close/>
                </a:path>
                <a:path w="386714" h="425450">
                  <a:moveTo>
                    <a:pt x="2136" y="101801"/>
                  </a:moveTo>
                  <a:lnTo>
                    <a:pt x="1523" y="100583"/>
                  </a:lnTo>
                  <a:lnTo>
                    <a:pt x="1523" y="102107"/>
                  </a:lnTo>
                  <a:lnTo>
                    <a:pt x="2136" y="101801"/>
                  </a:lnTo>
                  <a:close/>
                </a:path>
                <a:path w="386714" h="425450">
                  <a:moveTo>
                    <a:pt x="164668" y="425195"/>
                  </a:moveTo>
                  <a:lnTo>
                    <a:pt x="2136" y="101801"/>
                  </a:lnTo>
                  <a:lnTo>
                    <a:pt x="1523" y="102107"/>
                  </a:lnTo>
                  <a:lnTo>
                    <a:pt x="1523" y="105145"/>
                  </a:lnTo>
                  <a:lnTo>
                    <a:pt x="162101" y="425195"/>
                  </a:lnTo>
                  <a:lnTo>
                    <a:pt x="164668" y="425195"/>
                  </a:lnTo>
                  <a:close/>
                </a:path>
                <a:path w="386714" h="425450">
                  <a:moveTo>
                    <a:pt x="339851" y="3047"/>
                  </a:moveTo>
                  <a:lnTo>
                    <a:pt x="338327" y="1523"/>
                  </a:lnTo>
                  <a:lnTo>
                    <a:pt x="338505" y="3187"/>
                  </a:lnTo>
                  <a:lnTo>
                    <a:pt x="339851" y="3047"/>
                  </a:lnTo>
                  <a:close/>
                </a:path>
                <a:path w="386714" h="425450">
                  <a:moveTo>
                    <a:pt x="338505" y="3187"/>
                  </a:moveTo>
                  <a:lnTo>
                    <a:pt x="338327" y="1523"/>
                  </a:lnTo>
                  <a:lnTo>
                    <a:pt x="338327" y="3205"/>
                  </a:lnTo>
                  <a:lnTo>
                    <a:pt x="338505" y="3187"/>
                  </a:lnTo>
                  <a:close/>
                </a:path>
                <a:path w="386714" h="425450">
                  <a:moveTo>
                    <a:pt x="339851" y="15792"/>
                  </a:moveTo>
                  <a:lnTo>
                    <a:pt x="339851" y="3047"/>
                  </a:lnTo>
                  <a:lnTo>
                    <a:pt x="338505" y="3187"/>
                  </a:lnTo>
                  <a:lnTo>
                    <a:pt x="339851" y="15792"/>
                  </a:lnTo>
                  <a:close/>
                </a:path>
              </a:pathLst>
            </a:custGeom>
            <a:solidFill>
              <a:srgbClr val="1F3763"/>
            </a:solidFill>
          </p:spPr>
          <p:txBody>
            <a:bodyPr wrap="square" lIns="0" tIns="0" rIns="0" bIns="0" rtlCol="0"/>
            <a:lstStyle/>
            <a:p>
              <a:endParaRPr/>
            </a:p>
          </p:txBody>
        </p:sp>
        <p:sp>
          <p:nvSpPr>
            <p:cNvPr id="476" name="object 476"/>
            <p:cNvSpPr/>
            <p:nvPr/>
          </p:nvSpPr>
          <p:spPr>
            <a:xfrm>
              <a:off x="2921386" y="4544568"/>
              <a:ext cx="105410" cy="492759"/>
            </a:xfrm>
            <a:custGeom>
              <a:avLst/>
              <a:gdLst/>
              <a:ahLst/>
              <a:cxnLst/>
              <a:rect l="l" t="t" r="r" b="b"/>
              <a:pathLst>
                <a:path w="105410" h="492760">
                  <a:moveTo>
                    <a:pt x="105155" y="492251"/>
                  </a:moveTo>
                  <a:lnTo>
                    <a:pt x="105155" y="0"/>
                  </a:lnTo>
                  <a:lnTo>
                    <a:pt x="78866" y="309"/>
                  </a:lnTo>
                  <a:lnTo>
                    <a:pt x="52577" y="1333"/>
                  </a:lnTo>
                  <a:lnTo>
                    <a:pt x="26288" y="3214"/>
                  </a:lnTo>
                  <a:lnTo>
                    <a:pt x="0" y="6095"/>
                  </a:lnTo>
                  <a:lnTo>
                    <a:pt x="51926" y="492251"/>
                  </a:lnTo>
                  <a:lnTo>
                    <a:pt x="105155" y="492251"/>
                  </a:lnTo>
                  <a:close/>
                </a:path>
              </a:pathLst>
            </a:custGeom>
            <a:solidFill>
              <a:srgbClr val="BFD03B"/>
            </a:solidFill>
          </p:spPr>
          <p:txBody>
            <a:bodyPr wrap="square" lIns="0" tIns="0" rIns="0" bIns="0" rtlCol="0"/>
            <a:lstStyle/>
            <a:p>
              <a:endParaRPr/>
            </a:p>
          </p:txBody>
        </p:sp>
        <p:sp>
          <p:nvSpPr>
            <p:cNvPr id="477" name="object 477"/>
            <p:cNvSpPr/>
            <p:nvPr/>
          </p:nvSpPr>
          <p:spPr>
            <a:xfrm>
              <a:off x="2919861" y="4543044"/>
              <a:ext cx="108585" cy="494030"/>
            </a:xfrm>
            <a:custGeom>
              <a:avLst/>
              <a:gdLst/>
              <a:ahLst/>
              <a:cxnLst/>
              <a:rect l="l" t="t" r="r" b="b"/>
              <a:pathLst>
                <a:path w="108585" h="494029">
                  <a:moveTo>
                    <a:pt x="108203" y="493775"/>
                  </a:moveTo>
                  <a:lnTo>
                    <a:pt x="108203" y="0"/>
                  </a:lnTo>
                  <a:lnTo>
                    <a:pt x="80771" y="0"/>
                  </a:lnTo>
                  <a:lnTo>
                    <a:pt x="51926" y="1607"/>
                  </a:lnTo>
                  <a:lnTo>
                    <a:pt x="27431" y="3047"/>
                  </a:lnTo>
                  <a:lnTo>
                    <a:pt x="1523" y="6095"/>
                  </a:lnTo>
                  <a:lnTo>
                    <a:pt x="0" y="6095"/>
                  </a:lnTo>
                  <a:lnTo>
                    <a:pt x="0" y="7619"/>
                  </a:lnTo>
                  <a:lnTo>
                    <a:pt x="1523" y="21888"/>
                  </a:lnTo>
                  <a:lnTo>
                    <a:pt x="1523" y="9143"/>
                  </a:lnTo>
                  <a:lnTo>
                    <a:pt x="3047" y="7619"/>
                  </a:lnTo>
                  <a:lnTo>
                    <a:pt x="3189" y="8948"/>
                  </a:lnTo>
                  <a:lnTo>
                    <a:pt x="27431" y="6095"/>
                  </a:lnTo>
                  <a:lnTo>
                    <a:pt x="54974" y="4481"/>
                  </a:lnTo>
                  <a:lnTo>
                    <a:pt x="80771" y="3047"/>
                  </a:lnTo>
                  <a:lnTo>
                    <a:pt x="105155" y="3047"/>
                  </a:lnTo>
                  <a:lnTo>
                    <a:pt x="105155" y="1523"/>
                  </a:lnTo>
                  <a:lnTo>
                    <a:pt x="106679" y="3047"/>
                  </a:lnTo>
                  <a:lnTo>
                    <a:pt x="106679" y="493775"/>
                  </a:lnTo>
                  <a:lnTo>
                    <a:pt x="108203" y="493775"/>
                  </a:lnTo>
                  <a:close/>
                </a:path>
                <a:path w="108585" h="494029">
                  <a:moveTo>
                    <a:pt x="3189" y="8948"/>
                  </a:moveTo>
                  <a:lnTo>
                    <a:pt x="3047" y="7619"/>
                  </a:lnTo>
                  <a:lnTo>
                    <a:pt x="1523" y="9143"/>
                  </a:lnTo>
                  <a:lnTo>
                    <a:pt x="3189" y="8948"/>
                  </a:lnTo>
                  <a:close/>
                </a:path>
                <a:path w="108585" h="494029">
                  <a:moveTo>
                    <a:pt x="54974" y="493775"/>
                  </a:moveTo>
                  <a:lnTo>
                    <a:pt x="3189" y="8948"/>
                  </a:lnTo>
                  <a:lnTo>
                    <a:pt x="1523" y="9143"/>
                  </a:lnTo>
                  <a:lnTo>
                    <a:pt x="1523" y="21888"/>
                  </a:lnTo>
                  <a:lnTo>
                    <a:pt x="51926" y="493775"/>
                  </a:lnTo>
                  <a:lnTo>
                    <a:pt x="54974" y="493775"/>
                  </a:lnTo>
                  <a:close/>
                </a:path>
                <a:path w="108585" h="494029">
                  <a:moveTo>
                    <a:pt x="106679" y="3047"/>
                  </a:moveTo>
                  <a:lnTo>
                    <a:pt x="105155" y="1523"/>
                  </a:lnTo>
                  <a:lnTo>
                    <a:pt x="105155" y="3047"/>
                  </a:lnTo>
                  <a:lnTo>
                    <a:pt x="106679" y="3047"/>
                  </a:lnTo>
                  <a:close/>
                </a:path>
                <a:path w="108585" h="494029">
                  <a:moveTo>
                    <a:pt x="106679" y="493775"/>
                  </a:moveTo>
                  <a:lnTo>
                    <a:pt x="106679" y="3047"/>
                  </a:lnTo>
                  <a:lnTo>
                    <a:pt x="105155" y="3047"/>
                  </a:lnTo>
                  <a:lnTo>
                    <a:pt x="105155" y="493775"/>
                  </a:lnTo>
                  <a:lnTo>
                    <a:pt x="106679" y="493775"/>
                  </a:lnTo>
                  <a:close/>
                </a:path>
              </a:pathLst>
            </a:custGeom>
            <a:solidFill>
              <a:srgbClr val="1F3763"/>
            </a:solidFill>
          </p:spPr>
          <p:txBody>
            <a:bodyPr wrap="square" lIns="0" tIns="0" rIns="0" bIns="0" rtlCol="0"/>
            <a:lstStyle/>
            <a:p>
              <a:endParaRPr/>
            </a:p>
          </p:txBody>
        </p:sp>
        <p:pic>
          <p:nvPicPr>
            <p:cNvPr id="478" name="object 478"/>
            <p:cNvPicPr/>
            <p:nvPr/>
          </p:nvPicPr>
          <p:blipFill>
            <a:blip r:embed="rId377" cstate="print"/>
            <a:stretch>
              <a:fillRect/>
            </a:stretch>
          </p:blipFill>
          <p:spPr>
            <a:xfrm>
              <a:off x="3317625" y="4974335"/>
              <a:ext cx="413003" cy="62483"/>
            </a:xfrm>
            <a:prstGeom prst="rect">
              <a:avLst/>
            </a:prstGeom>
          </p:spPr>
        </p:pic>
        <p:pic>
          <p:nvPicPr>
            <p:cNvPr id="479" name="object 479"/>
            <p:cNvPicPr/>
            <p:nvPr/>
          </p:nvPicPr>
          <p:blipFill>
            <a:blip r:embed="rId378" cstate="print"/>
            <a:stretch>
              <a:fillRect/>
            </a:stretch>
          </p:blipFill>
          <p:spPr>
            <a:xfrm>
              <a:off x="2595250" y="4759451"/>
              <a:ext cx="348995" cy="181356"/>
            </a:xfrm>
            <a:prstGeom prst="rect">
              <a:avLst/>
            </a:prstGeom>
          </p:spPr>
        </p:pic>
      </p:grpSp>
      <p:sp>
        <p:nvSpPr>
          <p:cNvPr id="480" name="object 480"/>
          <p:cNvSpPr txBox="1"/>
          <p:nvPr/>
        </p:nvSpPr>
        <p:spPr>
          <a:xfrm>
            <a:off x="4738939" y="2378455"/>
            <a:ext cx="1926589" cy="351378"/>
          </a:xfrm>
          <a:prstGeom prst="rect">
            <a:avLst/>
          </a:prstGeom>
        </p:spPr>
        <p:txBody>
          <a:bodyPr vert="horz" wrap="square" lIns="0" tIns="12700" rIns="0" bIns="0" rtlCol="0">
            <a:spAutoFit/>
          </a:bodyPr>
          <a:lstStyle/>
          <a:p>
            <a:pPr marL="12700" marR="5080" algn="ctr">
              <a:lnSpc>
                <a:spcPct val="100000"/>
              </a:lnSpc>
              <a:spcBef>
                <a:spcPts val="100"/>
              </a:spcBef>
            </a:pPr>
            <a:r>
              <a:rPr sz="1100" dirty="0">
                <a:latin typeface="Microsoft Sans Serif"/>
                <a:cs typeface="Microsoft Sans Serif"/>
              </a:rPr>
              <a:t>АО</a:t>
            </a:r>
            <a:r>
              <a:rPr sz="1100" dirty="0">
                <a:latin typeface="Times New Roman"/>
                <a:cs typeface="Times New Roman"/>
              </a:rPr>
              <a:t> </a:t>
            </a:r>
            <a:r>
              <a:rPr sz="1100" spc="-10" dirty="0">
                <a:latin typeface="Microsoft Sans Serif"/>
                <a:cs typeface="Microsoft Sans Serif"/>
              </a:rPr>
              <a:t>«Сафоновомясопродукт»</a:t>
            </a:r>
            <a:r>
              <a:rPr sz="1100" spc="-10" dirty="0">
                <a:latin typeface="Times New Roman"/>
                <a:cs typeface="Times New Roman"/>
              </a:rPr>
              <a:t> </a:t>
            </a:r>
            <a:r>
              <a:rPr sz="1100" dirty="0" smtClean="0">
                <a:latin typeface="Microsoft Sans Serif"/>
                <a:cs typeface="Microsoft Sans Serif"/>
              </a:rPr>
              <a:t>ООО</a:t>
            </a:r>
            <a:r>
              <a:rPr sz="1100" spc="-20" dirty="0" smtClean="0">
                <a:latin typeface="Times New Roman"/>
                <a:cs typeface="Times New Roman"/>
              </a:rPr>
              <a:t> </a:t>
            </a:r>
            <a:r>
              <a:rPr sz="1100" dirty="0">
                <a:latin typeface="Microsoft Sans Serif"/>
                <a:cs typeface="Microsoft Sans Serif"/>
              </a:rPr>
              <a:t>«Роял</a:t>
            </a:r>
            <a:r>
              <a:rPr sz="1100" spc="40" dirty="0">
                <a:latin typeface="Times New Roman"/>
                <a:cs typeface="Times New Roman"/>
              </a:rPr>
              <a:t> </a:t>
            </a:r>
            <a:r>
              <a:rPr sz="1100" spc="-20" dirty="0">
                <a:latin typeface="Microsoft Sans Serif"/>
                <a:cs typeface="Microsoft Sans Serif"/>
              </a:rPr>
              <a:t>Кейк»</a:t>
            </a:r>
            <a:endParaRPr sz="1100" dirty="0">
              <a:latin typeface="Microsoft Sans Serif"/>
              <a:cs typeface="Microsoft Sans Serif"/>
            </a:endParaRPr>
          </a:p>
        </p:txBody>
      </p:sp>
      <p:sp>
        <p:nvSpPr>
          <p:cNvPr id="481" name="object 481"/>
          <p:cNvSpPr txBox="1"/>
          <p:nvPr/>
        </p:nvSpPr>
        <p:spPr>
          <a:xfrm>
            <a:off x="7340482" y="2372359"/>
            <a:ext cx="1447800" cy="528955"/>
          </a:xfrm>
          <a:prstGeom prst="rect">
            <a:avLst/>
          </a:prstGeom>
        </p:spPr>
        <p:txBody>
          <a:bodyPr vert="horz" wrap="square" lIns="0" tIns="12700" rIns="0" bIns="0" rtlCol="0">
            <a:spAutoFit/>
          </a:bodyPr>
          <a:lstStyle/>
          <a:p>
            <a:pPr marL="12700" marR="5080" algn="ctr">
              <a:lnSpc>
                <a:spcPct val="100000"/>
              </a:lnSpc>
              <a:spcBef>
                <a:spcPts val="100"/>
              </a:spcBef>
            </a:pPr>
            <a:r>
              <a:rPr sz="1100" spc="-25" dirty="0">
                <a:latin typeface="Microsoft Sans Serif"/>
                <a:cs typeface="Microsoft Sans Serif"/>
              </a:rPr>
              <a:t>ФГУП</a:t>
            </a:r>
            <a:r>
              <a:rPr sz="1100" spc="-20" dirty="0">
                <a:latin typeface="Times New Roman"/>
                <a:cs typeface="Times New Roman"/>
              </a:rPr>
              <a:t> </a:t>
            </a:r>
            <a:r>
              <a:rPr sz="1100" dirty="0">
                <a:latin typeface="Microsoft Sans Serif"/>
                <a:cs typeface="Microsoft Sans Serif"/>
              </a:rPr>
              <a:t>ПО</a:t>
            </a:r>
            <a:r>
              <a:rPr sz="1100" spc="-25" dirty="0">
                <a:latin typeface="Times New Roman"/>
                <a:cs typeface="Times New Roman"/>
              </a:rPr>
              <a:t> </a:t>
            </a:r>
            <a:r>
              <a:rPr sz="1100" spc="-10" dirty="0">
                <a:latin typeface="Microsoft Sans Serif"/>
                <a:cs typeface="Microsoft Sans Serif"/>
              </a:rPr>
              <a:t>«Авангард»</a:t>
            </a:r>
            <a:r>
              <a:rPr sz="1100" spc="-10" dirty="0">
                <a:latin typeface="Times New Roman"/>
                <a:cs typeface="Times New Roman"/>
              </a:rPr>
              <a:t> </a:t>
            </a:r>
            <a:r>
              <a:rPr sz="1100" dirty="0">
                <a:latin typeface="Microsoft Sans Serif"/>
                <a:cs typeface="Microsoft Sans Serif"/>
              </a:rPr>
              <a:t>АО</a:t>
            </a:r>
            <a:r>
              <a:rPr sz="1100" spc="-15" dirty="0">
                <a:latin typeface="Times New Roman"/>
                <a:cs typeface="Times New Roman"/>
              </a:rPr>
              <a:t> </a:t>
            </a:r>
            <a:r>
              <a:rPr sz="1100" dirty="0">
                <a:latin typeface="Microsoft Sans Serif"/>
                <a:cs typeface="Microsoft Sans Serif"/>
              </a:rPr>
              <a:t>«СП</a:t>
            </a:r>
            <a:r>
              <a:rPr sz="1100" spc="20" dirty="0">
                <a:latin typeface="Times New Roman"/>
                <a:cs typeface="Times New Roman"/>
              </a:rPr>
              <a:t> </a:t>
            </a:r>
            <a:r>
              <a:rPr sz="1100" spc="-10" dirty="0">
                <a:latin typeface="Microsoft Sans Serif"/>
                <a:cs typeface="Microsoft Sans Serif"/>
              </a:rPr>
              <a:t>Компитал»</a:t>
            </a:r>
            <a:r>
              <a:rPr sz="1100" spc="-10" dirty="0">
                <a:latin typeface="Times New Roman"/>
                <a:cs typeface="Times New Roman"/>
              </a:rPr>
              <a:t> </a:t>
            </a:r>
            <a:r>
              <a:rPr sz="1100" dirty="0">
                <a:latin typeface="Microsoft Sans Serif"/>
                <a:cs typeface="Microsoft Sans Serif"/>
              </a:rPr>
              <a:t>ООО</a:t>
            </a:r>
            <a:r>
              <a:rPr sz="1100" spc="5" dirty="0">
                <a:latin typeface="Times New Roman"/>
                <a:cs typeface="Times New Roman"/>
              </a:rPr>
              <a:t> </a:t>
            </a:r>
            <a:r>
              <a:rPr sz="1100" spc="-10" dirty="0">
                <a:latin typeface="Microsoft Sans Serif"/>
                <a:cs typeface="Microsoft Sans Serif"/>
              </a:rPr>
              <a:t>«Экопак»</a:t>
            </a:r>
            <a:endParaRPr sz="1100">
              <a:latin typeface="Microsoft Sans Serif"/>
              <a:cs typeface="Microsoft Sans Serif"/>
            </a:endParaRPr>
          </a:p>
        </p:txBody>
      </p:sp>
      <p:sp>
        <p:nvSpPr>
          <p:cNvPr id="482" name="object 482"/>
          <p:cNvSpPr txBox="1"/>
          <p:nvPr/>
        </p:nvSpPr>
        <p:spPr>
          <a:xfrm>
            <a:off x="4841123" y="4370322"/>
            <a:ext cx="133794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Microsoft Sans Serif"/>
                <a:cs typeface="Microsoft Sans Serif"/>
              </a:rPr>
              <a:t>ООО</a:t>
            </a:r>
            <a:r>
              <a:rPr sz="1100" spc="50" dirty="0">
                <a:latin typeface="Times New Roman"/>
                <a:cs typeface="Times New Roman"/>
              </a:rPr>
              <a:t> </a:t>
            </a:r>
            <a:r>
              <a:rPr sz="1100" spc="-20" dirty="0">
                <a:latin typeface="Microsoft Sans Serif"/>
                <a:cs typeface="Microsoft Sans Serif"/>
              </a:rPr>
              <a:t>«СЭЗ-</a:t>
            </a:r>
            <a:r>
              <a:rPr sz="1100" spc="-10" dirty="0">
                <a:latin typeface="Microsoft Sans Serif"/>
                <a:cs typeface="Microsoft Sans Serif"/>
              </a:rPr>
              <a:t>Энерго»</a:t>
            </a:r>
            <a:endParaRPr sz="1100">
              <a:latin typeface="Microsoft Sans Serif"/>
              <a:cs typeface="Microsoft Sans Serif"/>
            </a:endParaRPr>
          </a:p>
        </p:txBody>
      </p:sp>
      <p:sp>
        <p:nvSpPr>
          <p:cNvPr id="483" name="object 483"/>
          <p:cNvSpPr txBox="1"/>
          <p:nvPr/>
        </p:nvSpPr>
        <p:spPr>
          <a:xfrm>
            <a:off x="5533019" y="3233418"/>
            <a:ext cx="1262374" cy="990015"/>
          </a:xfrm>
          <a:prstGeom prst="rect">
            <a:avLst/>
          </a:prstGeom>
        </p:spPr>
        <p:txBody>
          <a:bodyPr vert="horz" wrap="square" lIns="0" tIns="12700" rIns="0" bIns="0" rtlCol="0">
            <a:spAutoFit/>
          </a:bodyPr>
          <a:lstStyle/>
          <a:p>
            <a:pPr marL="167640" marR="5080" indent="-1905" algn="ctr">
              <a:lnSpc>
                <a:spcPct val="100000"/>
              </a:lnSpc>
              <a:spcBef>
                <a:spcPts val="100"/>
              </a:spcBef>
            </a:pPr>
            <a:r>
              <a:rPr sz="1100" spc="-10" dirty="0">
                <a:solidFill>
                  <a:srgbClr val="007EAC"/>
                </a:solidFill>
                <a:latin typeface="Microsoft Sans Serif"/>
                <a:cs typeface="Microsoft Sans Serif"/>
              </a:rPr>
              <a:t>Производство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готовых</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металлических</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изделий</a:t>
            </a:r>
            <a:endParaRPr sz="1100" dirty="0">
              <a:latin typeface="Microsoft Sans Serif"/>
              <a:cs typeface="Microsoft Sans Serif"/>
            </a:endParaRPr>
          </a:p>
          <a:p>
            <a:pPr marL="12700">
              <a:lnSpc>
                <a:spcPct val="100000"/>
              </a:lnSpc>
              <a:spcBef>
                <a:spcPts val="910"/>
              </a:spcBef>
            </a:pPr>
            <a:r>
              <a:rPr sz="1200" b="1" dirty="0">
                <a:latin typeface="Arial"/>
                <a:cs typeface="Arial"/>
              </a:rPr>
              <a:t>8</a:t>
            </a:r>
            <a:r>
              <a:rPr lang="ru-RU" sz="1200" b="1" dirty="0">
                <a:latin typeface="Arial"/>
                <a:cs typeface="Arial"/>
              </a:rPr>
              <a:t>27,05</a:t>
            </a:r>
            <a:r>
              <a:rPr sz="1200" spc="-30" dirty="0">
                <a:latin typeface="Times New Roman"/>
                <a:cs typeface="Times New Roman"/>
              </a:rPr>
              <a:t> </a:t>
            </a:r>
            <a:r>
              <a:rPr sz="1200" b="1" dirty="0">
                <a:latin typeface="Arial"/>
                <a:cs typeface="Arial"/>
              </a:rPr>
              <a:t>млн.</a:t>
            </a:r>
            <a:r>
              <a:rPr sz="1200" spc="25" dirty="0">
                <a:latin typeface="Times New Roman"/>
                <a:cs typeface="Times New Roman"/>
              </a:rPr>
              <a:t> </a:t>
            </a:r>
            <a:r>
              <a:rPr sz="1200" b="1" spc="-20" dirty="0">
                <a:latin typeface="Arial"/>
                <a:cs typeface="Arial"/>
              </a:rPr>
              <a:t>руб.</a:t>
            </a:r>
            <a:endParaRPr sz="1200" dirty="0">
              <a:latin typeface="Arial"/>
              <a:cs typeface="Arial"/>
            </a:endParaRPr>
          </a:p>
        </p:txBody>
      </p:sp>
      <p:sp>
        <p:nvSpPr>
          <p:cNvPr id="484" name="object 484"/>
          <p:cNvSpPr txBox="1"/>
          <p:nvPr/>
        </p:nvSpPr>
        <p:spPr>
          <a:xfrm>
            <a:off x="7975990" y="3239514"/>
            <a:ext cx="1027430" cy="528955"/>
          </a:xfrm>
          <a:prstGeom prst="rect">
            <a:avLst/>
          </a:prstGeom>
        </p:spPr>
        <p:txBody>
          <a:bodyPr vert="horz" wrap="square" lIns="0" tIns="12700" rIns="0" bIns="0" rtlCol="0">
            <a:spAutoFit/>
          </a:bodyPr>
          <a:lstStyle/>
          <a:p>
            <a:pPr marL="12700" marR="5080" indent="40640" algn="just">
              <a:lnSpc>
                <a:spcPct val="100000"/>
              </a:lnSpc>
              <a:spcBef>
                <a:spcPts val="100"/>
              </a:spcBef>
            </a:pPr>
            <a:r>
              <a:rPr sz="1100" spc="-10" dirty="0">
                <a:solidFill>
                  <a:srgbClr val="007EAC"/>
                </a:solidFill>
                <a:latin typeface="Microsoft Sans Serif"/>
                <a:cs typeface="Microsoft Sans Serif"/>
              </a:rPr>
              <a:t>Производство</a:t>
            </a:r>
            <a:r>
              <a:rPr sz="1100" spc="-10" dirty="0">
                <a:solidFill>
                  <a:srgbClr val="007EAC"/>
                </a:solidFill>
                <a:latin typeface="Times New Roman"/>
                <a:cs typeface="Times New Roman"/>
              </a:rPr>
              <a:t> </a:t>
            </a:r>
            <a:r>
              <a:rPr sz="1100" spc="-20" dirty="0">
                <a:solidFill>
                  <a:srgbClr val="007EAC"/>
                </a:solidFill>
                <a:latin typeface="Microsoft Sans Serif"/>
                <a:cs typeface="Microsoft Sans Serif"/>
              </a:rPr>
              <a:t>электрического</a:t>
            </a:r>
            <a:r>
              <a:rPr sz="1100" spc="-20" dirty="0">
                <a:solidFill>
                  <a:srgbClr val="007EAC"/>
                </a:solidFill>
                <a:latin typeface="Times New Roman"/>
                <a:cs typeface="Times New Roman"/>
              </a:rPr>
              <a:t> </a:t>
            </a:r>
            <a:r>
              <a:rPr sz="1100" spc="-10" dirty="0">
                <a:solidFill>
                  <a:srgbClr val="007EAC"/>
                </a:solidFill>
                <a:latin typeface="Microsoft Sans Serif"/>
                <a:cs typeface="Microsoft Sans Serif"/>
              </a:rPr>
              <a:t>оборудования</a:t>
            </a:r>
            <a:endParaRPr sz="1100">
              <a:latin typeface="Microsoft Sans Serif"/>
              <a:cs typeface="Microsoft Sans Serif"/>
            </a:endParaRPr>
          </a:p>
        </p:txBody>
      </p:sp>
      <p:sp>
        <p:nvSpPr>
          <p:cNvPr id="485" name="object 485"/>
          <p:cNvSpPr txBox="1"/>
          <p:nvPr/>
        </p:nvSpPr>
        <p:spPr>
          <a:xfrm>
            <a:off x="6656206" y="4280406"/>
            <a:ext cx="214312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Microsoft Sans Serif"/>
                <a:cs typeface="Microsoft Sans Serif"/>
              </a:rPr>
              <a:t>ООО</a:t>
            </a:r>
            <a:r>
              <a:rPr sz="1100" spc="-45" dirty="0">
                <a:latin typeface="Times New Roman"/>
                <a:cs typeface="Times New Roman"/>
              </a:rPr>
              <a:t> </a:t>
            </a:r>
            <a:r>
              <a:rPr sz="1100" dirty="0">
                <a:latin typeface="Microsoft Sans Serif"/>
                <a:cs typeface="Microsoft Sans Serif"/>
              </a:rPr>
              <a:t>«Русэлпром,</a:t>
            </a:r>
            <a:r>
              <a:rPr sz="1100" spc="10" dirty="0">
                <a:latin typeface="Times New Roman"/>
                <a:cs typeface="Times New Roman"/>
              </a:rPr>
              <a:t> </a:t>
            </a:r>
            <a:r>
              <a:rPr sz="1100" spc="-10" dirty="0">
                <a:latin typeface="Microsoft Sans Serif"/>
                <a:cs typeface="Microsoft Sans Serif"/>
              </a:rPr>
              <a:t>Сафоновский</a:t>
            </a:r>
            <a:endParaRPr sz="1100">
              <a:latin typeface="Microsoft Sans Serif"/>
              <a:cs typeface="Microsoft Sans Serif"/>
            </a:endParaRPr>
          </a:p>
        </p:txBody>
      </p:sp>
      <p:sp>
        <p:nvSpPr>
          <p:cNvPr id="486" name="object 486"/>
          <p:cNvSpPr txBox="1"/>
          <p:nvPr/>
        </p:nvSpPr>
        <p:spPr>
          <a:xfrm>
            <a:off x="4513903" y="4448046"/>
            <a:ext cx="4472305" cy="193675"/>
          </a:xfrm>
          <a:prstGeom prst="rect">
            <a:avLst/>
          </a:prstGeom>
        </p:spPr>
        <p:txBody>
          <a:bodyPr vert="horz" wrap="square" lIns="0" tIns="12700" rIns="0" bIns="0" rtlCol="0">
            <a:spAutoFit/>
          </a:bodyPr>
          <a:lstStyle/>
          <a:p>
            <a:pPr marL="38100">
              <a:lnSpc>
                <a:spcPct val="100000"/>
              </a:lnSpc>
              <a:spcBef>
                <a:spcPts val="100"/>
              </a:spcBef>
            </a:pPr>
            <a:r>
              <a:rPr sz="1650" baseline="-35353" dirty="0">
                <a:latin typeface="Microsoft Sans Serif"/>
                <a:cs typeface="Microsoft Sans Serif"/>
              </a:rPr>
              <a:t>АО</a:t>
            </a:r>
            <a:r>
              <a:rPr sz="1650" spc="7" baseline="-35353" dirty="0">
                <a:latin typeface="Times New Roman"/>
                <a:cs typeface="Times New Roman"/>
              </a:rPr>
              <a:t> </a:t>
            </a:r>
            <a:r>
              <a:rPr sz="1650" spc="-15" baseline="-35353" dirty="0">
                <a:latin typeface="Microsoft Sans Serif"/>
                <a:cs typeface="Microsoft Sans Serif"/>
              </a:rPr>
              <a:t>«Поликрафт</a:t>
            </a:r>
            <a:r>
              <a:rPr sz="1650" spc="15" baseline="-35353" dirty="0">
                <a:latin typeface="Times New Roman"/>
                <a:cs typeface="Times New Roman"/>
              </a:rPr>
              <a:t> </a:t>
            </a:r>
            <a:r>
              <a:rPr sz="1650" baseline="-35353" dirty="0">
                <a:latin typeface="Microsoft Sans Serif"/>
                <a:cs typeface="Microsoft Sans Serif"/>
              </a:rPr>
              <a:t>Энергомаш»</a:t>
            </a:r>
            <a:r>
              <a:rPr sz="1650" spc="67" baseline="-35353" dirty="0">
                <a:latin typeface="Times New Roman"/>
                <a:cs typeface="Times New Roman"/>
              </a:rPr>
              <a:t> </a:t>
            </a:r>
            <a:r>
              <a:rPr sz="1100" spc="-10" dirty="0">
                <a:latin typeface="Microsoft Sans Serif"/>
                <a:cs typeface="Microsoft Sans Serif"/>
              </a:rPr>
              <a:t>электромашиностроительный</a:t>
            </a:r>
            <a:r>
              <a:rPr sz="1100" spc="-20" dirty="0">
                <a:latin typeface="Times New Roman"/>
                <a:cs typeface="Times New Roman"/>
              </a:rPr>
              <a:t> </a:t>
            </a:r>
            <a:r>
              <a:rPr sz="1100" spc="-10" dirty="0">
                <a:latin typeface="Microsoft Sans Serif"/>
                <a:cs typeface="Microsoft Sans Serif"/>
              </a:rPr>
              <a:t>завод»</a:t>
            </a:r>
            <a:endParaRPr sz="1100" dirty="0">
              <a:latin typeface="Microsoft Sans Serif"/>
              <a:cs typeface="Microsoft Sans Serif"/>
            </a:endParaRPr>
          </a:p>
        </p:txBody>
      </p:sp>
      <p:sp>
        <p:nvSpPr>
          <p:cNvPr id="487" name="object 487"/>
          <p:cNvSpPr txBox="1"/>
          <p:nvPr/>
        </p:nvSpPr>
        <p:spPr>
          <a:xfrm>
            <a:off x="7066162" y="4615686"/>
            <a:ext cx="1324610"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Microsoft Sans Serif"/>
                <a:cs typeface="Microsoft Sans Serif"/>
              </a:rPr>
              <a:t>ООО</a:t>
            </a:r>
            <a:r>
              <a:rPr sz="1100" spc="-35" dirty="0">
                <a:latin typeface="Times New Roman"/>
                <a:cs typeface="Times New Roman"/>
              </a:rPr>
              <a:t> </a:t>
            </a:r>
            <a:r>
              <a:rPr sz="1100" dirty="0">
                <a:latin typeface="Microsoft Sans Serif"/>
                <a:cs typeface="Microsoft Sans Serif"/>
              </a:rPr>
              <a:t>«ЗСО</a:t>
            </a:r>
            <a:r>
              <a:rPr sz="1100" spc="10" dirty="0">
                <a:latin typeface="Times New Roman"/>
                <a:cs typeface="Times New Roman"/>
              </a:rPr>
              <a:t> </a:t>
            </a:r>
            <a:r>
              <a:rPr sz="1100" spc="-30" dirty="0">
                <a:latin typeface="Microsoft Sans Serif"/>
                <a:cs typeface="Microsoft Sans Serif"/>
              </a:rPr>
              <a:t>КАВИК»</a:t>
            </a:r>
            <a:endParaRPr sz="1100">
              <a:latin typeface="Microsoft Sans Serif"/>
              <a:cs typeface="Microsoft Sans Serif"/>
            </a:endParaRPr>
          </a:p>
        </p:txBody>
      </p:sp>
      <p:sp>
        <p:nvSpPr>
          <p:cNvPr id="488" name="object 488"/>
          <p:cNvSpPr txBox="1"/>
          <p:nvPr/>
        </p:nvSpPr>
        <p:spPr>
          <a:xfrm>
            <a:off x="7431918" y="3990846"/>
            <a:ext cx="1621155" cy="197490"/>
          </a:xfrm>
          <a:prstGeom prst="rect">
            <a:avLst/>
          </a:prstGeom>
        </p:spPr>
        <p:txBody>
          <a:bodyPr vert="horz" wrap="square" lIns="0" tIns="12700" rIns="0" bIns="0" rtlCol="0">
            <a:spAutoFit/>
          </a:bodyPr>
          <a:lstStyle/>
          <a:p>
            <a:pPr marL="12700">
              <a:lnSpc>
                <a:spcPct val="100000"/>
              </a:lnSpc>
              <a:spcBef>
                <a:spcPts val="100"/>
              </a:spcBef>
              <a:tabLst>
                <a:tab pos="193675" algn="l"/>
                <a:tab pos="362585" algn="l"/>
              </a:tabLst>
            </a:pPr>
            <a:r>
              <a:rPr sz="1200" u="sng" dirty="0">
                <a:uFill>
                  <a:solidFill>
                    <a:srgbClr val="00ADFE"/>
                  </a:solidFill>
                </a:uFill>
                <a:latin typeface="Times New Roman"/>
                <a:cs typeface="Times New Roman"/>
              </a:rPr>
              <a:t>	</a:t>
            </a:r>
            <a:r>
              <a:rPr sz="1200" dirty="0">
                <a:latin typeface="Times New Roman"/>
                <a:cs typeface="Times New Roman"/>
              </a:rPr>
              <a:t>	</a:t>
            </a:r>
            <a:r>
              <a:rPr lang="ru-RU" sz="1200" b="1" dirty="0">
                <a:latin typeface="Arial"/>
                <a:cs typeface="Arial"/>
              </a:rPr>
              <a:t>1105,6 </a:t>
            </a:r>
            <a:r>
              <a:rPr sz="1200" b="1" dirty="0" err="1">
                <a:latin typeface="Arial"/>
                <a:cs typeface="Arial"/>
              </a:rPr>
              <a:t>млн</a:t>
            </a:r>
            <a:r>
              <a:rPr sz="1200" b="1" dirty="0">
                <a:latin typeface="Arial"/>
                <a:cs typeface="Arial"/>
              </a:rPr>
              <a:t>.</a:t>
            </a:r>
            <a:r>
              <a:rPr sz="1200" spc="45" dirty="0">
                <a:latin typeface="Times New Roman"/>
                <a:cs typeface="Times New Roman"/>
              </a:rPr>
              <a:t> </a:t>
            </a:r>
            <a:r>
              <a:rPr sz="1200" b="1" spc="-20" dirty="0">
                <a:latin typeface="Arial"/>
                <a:cs typeface="Arial"/>
              </a:rPr>
              <a:t>руб.</a:t>
            </a:r>
            <a:endParaRPr sz="1200" dirty="0">
              <a:latin typeface="Arial"/>
              <a:cs typeface="Arial"/>
            </a:endParaRPr>
          </a:p>
        </p:txBody>
      </p:sp>
      <p:sp>
        <p:nvSpPr>
          <p:cNvPr id="489" name="object 489"/>
          <p:cNvSpPr txBox="1"/>
          <p:nvPr/>
        </p:nvSpPr>
        <p:spPr>
          <a:xfrm>
            <a:off x="2625228" y="4763514"/>
            <a:ext cx="287655"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solidFill>
                  <a:srgbClr val="3F3F3F"/>
                </a:solidFill>
                <a:latin typeface="Microsoft Sans Serif"/>
                <a:cs typeface="Microsoft Sans Serif"/>
              </a:rPr>
              <a:t>4,9</a:t>
            </a:r>
            <a:r>
              <a:rPr sz="900" spc="-20" dirty="0">
                <a:solidFill>
                  <a:srgbClr val="3F3F3F"/>
                </a:solidFill>
                <a:latin typeface="Microsoft Sans Serif"/>
                <a:cs typeface="Microsoft Sans Serif"/>
              </a:rPr>
              <a:t>%</a:t>
            </a:r>
            <a:endParaRPr sz="900" dirty="0">
              <a:latin typeface="Microsoft Sans Serif"/>
              <a:cs typeface="Microsoft Sans Serif"/>
            </a:endParaRPr>
          </a:p>
        </p:txBody>
      </p:sp>
      <p:pic>
        <p:nvPicPr>
          <p:cNvPr id="490" name="object 490"/>
          <p:cNvPicPr/>
          <p:nvPr/>
        </p:nvPicPr>
        <p:blipFill>
          <a:blip r:embed="rId379" cstate="print"/>
          <a:stretch>
            <a:fillRect/>
          </a:stretch>
        </p:blipFill>
        <p:spPr>
          <a:xfrm>
            <a:off x="2842137" y="4401311"/>
            <a:ext cx="348995" cy="181356"/>
          </a:xfrm>
          <a:prstGeom prst="rect">
            <a:avLst/>
          </a:prstGeom>
        </p:spPr>
      </p:pic>
      <p:sp>
        <p:nvSpPr>
          <p:cNvPr id="491" name="object 491"/>
          <p:cNvSpPr txBox="1"/>
          <p:nvPr/>
        </p:nvSpPr>
        <p:spPr>
          <a:xfrm>
            <a:off x="1910472" y="3871974"/>
            <a:ext cx="2261235" cy="695960"/>
          </a:xfrm>
          <a:prstGeom prst="rect">
            <a:avLst/>
          </a:prstGeom>
        </p:spPr>
        <p:txBody>
          <a:bodyPr vert="horz" wrap="square" lIns="0" tIns="12700" rIns="0" bIns="0" rtlCol="0">
            <a:spAutoFit/>
          </a:bodyPr>
          <a:lstStyle/>
          <a:p>
            <a:pPr marL="12700" marR="5080" algn="ctr">
              <a:lnSpc>
                <a:spcPct val="100000"/>
              </a:lnSpc>
              <a:spcBef>
                <a:spcPts val="100"/>
              </a:spcBef>
            </a:pPr>
            <a:r>
              <a:rPr sz="1400" spc="-10" dirty="0">
                <a:solidFill>
                  <a:srgbClr val="255E92"/>
                </a:solidFill>
                <a:latin typeface="Microsoft Sans Serif"/>
                <a:cs typeface="Microsoft Sans Serif"/>
              </a:rPr>
              <a:t>Структура</a:t>
            </a:r>
            <a:r>
              <a:rPr sz="1400" spc="-40" dirty="0">
                <a:solidFill>
                  <a:srgbClr val="255E92"/>
                </a:solidFill>
                <a:latin typeface="Times New Roman"/>
                <a:cs typeface="Times New Roman"/>
              </a:rPr>
              <a:t> </a:t>
            </a:r>
            <a:r>
              <a:rPr sz="1400" spc="-10" dirty="0">
                <a:solidFill>
                  <a:srgbClr val="255E92"/>
                </a:solidFill>
                <a:latin typeface="Microsoft Sans Serif"/>
                <a:cs typeface="Microsoft Sans Serif"/>
              </a:rPr>
              <a:t>промышленного</a:t>
            </a:r>
            <a:r>
              <a:rPr sz="1400" spc="-10" dirty="0">
                <a:solidFill>
                  <a:srgbClr val="255E92"/>
                </a:solidFill>
                <a:latin typeface="Times New Roman"/>
                <a:cs typeface="Times New Roman"/>
              </a:rPr>
              <a:t> </a:t>
            </a:r>
            <a:r>
              <a:rPr sz="1400" spc="-10" dirty="0">
                <a:solidFill>
                  <a:srgbClr val="255E92"/>
                </a:solidFill>
                <a:latin typeface="Microsoft Sans Serif"/>
                <a:cs typeface="Microsoft Sans Serif"/>
              </a:rPr>
              <a:t>производства</a:t>
            </a:r>
            <a:endParaRPr sz="1400" dirty="0">
              <a:latin typeface="Microsoft Sans Serif"/>
              <a:cs typeface="Microsoft Sans Serif"/>
            </a:endParaRPr>
          </a:p>
          <a:p>
            <a:pPr marR="43180" algn="ctr">
              <a:lnSpc>
                <a:spcPct val="100000"/>
              </a:lnSpc>
              <a:spcBef>
                <a:spcPts val="840"/>
              </a:spcBef>
            </a:pPr>
            <a:r>
              <a:rPr lang="ru-RU" sz="900" spc="-20" dirty="0">
                <a:solidFill>
                  <a:srgbClr val="3F3F3F"/>
                </a:solidFill>
                <a:latin typeface="Microsoft Sans Serif"/>
                <a:cs typeface="Microsoft Sans Serif"/>
              </a:rPr>
              <a:t>5,22</a:t>
            </a:r>
            <a:r>
              <a:rPr sz="900" spc="-20" dirty="0">
                <a:solidFill>
                  <a:srgbClr val="3F3F3F"/>
                </a:solidFill>
                <a:latin typeface="Microsoft Sans Serif"/>
                <a:cs typeface="Microsoft Sans Serif"/>
              </a:rPr>
              <a:t>%</a:t>
            </a:r>
            <a:endParaRPr sz="900" dirty="0">
              <a:latin typeface="Microsoft Sans Serif"/>
              <a:cs typeface="Microsoft Sans Serif"/>
            </a:endParaRPr>
          </a:p>
        </p:txBody>
      </p:sp>
      <p:grpSp>
        <p:nvGrpSpPr>
          <p:cNvPr id="492" name="object 492"/>
          <p:cNvGrpSpPr/>
          <p:nvPr/>
        </p:nvGrpSpPr>
        <p:grpSpPr>
          <a:xfrm>
            <a:off x="1566550" y="4997196"/>
            <a:ext cx="7559675" cy="2559050"/>
            <a:chOff x="1566550" y="4997196"/>
            <a:chExt cx="7559675" cy="2559050"/>
          </a:xfrm>
        </p:grpSpPr>
        <p:pic>
          <p:nvPicPr>
            <p:cNvPr id="493" name="object 493"/>
            <p:cNvPicPr/>
            <p:nvPr/>
          </p:nvPicPr>
          <p:blipFill>
            <a:blip r:embed="rId380" cstate="print"/>
            <a:stretch>
              <a:fillRect/>
            </a:stretch>
          </p:blipFill>
          <p:spPr>
            <a:xfrm>
              <a:off x="7289170" y="4997196"/>
              <a:ext cx="187452" cy="9144"/>
            </a:xfrm>
            <a:prstGeom prst="rect">
              <a:avLst/>
            </a:prstGeom>
          </p:spPr>
        </p:pic>
        <p:pic>
          <p:nvPicPr>
            <p:cNvPr id="494" name="object 494"/>
            <p:cNvPicPr/>
            <p:nvPr/>
          </p:nvPicPr>
          <p:blipFill>
            <a:blip r:embed="rId381" cstate="print"/>
            <a:stretch>
              <a:fillRect/>
            </a:stretch>
          </p:blipFill>
          <p:spPr>
            <a:xfrm>
              <a:off x="7197730" y="5006340"/>
              <a:ext cx="379475" cy="27432"/>
            </a:xfrm>
            <a:prstGeom prst="rect">
              <a:avLst/>
            </a:prstGeom>
          </p:spPr>
        </p:pic>
        <p:sp>
          <p:nvSpPr>
            <p:cNvPr id="495" name="object 495"/>
            <p:cNvSpPr/>
            <p:nvPr/>
          </p:nvSpPr>
          <p:spPr>
            <a:xfrm>
              <a:off x="7179442" y="5035296"/>
              <a:ext cx="411480" cy="0"/>
            </a:xfrm>
            <a:custGeom>
              <a:avLst/>
              <a:gdLst/>
              <a:ahLst/>
              <a:cxnLst/>
              <a:rect l="l" t="t" r="r" b="b"/>
              <a:pathLst>
                <a:path w="411479">
                  <a:moveTo>
                    <a:pt x="0" y="0"/>
                  </a:moveTo>
                  <a:lnTo>
                    <a:pt x="411480" y="0"/>
                  </a:lnTo>
                </a:path>
              </a:pathLst>
            </a:custGeom>
            <a:ln w="3175">
              <a:solidFill>
                <a:srgbClr val="8EBD7A"/>
              </a:solidFill>
            </a:ln>
          </p:spPr>
          <p:txBody>
            <a:bodyPr wrap="square" lIns="0" tIns="0" rIns="0" bIns="0" rtlCol="0"/>
            <a:lstStyle/>
            <a:p>
              <a:endParaRPr/>
            </a:p>
          </p:txBody>
        </p:sp>
        <p:pic>
          <p:nvPicPr>
            <p:cNvPr id="496" name="object 496"/>
            <p:cNvPicPr/>
            <p:nvPr/>
          </p:nvPicPr>
          <p:blipFill>
            <a:blip r:embed="rId382" cstate="print"/>
            <a:stretch>
              <a:fillRect/>
            </a:stretch>
          </p:blipFill>
          <p:spPr>
            <a:xfrm>
              <a:off x="1566550" y="5036820"/>
              <a:ext cx="7559161" cy="2519171"/>
            </a:xfrm>
            <a:prstGeom prst="rect">
              <a:avLst/>
            </a:prstGeom>
          </p:spPr>
        </p:pic>
        <p:pic>
          <p:nvPicPr>
            <p:cNvPr id="497" name="object 497"/>
            <p:cNvPicPr/>
            <p:nvPr/>
          </p:nvPicPr>
          <p:blipFill>
            <a:blip r:embed="rId383" cstate="print"/>
            <a:stretch>
              <a:fillRect/>
            </a:stretch>
          </p:blipFill>
          <p:spPr>
            <a:xfrm>
              <a:off x="6882262" y="5038344"/>
              <a:ext cx="1005839" cy="995171"/>
            </a:xfrm>
            <a:prstGeom prst="rect">
              <a:avLst/>
            </a:prstGeom>
          </p:spPr>
        </p:pic>
        <p:pic>
          <p:nvPicPr>
            <p:cNvPr id="498" name="object 498"/>
            <p:cNvPicPr/>
            <p:nvPr/>
          </p:nvPicPr>
          <p:blipFill>
            <a:blip r:embed="rId384" cstate="print"/>
            <a:stretch>
              <a:fillRect/>
            </a:stretch>
          </p:blipFill>
          <p:spPr>
            <a:xfrm>
              <a:off x="4568830" y="5036820"/>
              <a:ext cx="1018031" cy="1048512"/>
            </a:xfrm>
            <a:prstGeom prst="rect">
              <a:avLst/>
            </a:prstGeom>
          </p:spPr>
        </p:pic>
        <p:pic>
          <p:nvPicPr>
            <p:cNvPr id="499" name="object 499"/>
            <p:cNvPicPr/>
            <p:nvPr/>
          </p:nvPicPr>
          <p:blipFill>
            <a:blip r:embed="rId385" cstate="print"/>
            <a:stretch>
              <a:fillRect/>
            </a:stretch>
          </p:blipFill>
          <p:spPr>
            <a:xfrm>
              <a:off x="4811146" y="5036820"/>
              <a:ext cx="484631" cy="15240"/>
            </a:xfrm>
            <a:prstGeom prst="rect">
              <a:avLst/>
            </a:prstGeom>
          </p:spPr>
        </p:pic>
        <p:pic>
          <p:nvPicPr>
            <p:cNvPr id="500" name="object 500"/>
            <p:cNvPicPr/>
            <p:nvPr/>
          </p:nvPicPr>
          <p:blipFill>
            <a:blip r:embed="rId386" cstate="print"/>
            <a:stretch>
              <a:fillRect/>
            </a:stretch>
          </p:blipFill>
          <p:spPr>
            <a:xfrm>
              <a:off x="4797430" y="5052060"/>
              <a:ext cx="516636" cy="13716"/>
            </a:xfrm>
            <a:prstGeom prst="rect">
              <a:avLst/>
            </a:prstGeom>
          </p:spPr>
        </p:pic>
        <p:pic>
          <p:nvPicPr>
            <p:cNvPr id="501" name="object 501"/>
            <p:cNvPicPr/>
            <p:nvPr/>
          </p:nvPicPr>
          <p:blipFill>
            <a:blip r:embed="rId387" cstate="print"/>
            <a:stretch>
              <a:fillRect/>
            </a:stretch>
          </p:blipFill>
          <p:spPr>
            <a:xfrm>
              <a:off x="5112897" y="5065776"/>
              <a:ext cx="214884" cy="4572"/>
            </a:xfrm>
            <a:prstGeom prst="rect">
              <a:avLst/>
            </a:prstGeom>
          </p:spPr>
        </p:pic>
        <p:pic>
          <p:nvPicPr>
            <p:cNvPr id="502" name="object 502"/>
            <p:cNvPicPr/>
            <p:nvPr/>
          </p:nvPicPr>
          <p:blipFill>
            <a:blip r:embed="rId388" cstate="print"/>
            <a:stretch>
              <a:fillRect/>
            </a:stretch>
          </p:blipFill>
          <p:spPr>
            <a:xfrm>
              <a:off x="4751710" y="5065776"/>
              <a:ext cx="246887" cy="22860"/>
            </a:xfrm>
            <a:prstGeom prst="rect">
              <a:avLst/>
            </a:prstGeom>
          </p:spPr>
        </p:pic>
        <p:pic>
          <p:nvPicPr>
            <p:cNvPr id="503" name="object 503"/>
            <p:cNvPicPr/>
            <p:nvPr/>
          </p:nvPicPr>
          <p:blipFill>
            <a:blip r:embed="rId389" cstate="print"/>
            <a:stretch>
              <a:fillRect/>
            </a:stretch>
          </p:blipFill>
          <p:spPr>
            <a:xfrm>
              <a:off x="5144902" y="5070348"/>
              <a:ext cx="201168" cy="13716"/>
            </a:xfrm>
            <a:prstGeom prst="rect">
              <a:avLst/>
            </a:prstGeom>
          </p:spPr>
        </p:pic>
        <p:pic>
          <p:nvPicPr>
            <p:cNvPr id="504" name="object 504"/>
            <p:cNvPicPr/>
            <p:nvPr/>
          </p:nvPicPr>
          <p:blipFill>
            <a:blip r:embed="rId390" cstate="print"/>
            <a:stretch>
              <a:fillRect/>
            </a:stretch>
          </p:blipFill>
          <p:spPr>
            <a:xfrm>
              <a:off x="5204338" y="5084064"/>
              <a:ext cx="169163" cy="18288"/>
            </a:xfrm>
            <a:prstGeom prst="rect">
              <a:avLst/>
            </a:prstGeom>
          </p:spPr>
        </p:pic>
        <p:pic>
          <p:nvPicPr>
            <p:cNvPr id="505" name="object 505"/>
            <p:cNvPicPr/>
            <p:nvPr/>
          </p:nvPicPr>
          <p:blipFill>
            <a:blip r:embed="rId391" cstate="print"/>
            <a:stretch>
              <a:fillRect/>
            </a:stretch>
          </p:blipFill>
          <p:spPr>
            <a:xfrm>
              <a:off x="4710562" y="5088636"/>
              <a:ext cx="178307" cy="32004"/>
            </a:xfrm>
            <a:prstGeom prst="rect">
              <a:avLst/>
            </a:prstGeom>
          </p:spPr>
        </p:pic>
        <p:pic>
          <p:nvPicPr>
            <p:cNvPr id="506" name="object 506"/>
            <p:cNvPicPr/>
            <p:nvPr/>
          </p:nvPicPr>
          <p:blipFill>
            <a:blip r:embed="rId392" cstate="print"/>
            <a:stretch>
              <a:fillRect/>
            </a:stretch>
          </p:blipFill>
          <p:spPr>
            <a:xfrm>
              <a:off x="4696846" y="5120640"/>
              <a:ext cx="123443" cy="9144"/>
            </a:xfrm>
            <a:prstGeom prst="rect">
              <a:avLst/>
            </a:prstGeom>
          </p:spPr>
        </p:pic>
        <p:pic>
          <p:nvPicPr>
            <p:cNvPr id="507" name="object 507"/>
            <p:cNvPicPr/>
            <p:nvPr/>
          </p:nvPicPr>
          <p:blipFill>
            <a:blip r:embed="rId393" cstate="print"/>
            <a:stretch>
              <a:fillRect/>
            </a:stretch>
          </p:blipFill>
          <p:spPr>
            <a:xfrm>
              <a:off x="5250058" y="5102352"/>
              <a:ext cx="182880" cy="45720"/>
            </a:xfrm>
            <a:prstGeom prst="rect">
              <a:avLst/>
            </a:prstGeom>
          </p:spPr>
        </p:pic>
        <p:pic>
          <p:nvPicPr>
            <p:cNvPr id="508" name="object 508"/>
            <p:cNvPicPr/>
            <p:nvPr/>
          </p:nvPicPr>
          <p:blipFill>
            <a:blip r:embed="rId394" cstate="print"/>
            <a:stretch>
              <a:fillRect/>
            </a:stretch>
          </p:blipFill>
          <p:spPr>
            <a:xfrm>
              <a:off x="4664842" y="5129784"/>
              <a:ext cx="137160" cy="32004"/>
            </a:xfrm>
            <a:prstGeom prst="rect">
              <a:avLst/>
            </a:prstGeom>
          </p:spPr>
        </p:pic>
        <p:pic>
          <p:nvPicPr>
            <p:cNvPr id="509" name="object 509"/>
            <p:cNvPicPr/>
            <p:nvPr/>
          </p:nvPicPr>
          <p:blipFill>
            <a:blip r:embed="rId395" cstate="print"/>
            <a:stretch>
              <a:fillRect/>
            </a:stretch>
          </p:blipFill>
          <p:spPr>
            <a:xfrm>
              <a:off x="5332353" y="5148072"/>
              <a:ext cx="128015" cy="36576"/>
            </a:xfrm>
            <a:prstGeom prst="rect">
              <a:avLst/>
            </a:prstGeom>
          </p:spPr>
        </p:pic>
        <p:pic>
          <p:nvPicPr>
            <p:cNvPr id="510" name="object 510"/>
            <p:cNvPicPr/>
            <p:nvPr/>
          </p:nvPicPr>
          <p:blipFill>
            <a:blip r:embed="rId396" cstate="print"/>
            <a:stretch>
              <a:fillRect/>
            </a:stretch>
          </p:blipFill>
          <p:spPr>
            <a:xfrm>
              <a:off x="4646554" y="5161788"/>
              <a:ext cx="109727" cy="22860"/>
            </a:xfrm>
            <a:prstGeom prst="rect">
              <a:avLst/>
            </a:prstGeom>
          </p:spPr>
        </p:pic>
        <p:pic>
          <p:nvPicPr>
            <p:cNvPr id="511" name="object 511"/>
            <p:cNvPicPr/>
            <p:nvPr/>
          </p:nvPicPr>
          <p:blipFill>
            <a:blip r:embed="rId397" cstate="print"/>
            <a:stretch>
              <a:fillRect/>
            </a:stretch>
          </p:blipFill>
          <p:spPr>
            <a:xfrm>
              <a:off x="4628266" y="5184648"/>
              <a:ext cx="100584" cy="13716"/>
            </a:xfrm>
            <a:prstGeom prst="rect">
              <a:avLst/>
            </a:prstGeom>
          </p:spPr>
        </p:pic>
        <p:pic>
          <p:nvPicPr>
            <p:cNvPr id="512" name="object 512"/>
            <p:cNvPicPr/>
            <p:nvPr/>
          </p:nvPicPr>
          <p:blipFill>
            <a:blip r:embed="rId398" cstate="print"/>
            <a:stretch>
              <a:fillRect/>
            </a:stretch>
          </p:blipFill>
          <p:spPr>
            <a:xfrm>
              <a:off x="5378074" y="5184648"/>
              <a:ext cx="109728" cy="27432"/>
            </a:xfrm>
            <a:prstGeom prst="rect">
              <a:avLst/>
            </a:prstGeom>
          </p:spPr>
        </p:pic>
        <p:pic>
          <p:nvPicPr>
            <p:cNvPr id="513" name="object 513"/>
            <p:cNvPicPr/>
            <p:nvPr/>
          </p:nvPicPr>
          <p:blipFill>
            <a:blip r:embed="rId399" cstate="print"/>
            <a:stretch>
              <a:fillRect/>
            </a:stretch>
          </p:blipFill>
          <p:spPr>
            <a:xfrm>
              <a:off x="4609978" y="5198364"/>
              <a:ext cx="105156" cy="32004"/>
            </a:xfrm>
            <a:prstGeom prst="rect">
              <a:avLst/>
            </a:prstGeom>
          </p:spPr>
        </p:pic>
        <p:pic>
          <p:nvPicPr>
            <p:cNvPr id="514" name="object 514"/>
            <p:cNvPicPr/>
            <p:nvPr/>
          </p:nvPicPr>
          <p:blipFill>
            <a:blip r:embed="rId400" cstate="print"/>
            <a:stretch>
              <a:fillRect/>
            </a:stretch>
          </p:blipFill>
          <p:spPr>
            <a:xfrm>
              <a:off x="5405506" y="5212080"/>
              <a:ext cx="91440" cy="18288"/>
            </a:xfrm>
            <a:prstGeom prst="rect">
              <a:avLst/>
            </a:prstGeom>
          </p:spPr>
        </p:pic>
        <p:pic>
          <p:nvPicPr>
            <p:cNvPr id="515" name="object 515"/>
            <p:cNvPicPr/>
            <p:nvPr/>
          </p:nvPicPr>
          <p:blipFill>
            <a:blip r:embed="rId401" cstate="print"/>
            <a:stretch>
              <a:fillRect/>
            </a:stretch>
          </p:blipFill>
          <p:spPr>
            <a:xfrm>
              <a:off x="4591690" y="5230368"/>
              <a:ext cx="96012" cy="27432"/>
            </a:xfrm>
            <a:prstGeom prst="rect">
              <a:avLst/>
            </a:prstGeom>
          </p:spPr>
        </p:pic>
        <p:pic>
          <p:nvPicPr>
            <p:cNvPr id="516" name="object 516"/>
            <p:cNvPicPr/>
            <p:nvPr/>
          </p:nvPicPr>
          <p:blipFill>
            <a:blip r:embed="rId402" cstate="print"/>
            <a:stretch>
              <a:fillRect/>
            </a:stretch>
          </p:blipFill>
          <p:spPr>
            <a:xfrm>
              <a:off x="5419221" y="5230368"/>
              <a:ext cx="100584" cy="27432"/>
            </a:xfrm>
            <a:prstGeom prst="rect">
              <a:avLst/>
            </a:prstGeom>
          </p:spPr>
        </p:pic>
        <p:pic>
          <p:nvPicPr>
            <p:cNvPr id="517" name="object 517"/>
            <p:cNvPicPr/>
            <p:nvPr/>
          </p:nvPicPr>
          <p:blipFill>
            <a:blip r:embed="rId403" cstate="print"/>
            <a:stretch>
              <a:fillRect/>
            </a:stretch>
          </p:blipFill>
          <p:spPr>
            <a:xfrm>
              <a:off x="4582546" y="5257800"/>
              <a:ext cx="82295" cy="13716"/>
            </a:xfrm>
            <a:prstGeom prst="rect">
              <a:avLst/>
            </a:prstGeom>
          </p:spPr>
        </p:pic>
        <p:pic>
          <p:nvPicPr>
            <p:cNvPr id="518" name="object 518"/>
            <p:cNvPicPr/>
            <p:nvPr/>
          </p:nvPicPr>
          <p:blipFill>
            <a:blip r:embed="rId404" cstate="print"/>
            <a:stretch>
              <a:fillRect/>
            </a:stretch>
          </p:blipFill>
          <p:spPr>
            <a:xfrm>
              <a:off x="5442082" y="5257800"/>
              <a:ext cx="86868" cy="13716"/>
            </a:xfrm>
            <a:prstGeom prst="rect">
              <a:avLst/>
            </a:prstGeom>
          </p:spPr>
        </p:pic>
        <p:pic>
          <p:nvPicPr>
            <p:cNvPr id="519" name="object 519"/>
            <p:cNvPicPr/>
            <p:nvPr/>
          </p:nvPicPr>
          <p:blipFill>
            <a:blip r:embed="rId405" cstate="print"/>
            <a:stretch>
              <a:fillRect/>
            </a:stretch>
          </p:blipFill>
          <p:spPr>
            <a:xfrm>
              <a:off x="5451226" y="5271516"/>
              <a:ext cx="82295" cy="18288"/>
            </a:xfrm>
            <a:prstGeom prst="rect">
              <a:avLst/>
            </a:prstGeom>
          </p:spPr>
        </p:pic>
        <p:pic>
          <p:nvPicPr>
            <p:cNvPr id="520" name="object 520"/>
            <p:cNvPicPr/>
            <p:nvPr/>
          </p:nvPicPr>
          <p:blipFill>
            <a:blip r:embed="rId406" cstate="print"/>
            <a:stretch>
              <a:fillRect/>
            </a:stretch>
          </p:blipFill>
          <p:spPr>
            <a:xfrm>
              <a:off x="4573402" y="5271516"/>
              <a:ext cx="82295" cy="18288"/>
            </a:xfrm>
            <a:prstGeom prst="rect">
              <a:avLst/>
            </a:prstGeom>
          </p:spPr>
        </p:pic>
        <p:pic>
          <p:nvPicPr>
            <p:cNvPr id="521" name="object 521"/>
            <p:cNvPicPr/>
            <p:nvPr/>
          </p:nvPicPr>
          <p:blipFill>
            <a:blip r:embed="rId407" cstate="print"/>
            <a:stretch>
              <a:fillRect/>
            </a:stretch>
          </p:blipFill>
          <p:spPr>
            <a:xfrm>
              <a:off x="4568830" y="5289804"/>
              <a:ext cx="77724" cy="13716"/>
            </a:xfrm>
            <a:prstGeom prst="rect">
              <a:avLst/>
            </a:prstGeom>
          </p:spPr>
        </p:pic>
        <p:pic>
          <p:nvPicPr>
            <p:cNvPr id="522" name="object 522"/>
            <p:cNvPicPr/>
            <p:nvPr/>
          </p:nvPicPr>
          <p:blipFill>
            <a:blip r:embed="rId408" cstate="print"/>
            <a:stretch>
              <a:fillRect/>
            </a:stretch>
          </p:blipFill>
          <p:spPr>
            <a:xfrm>
              <a:off x="5460370" y="5289804"/>
              <a:ext cx="86867" cy="13716"/>
            </a:xfrm>
            <a:prstGeom prst="rect">
              <a:avLst/>
            </a:prstGeom>
          </p:spPr>
        </p:pic>
        <p:pic>
          <p:nvPicPr>
            <p:cNvPr id="523" name="object 523"/>
            <p:cNvPicPr/>
            <p:nvPr/>
          </p:nvPicPr>
          <p:blipFill>
            <a:blip r:embed="rId409" cstate="print"/>
            <a:stretch>
              <a:fillRect/>
            </a:stretch>
          </p:blipFill>
          <p:spPr>
            <a:xfrm>
              <a:off x="5474086" y="5303520"/>
              <a:ext cx="77723" cy="13716"/>
            </a:xfrm>
            <a:prstGeom prst="rect">
              <a:avLst/>
            </a:prstGeom>
          </p:spPr>
        </p:pic>
        <p:pic>
          <p:nvPicPr>
            <p:cNvPr id="524" name="object 524"/>
            <p:cNvPicPr/>
            <p:nvPr/>
          </p:nvPicPr>
          <p:blipFill>
            <a:blip r:embed="rId410" cstate="print"/>
            <a:stretch>
              <a:fillRect/>
            </a:stretch>
          </p:blipFill>
          <p:spPr>
            <a:xfrm>
              <a:off x="5478658" y="5317236"/>
              <a:ext cx="77724" cy="9144"/>
            </a:xfrm>
            <a:prstGeom prst="rect">
              <a:avLst/>
            </a:prstGeom>
          </p:spPr>
        </p:pic>
        <p:pic>
          <p:nvPicPr>
            <p:cNvPr id="525" name="object 525"/>
            <p:cNvPicPr/>
            <p:nvPr/>
          </p:nvPicPr>
          <p:blipFill>
            <a:blip r:embed="rId411" cstate="print"/>
            <a:stretch>
              <a:fillRect/>
            </a:stretch>
          </p:blipFill>
          <p:spPr>
            <a:xfrm>
              <a:off x="4550542" y="5303520"/>
              <a:ext cx="86868" cy="32004"/>
            </a:xfrm>
            <a:prstGeom prst="rect">
              <a:avLst/>
            </a:prstGeom>
          </p:spPr>
        </p:pic>
        <p:pic>
          <p:nvPicPr>
            <p:cNvPr id="526" name="object 526"/>
            <p:cNvPicPr/>
            <p:nvPr/>
          </p:nvPicPr>
          <p:blipFill>
            <a:blip r:embed="rId412" cstate="print"/>
            <a:stretch>
              <a:fillRect/>
            </a:stretch>
          </p:blipFill>
          <p:spPr>
            <a:xfrm>
              <a:off x="5483230" y="5326380"/>
              <a:ext cx="73152" cy="9144"/>
            </a:xfrm>
            <a:prstGeom prst="rect">
              <a:avLst/>
            </a:prstGeom>
          </p:spPr>
        </p:pic>
        <p:pic>
          <p:nvPicPr>
            <p:cNvPr id="527" name="object 527"/>
            <p:cNvPicPr/>
            <p:nvPr/>
          </p:nvPicPr>
          <p:blipFill>
            <a:blip r:embed="rId413" cstate="print"/>
            <a:stretch>
              <a:fillRect/>
            </a:stretch>
          </p:blipFill>
          <p:spPr>
            <a:xfrm>
              <a:off x="4545970" y="5335524"/>
              <a:ext cx="73152" cy="9144"/>
            </a:xfrm>
            <a:prstGeom prst="rect">
              <a:avLst/>
            </a:prstGeom>
          </p:spPr>
        </p:pic>
        <p:pic>
          <p:nvPicPr>
            <p:cNvPr id="528" name="object 528"/>
            <p:cNvPicPr/>
            <p:nvPr/>
          </p:nvPicPr>
          <p:blipFill>
            <a:blip r:embed="rId414" cstate="print"/>
            <a:stretch>
              <a:fillRect/>
            </a:stretch>
          </p:blipFill>
          <p:spPr>
            <a:xfrm>
              <a:off x="5487802" y="5335524"/>
              <a:ext cx="77724" cy="18288"/>
            </a:xfrm>
            <a:prstGeom prst="rect">
              <a:avLst/>
            </a:prstGeom>
          </p:spPr>
        </p:pic>
        <p:pic>
          <p:nvPicPr>
            <p:cNvPr id="529" name="object 529"/>
            <p:cNvPicPr/>
            <p:nvPr/>
          </p:nvPicPr>
          <p:blipFill>
            <a:blip r:embed="rId415" cstate="print"/>
            <a:stretch>
              <a:fillRect/>
            </a:stretch>
          </p:blipFill>
          <p:spPr>
            <a:xfrm>
              <a:off x="4541398" y="5344668"/>
              <a:ext cx="73152" cy="13716"/>
            </a:xfrm>
            <a:prstGeom prst="rect">
              <a:avLst/>
            </a:prstGeom>
          </p:spPr>
        </p:pic>
        <p:pic>
          <p:nvPicPr>
            <p:cNvPr id="530" name="object 530"/>
            <p:cNvPicPr/>
            <p:nvPr/>
          </p:nvPicPr>
          <p:blipFill>
            <a:blip r:embed="rId416" cstate="print"/>
            <a:stretch>
              <a:fillRect/>
            </a:stretch>
          </p:blipFill>
          <p:spPr>
            <a:xfrm>
              <a:off x="5492374" y="5353812"/>
              <a:ext cx="77724" cy="13716"/>
            </a:xfrm>
            <a:prstGeom prst="rect">
              <a:avLst/>
            </a:prstGeom>
          </p:spPr>
        </p:pic>
        <p:pic>
          <p:nvPicPr>
            <p:cNvPr id="531" name="object 531"/>
            <p:cNvPicPr/>
            <p:nvPr/>
          </p:nvPicPr>
          <p:blipFill>
            <a:blip r:embed="rId417" cstate="print"/>
            <a:stretch>
              <a:fillRect/>
            </a:stretch>
          </p:blipFill>
          <p:spPr>
            <a:xfrm>
              <a:off x="4536826" y="5358384"/>
              <a:ext cx="73152" cy="13716"/>
            </a:xfrm>
            <a:prstGeom prst="rect">
              <a:avLst/>
            </a:prstGeom>
          </p:spPr>
        </p:pic>
        <p:pic>
          <p:nvPicPr>
            <p:cNvPr id="532" name="object 532"/>
            <p:cNvPicPr/>
            <p:nvPr/>
          </p:nvPicPr>
          <p:blipFill>
            <a:blip r:embed="rId418" cstate="print"/>
            <a:stretch>
              <a:fillRect/>
            </a:stretch>
          </p:blipFill>
          <p:spPr>
            <a:xfrm>
              <a:off x="5506090" y="5367528"/>
              <a:ext cx="73152" cy="13716"/>
            </a:xfrm>
            <a:prstGeom prst="rect">
              <a:avLst/>
            </a:prstGeom>
          </p:spPr>
        </p:pic>
        <p:pic>
          <p:nvPicPr>
            <p:cNvPr id="533" name="object 533"/>
            <p:cNvPicPr/>
            <p:nvPr/>
          </p:nvPicPr>
          <p:blipFill>
            <a:blip r:embed="rId419" cstate="print"/>
            <a:stretch>
              <a:fillRect/>
            </a:stretch>
          </p:blipFill>
          <p:spPr>
            <a:xfrm>
              <a:off x="4532254" y="5372100"/>
              <a:ext cx="73152" cy="18288"/>
            </a:xfrm>
            <a:prstGeom prst="rect">
              <a:avLst/>
            </a:prstGeom>
          </p:spPr>
        </p:pic>
        <p:pic>
          <p:nvPicPr>
            <p:cNvPr id="534" name="object 534"/>
            <p:cNvPicPr/>
            <p:nvPr/>
          </p:nvPicPr>
          <p:blipFill>
            <a:blip r:embed="rId420" cstate="print"/>
            <a:stretch>
              <a:fillRect/>
            </a:stretch>
          </p:blipFill>
          <p:spPr>
            <a:xfrm>
              <a:off x="4532254" y="5390388"/>
              <a:ext cx="68580" cy="9144"/>
            </a:xfrm>
            <a:prstGeom prst="rect">
              <a:avLst/>
            </a:prstGeom>
          </p:spPr>
        </p:pic>
        <p:pic>
          <p:nvPicPr>
            <p:cNvPr id="535" name="object 535"/>
            <p:cNvPicPr/>
            <p:nvPr/>
          </p:nvPicPr>
          <p:blipFill>
            <a:blip r:embed="rId421" cstate="print"/>
            <a:stretch>
              <a:fillRect/>
            </a:stretch>
          </p:blipFill>
          <p:spPr>
            <a:xfrm>
              <a:off x="5510662" y="5381244"/>
              <a:ext cx="68580" cy="18288"/>
            </a:xfrm>
            <a:prstGeom prst="rect">
              <a:avLst/>
            </a:prstGeom>
          </p:spPr>
        </p:pic>
        <p:pic>
          <p:nvPicPr>
            <p:cNvPr id="536" name="object 536"/>
            <p:cNvPicPr/>
            <p:nvPr/>
          </p:nvPicPr>
          <p:blipFill>
            <a:blip r:embed="rId422" cstate="print"/>
            <a:stretch>
              <a:fillRect/>
            </a:stretch>
          </p:blipFill>
          <p:spPr>
            <a:xfrm>
              <a:off x="4527682" y="5399532"/>
              <a:ext cx="64007" cy="13716"/>
            </a:xfrm>
            <a:prstGeom prst="rect">
              <a:avLst/>
            </a:prstGeom>
          </p:spPr>
        </p:pic>
        <p:pic>
          <p:nvPicPr>
            <p:cNvPr id="537" name="object 537"/>
            <p:cNvPicPr/>
            <p:nvPr/>
          </p:nvPicPr>
          <p:blipFill>
            <a:blip r:embed="rId423" cstate="print"/>
            <a:stretch>
              <a:fillRect/>
            </a:stretch>
          </p:blipFill>
          <p:spPr>
            <a:xfrm>
              <a:off x="5515234" y="5399532"/>
              <a:ext cx="68580" cy="13716"/>
            </a:xfrm>
            <a:prstGeom prst="rect">
              <a:avLst/>
            </a:prstGeom>
          </p:spPr>
        </p:pic>
        <p:pic>
          <p:nvPicPr>
            <p:cNvPr id="538" name="object 538"/>
            <p:cNvPicPr/>
            <p:nvPr/>
          </p:nvPicPr>
          <p:blipFill>
            <a:blip r:embed="rId424" cstate="print"/>
            <a:stretch>
              <a:fillRect/>
            </a:stretch>
          </p:blipFill>
          <p:spPr>
            <a:xfrm>
              <a:off x="4513966" y="5413248"/>
              <a:ext cx="73152" cy="50292"/>
            </a:xfrm>
            <a:prstGeom prst="rect">
              <a:avLst/>
            </a:prstGeom>
          </p:spPr>
        </p:pic>
        <p:pic>
          <p:nvPicPr>
            <p:cNvPr id="539" name="object 539"/>
            <p:cNvPicPr/>
            <p:nvPr/>
          </p:nvPicPr>
          <p:blipFill>
            <a:blip r:embed="rId425" cstate="print"/>
            <a:stretch>
              <a:fillRect/>
            </a:stretch>
          </p:blipFill>
          <p:spPr>
            <a:xfrm>
              <a:off x="5519806" y="5413248"/>
              <a:ext cx="73152" cy="50292"/>
            </a:xfrm>
            <a:prstGeom prst="rect">
              <a:avLst/>
            </a:prstGeom>
          </p:spPr>
        </p:pic>
        <p:pic>
          <p:nvPicPr>
            <p:cNvPr id="540" name="object 540"/>
            <p:cNvPicPr/>
            <p:nvPr/>
          </p:nvPicPr>
          <p:blipFill>
            <a:blip r:embed="rId426" cstate="print"/>
            <a:stretch>
              <a:fillRect/>
            </a:stretch>
          </p:blipFill>
          <p:spPr>
            <a:xfrm>
              <a:off x="5528950" y="5463540"/>
              <a:ext cx="68580" cy="45720"/>
            </a:xfrm>
            <a:prstGeom prst="rect">
              <a:avLst/>
            </a:prstGeom>
          </p:spPr>
        </p:pic>
        <p:sp>
          <p:nvSpPr>
            <p:cNvPr id="541" name="object 541"/>
            <p:cNvSpPr/>
            <p:nvPr/>
          </p:nvSpPr>
          <p:spPr>
            <a:xfrm>
              <a:off x="5533521" y="5511546"/>
              <a:ext cx="64135" cy="22860"/>
            </a:xfrm>
            <a:custGeom>
              <a:avLst/>
              <a:gdLst/>
              <a:ahLst/>
              <a:cxnLst/>
              <a:rect l="l" t="t" r="r" b="b"/>
              <a:pathLst>
                <a:path w="64135" h="22860">
                  <a:moveTo>
                    <a:pt x="0" y="0"/>
                  </a:moveTo>
                  <a:lnTo>
                    <a:pt x="64007" y="0"/>
                  </a:lnTo>
                </a:path>
                <a:path w="64135" h="22860">
                  <a:moveTo>
                    <a:pt x="0" y="4572"/>
                  </a:moveTo>
                  <a:lnTo>
                    <a:pt x="64007" y="4572"/>
                  </a:lnTo>
                </a:path>
                <a:path w="64135" h="22860">
                  <a:moveTo>
                    <a:pt x="0" y="9144"/>
                  </a:moveTo>
                  <a:lnTo>
                    <a:pt x="64007" y="9144"/>
                  </a:lnTo>
                </a:path>
                <a:path w="64135" h="22860">
                  <a:moveTo>
                    <a:pt x="0" y="13716"/>
                  </a:moveTo>
                  <a:lnTo>
                    <a:pt x="64007" y="13716"/>
                  </a:lnTo>
                </a:path>
                <a:path w="64135" h="22860">
                  <a:moveTo>
                    <a:pt x="0" y="18287"/>
                  </a:moveTo>
                  <a:lnTo>
                    <a:pt x="64007" y="18287"/>
                  </a:lnTo>
                </a:path>
                <a:path w="64135" h="22860">
                  <a:moveTo>
                    <a:pt x="0" y="22860"/>
                  </a:moveTo>
                  <a:lnTo>
                    <a:pt x="64007" y="22860"/>
                  </a:lnTo>
                </a:path>
              </a:pathLst>
            </a:custGeom>
            <a:ln w="4572">
              <a:solidFill>
                <a:srgbClr val="6B8CBD"/>
              </a:solidFill>
            </a:ln>
          </p:spPr>
          <p:txBody>
            <a:bodyPr wrap="square" lIns="0" tIns="0" rIns="0" bIns="0" rtlCol="0"/>
            <a:lstStyle/>
            <a:p>
              <a:endParaRPr/>
            </a:p>
          </p:txBody>
        </p:sp>
        <p:pic>
          <p:nvPicPr>
            <p:cNvPr id="542" name="object 542"/>
            <p:cNvPicPr/>
            <p:nvPr/>
          </p:nvPicPr>
          <p:blipFill>
            <a:blip r:embed="rId427" cstate="print"/>
            <a:stretch>
              <a:fillRect/>
            </a:stretch>
          </p:blipFill>
          <p:spPr>
            <a:xfrm>
              <a:off x="4509394" y="5463540"/>
              <a:ext cx="68580" cy="128016"/>
            </a:xfrm>
            <a:prstGeom prst="rect">
              <a:avLst/>
            </a:prstGeom>
          </p:spPr>
        </p:pic>
        <p:sp>
          <p:nvSpPr>
            <p:cNvPr id="543" name="object 543"/>
            <p:cNvSpPr/>
            <p:nvPr/>
          </p:nvSpPr>
          <p:spPr>
            <a:xfrm>
              <a:off x="5533521" y="5538978"/>
              <a:ext cx="64135" cy="36830"/>
            </a:xfrm>
            <a:custGeom>
              <a:avLst/>
              <a:gdLst/>
              <a:ahLst/>
              <a:cxnLst/>
              <a:rect l="l" t="t" r="r" b="b"/>
              <a:pathLst>
                <a:path w="64135" h="36829">
                  <a:moveTo>
                    <a:pt x="0" y="0"/>
                  </a:moveTo>
                  <a:lnTo>
                    <a:pt x="64007" y="0"/>
                  </a:lnTo>
                </a:path>
                <a:path w="64135" h="36829">
                  <a:moveTo>
                    <a:pt x="0" y="4572"/>
                  </a:moveTo>
                  <a:lnTo>
                    <a:pt x="64007" y="4572"/>
                  </a:lnTo>
                </a:path>
                <a:path w="64135" h="36829">
                  <a:moveTo>
                    <a:pt x="0" y="9143"/>
                  </a:moveTo>
                  <a:lnTo>
                    <a:pt x="64007" y="9143"/>
                  </a:lnTo>
                </a:path>
                <a:path w="64135" h="36829">
                  <a:moveTo>
                    <a:pt x="0" y="13715"/>
                  </a:moveTo>
                  <a:lnTo>
                    <a:pt x="64007" y="13715"/>
                  </a:lnTo>
                </a:path>
                <a:path w="64135" h="36829">
                  <a:moveTo>
                    <a:pt x="0" y="18287"/>
                  </a:moveTo>
                  <a:lnTo>
                    <a:pt x="64007" y="18287"/>
                  </a:lnTo>
                </a:path>
                <a:path w="64135" h="36829">
                  <a:moveTo>
                    <a:pt x="0" y="22860"/>
                  </a:moveTo>
                  <a:lnTo>
                    <a:pt x="64007" y="22860"/>
                  </a:lnTo>
                </a:path>
                <a:path w="64135" h="36829">
                  <a:moveTo>
                    <a:pt x="0" y="27431"/>
                  </a:moveTo>
                  <a:lnTo>
                    <a:pt x="64007" y="27431"/>
                  </a:lnTo>
                </a:path>
                <a:path w="64135" h="36829">
                  <a:moveTo>
                    <a:pt x="0" y="32003"/>
                  </a:moveTo>
                  <a:lnTo>
                    <a:pt x="64007" y="32003"/>
                  </a:lnTo>
                </a:path>
                <a:path w="64135" h="36829">
                  <a:moveTo>
                    <a:pt x="0" y="36575"/>
                  </a:moveTo>
                  <a:lnTo>
                    <a:pt x="64007" y="36575"/>
                  </a:lnTo>
                </a:path>
              </a:pathLst>
            </a:custGeom>
            <a:ln w="4572">
              <a:solidFill>
                <a:srgbClr val="6B8CBD"/>
              </a:solidFill>
            </a:ln>
          </p:spPr>
          <p:txBody>
            <a:bodyPr wrap="square" lIns="0" tIns="0" rIns="0" bIns="0" rtlCol="0"/>
            <a:lstStyle/>
            <a:p>
              <a:endParaRPr/>
            </a:p>
          </p:txBody>
        </p:sp>
        <p:pic>
          <p:nvPicPr>
            <p:cNvPr id="544" name="object 544"/>
            <p:cNvPicPr/>
            <p:nvPr/>
          </p:nvPicPr>
          <p:blipFill>
            <a:blip r:embed="rId428" cstate="print"/>
            <a:stretch>
              <a:fillRect/>
            </a:stretch>
          </p:blipFill>
          <p:spPr>
            <a:xfrm>
              <a:off x="5528950" y="5577840"/>
              <a:ext cx="68580" cy="18288"/>
            </a:xfrm>
            <a:prstGeom prst="rect">
              <a:avLst/>
            </a:prstGeom>
          </p:spPr>
        </p:pic>
        <p:sp>
          <p:nvSpPr>
            <p:cNvPr id="545" name="object 545"/>
            <p:cNvSpPr/>
            <p:nvPr/>
          </p:nvSpPr>
          <p:spPr>
            <a:xfrm>
              <a:off x="4513966" y="5593842"/>
              <a:ext cx="73660" cy="64135"/>
            </a:xfrm>
            <a:custGeom>
              <a:avLst/>
              <a:gdLst/>
              <a:ahLst/>
              <a:cxnLst/>
              <a:rect l="l" t="t" r="r" b="b"/>
              <a:pathLst>
                <a:path w="73660" h="64135">
                  <a:moveTo>
                    <a:pt x="0" y="0"/>
                  </a:moveTo>
                  <a:lnTo>
                    <a:pt x="64007" y="0"/>
                  </a:lnTo>
                </a:path>
                <a:path w="73660" h="64135">
                  <a:moveTo>
                    <a:pt x="0" y="4572"/>
                  </a:moveTo>
                  <a:lnTo>
                    <a:pt x="64007" y="4572"/>
                  </a:lnTo>
                </a:path>
                <a:path w="73660" h="64135">
                  <a:moveTo>
                    <a:pt x="0" y="9143"/>
                  </a:moveTo>
                  <a:lnTo>
                    <a:pt x="64007" y="9143"/>
                  </a:lnTo>
                </a:path>
                <a:path w="73660" h="64135">
                  <a:moveTo>
                    <a:pt x="0" y="13715"/>
                  </a:moveTo>
                  <a:lnTo>
                    <a:pt x="64007" y="13715"/>
                  </a:lnTo>
                </a:path>
                <a:path w="73660" h="64135">
                  <a:moveTo>
                    <a:pt x="0" y="18287"/>
                  </a:moveTo>
                  <a:lnTo>
                    <a:pt x="64007" y="18287"/>
                  </a:lnTo>
                </a:path>
                <a:path w="73660" h="64135">
                  <a:moveTo>
                    <a:pt x="0" y="22860"/>
                  </a:moveTo>
                  <a:lnTo>
                    <a:pt x="64007" y="22860"/>
                  </a:lnTo>
                </a:path>
                <a:path w="73660" h="64135">
                  <a:moveTo>
                    <a:pt x="0" y="27432"/>
                  </a:moveTo>
                  <a:lnTo>
                    <a:pt x="64007" y="27432"/>
                  </a:lnTo>
                </a:path>
                <a:path w="73660" h="64135">
                  <a:moveTo>
                    <a:pt x="4571" y="32003"/>
                  </a:moveTo>
                  <a:lnTo>
                    <a:pt x="64007" y="32003"/>
                  </a:lnTo>
                </a:path>
                <a:path w="73660" h="64135">
                  <a:moveTo>
                    <a:pt x="4571" y="36575"/>
                  </a:moveTo>
                  <a:lnTo>
                    <a:pt x="68579" y="36575"/>
                  </a:lnTo>
                </a:path>
                <a:path w="73660" h="64135">
                  <a:moveTo>
                    <a:pt x="4571" y="41148"/>
                  </a:moveTo>
                  <a:lnTo>
                    <a:pt x="68579" y="41148"/>
                  </a:lnTo>
                </a:path>
                <a:path w="73660" h="64135">
                  <a:moveTo>
                    <a:pt x="4571" y="45720"/>
                  </a:moveTo>
                  <a:lnTo>
                    <a:pt x="68579" y="45720"/>
                  </a:lnTo>
                </a:path>
                <a:path w="73660" h="64135">
                  <a:moveTo>
                    <a:pt x="4571" y="50291"/>
                  </a:moveTo>
                  <a:lnTo>
                    <a:pt x="68579" y="50291"/>
                  </a:lnTo>
                </a:path>
                <a:path w="73660" h="64135">
                  <a:moveTo>
                    <a:pt x="4571" y="54863"/>
                  </a:moveTo>
                  <a:lnTo>
                    <a:pt x="68579" y="54863"/>
                  </a:lnTo>
                </a:path>
                <a:path w="73660" h="64135">
                  <a:moveTo>
                    <a:pt x="13715" y="59436"/>
                  </a:moveTo>
                  <a:lnTo>
                    <a:pt x="73151" y="59436"/>
                  </a:lnTo>
                </a:path>
                <a:path w="73660" h="64135">
                  <a:moveTo>
                    <a:pt x="13715" y="64008"/>
                  </a:moveTo>
                  <a:lnTo>
                    <a:pt x="73151" y="64008"/>
                  </a:lnTo>
                </a:path>
              </a:pathLst>
            </a:custGeom>
            <a:ln w="4572">
              <a:solidFill>
                <a:srgbClr val="6B8CBD"/>
              </a:solidFill>
            </a:ln>
          </p:spPr>
          <p:txBody>
            <a:bodyPr wrap="square" lIns="0" tIns="0" rIns="0" bIns="0" rtlCol="0"/>
            <a:lstStyle/>
            <a:p>
              <a:endParaRPr/>
            </a:p>
          </p:txBody>
        </p:sp>
        <p:pic>
          <p:nvPicPr>
            <p:cNvPr id="546" name="object 546"/>
            <p:cNvPicPr/>
            <p:nvPr/>
          </p:nvPicPr>
          <p:blipFill>
            <a:blip r:embed="rId429" cstate="print"/>
            <a:stretch>
              <a:fillRect/>
            </a:stretch>
          </p:blipFill>
          <p:spPr>
            <a:xfrm>
              <a:off x="5519806" y="5596128"/>
              <a:ext cx="73152" cy="64008"/>
            </a:xfrm>
            <a:prstGeom prst="rect">
              <a:avLst/>
            </a:prstGeom>
          </p:spPr>
        </p:pic>
        <p:sp>
          <p:nvSpPr>
            <p:cNvPr id="547" name="object 547"/>
            <p:cNvSpPr/>
            <p:nvPr/>
          </p:nvSpPr>
          <p:spPr>
            <a:xfrm>
              <a:off x="4527682" y="5662422"/>
              <a:ext cx="59690" cy="5080"/>
            </a:xfrm>
            <a:custGeom>
              <a:avLst/>
              <a:gdLst/>
              <a:ahLst/>
              <a:cxnLst/>
              <a:rect l="l" t="t" r="r" b="b"/>
              <a:pathLst>
                <a:path w="59689" h="5079">
                  <a:moveTo>
                    <a:pt x="0" y="0"/>
                  </a:moveTo>
                  <a:lnTo>
                    <a:pt x="59435" y="0"/>
                  </a:lnTo>
                </a:path>
                <a:path w="59689" h="5079">
                  <a:moveTo>
                    <a:pt x="0" y="4572"/>
                  </a:moveTo>
                  <a:lnTo>
                    <a:pt x="59435" y="4572"/>
                  </a:lnTo>
                </a:path>
              </a:pathLst>
            </a:custGeom>
            <a:ln w="4572">
              <a:solidFill>
                <a:srgbClr val="6B8CBD"/>
              </a:solidFill>
            </a:ln>
          </p:spPr>
          <p:txBody>
            <a:bodyPr wrap="square" lIns="0" tIns="0" rIns="0" bIns="0" rtlCol="0"/>
            <a:lstStyle/>
            <a:p>
              <a:endParaRPr/>
            </a:p>
          </p:txBody>
        </p:sp>
        <p:pic>
          <p:nvPicPr>
            <p:cNvPr id="548" name="object 548"/>
            <p:cNvPicPr/>
            <p:nvPr/>
          </p:nvPicPr>
          <p:blipFill>
            <a:blip r:embed="rId430" cstate="print"/>
            <a:stretch>
              <a:fillRect/>
            </a:stretch>
          </p:blipFill>
          <p:spPr>
            <a:xfrm>
              <a:off x="4532254" y="5669280"/>
              <a:ext cx="59435" cy="9144"/>
            </a:xfrm>
            <a:prstGeom prst="rect">
              <a:avLst/>
            </a:prstGeom>
          </p:spPr>
        </p:pic>
        <p:pic>
          <p:nvPicPr>
            <p:cNvPr id="549" name="object 549"/>
            <p:cNvPicPr/>
            <p:nvPr/>
          </p:nvPicPr>
          <p:blipFill>
            <a:blip r:embed="rId431" cstate="print"/>
            <a:stretch>
              <a:fillRect/>
            </a:stretch>
          </p:blipFill>
          <p:spPr>
            <a:xfrm>
              <a:off x="5515234" y="5660136"/>
              <a:ext cx="68580" cy="22860"/>
            </a:xfrm>
            <a:prstGeom prst="rect">
              <a:avLst/>
            </a:prstGeom>
          </p:spPr>
        </p:pic>
        <p:pic>
          <p:nvPicPr>
            <p:cNvPr id="550" name="object 550"/>
            <p:cNvPicPr/>
            <p:nvPr/>
          </p:nvPicPr>
          <p:blipFill>
            <a:blip r:embed="rId432" cstate="print"/>
            <a:stretch>
              <a:fillRect/>
            </a:stretch>
          </p:blipFill>
          <p:spPr>
            <a:xfrm>
              <a:off x="4532254" y="5678424"/>
              <a:ext cx="68580" cy="13716"/>
            </a:xfrm>
            <a:prstGeom prst="rect">
              <a:avLst/>
            </a:prstGeom>
          </p:spPr>
        </p:pic>
        <p:pic>
          <p:nvPicPr>
            <p:cNvPr id="551" name="object 551"/>
            <p:cNvPicPr/>
            <p:nvPr/>
          </p:nvPicPr>
          <p:blipFill>
            <a:blip r:embed="rId433" cstate="print"/>
            <a:stretch>
              <a:fillRect/>
            </a:stretch>
          </p:blipFill>
          <p:spPr>
            <a:xfrm>
              <a:off x="5510662" y="5682996"/>
              <a:ext cx="68580" cy="9144"/>
            </a:xfrm>
            <a:prstGeom prst="rect">
              <a:avLst/>
            </a:prstGeom>
          </p:spPr>
        </p:pic>
        <p:sp>
          <p:nvSpPr>
            <p:cNvPr id="552" name="object 552"/>
            <p:cNvSpPr/>
            <p:nvPr/>
          </p:nvSpPr>
          <p:spPr>
            <a:xfrm>
              <a:off x="4536826" y="5694426"/>
              <a:ext cx="64135" cy="5080"/>
            </a:xfrm>
            <a:custGeom>
              <a:avLst/>
              <a:gdLst/>
              <a:ahLst/>
              <a:cxnLst/>
              <a:rect l="l" t="t" r="r" b="b"/>
              <a:pathLst>
                <a:path w="64135" h="5079">
                  <a:moveTo>
                    <a:pt x="0" y="0"/>
                  </a:moveTo>
                  <a:lnTo>
                    <a:pt x="64007" y="0"/>
                  </a:lnTo>
                </a:path>
                <a:path w="64135" h="5079">
                  <a:moveTo>
                    <a:pt x="0" y="4571"/>
                  </a:moveTo>
                  <a:lnTo>
                    <a:pt x="64007" y="4571"/>
                  </a:lnTo>
                </a:path>
              </a:pathLst>
            </a:custGeom>
            <a:ln w="4572">
              <a:solidFill>
                <a:srgbClr val="6B8CBD"/>
              </a:solidFill>
            </a:ln>
          </p:spPr>
          <p:txBody>
            <a:bodyPr wrap="square" lIns="0" tIns="0" rIns="0" bIns="0" rtlCol="0"/>
            <a:lstStyle/>
            <a:p>
              <a:endParaRPr/>
            </a:p>
          </p:txBody>
        </p:sp>
        <p:pic>
          <p:nvPicPr>
            <p:cNvPr id="553" name="object 553"/>
            <p:cNvPicPr/>
            <p:nvPr/>
          </p:nvPicPr>
          <p:blipFill>
            <a:blip r:embed="rId434" cstate="print"/>
            <a:stretch>
              <a:fillRect/>
            </a:stretch>
          </p:blipFill>
          <p:spPr>
            <a:xfrm>
              <a:off x="5510662" y="5692140"/>
              <a:ext cx="68580" cy="9144"/>
            </a:xfrm>
            <a:prstGeom prst="rect">
              <a:avLst/>
            </a:prstGeom>
          </p:spPr>
        </p:pic>
        <p:sp>
          <p:nvSpPr>
            <p:cNvPr id="554" name="object 554"/>
            <p:cNvSpPr/>
            <p:nvPr/>
          </p:nvSpPr>
          <p:spPr>
            <a:xfrm>
              <a:off x="4536826" y="5703570"/>
              <a:ext cx="1033780" cy="55244"/>
            </a:xfrm>
            <a:custGeom>
              <a:avLst/>
              <a:gdLst/>
              <a:ahLst/>
              <a:cxnLst/>
              <a:rect l="l" t="t" r="r" b="b"/>
              <a:pathLst>
                <a:path w="1033779" h="55245">
                  <a:moveTo>
                    <a:pt x="0" y="0"/>
                  </a:moveTo>
                  <a:lnTo>
                    <a:pt x="64007" y="0"/>
                  </a:lnTo>
                </a:path>
                <a:path w="1033779" h="55245">
                  <a:moveTo>
                    <a:pt x="973836" y="0"/>
                  </a:moveTo>
                  <a:lnTo>
                    <a:pt x="1033271" y="0"/>
                  </a:lnTo>
                </a:path>
                <a:path w="1033779" h="55245">
                  <a:moveTo>
                    <a:pt x="4572" y="4572"/>
                  </a:moveTo>
                  <a:lnTo>
                    <a:pt x="68579" y="4572"/>
                  </a:lnTo>
                </a:path>
                <a:path w="1033779" h="55245">
                  <a:moveTo>
                    <a:pt x="969263" y="4572"/>
                  </a:moveTo>
                  <a:lnTo>
                    <a:pt x="1033271" y="4572"/>
                  </a:lnTo>
                </a:path>
                <a:path w="1033779" h="55245">
                  <a:moveTo>
                    <a:pt x="4572" y="9144"/>
                  </a:moveTo>
                  <a:lnTo>
                    <a:pt x="68579" y="9144"/>
                  </a:lnTo>
                </a:path>
                <a:path w="1033779" h="55245">
                  <a:moveTo>
                    <a:pt x="969263" y="9144"/>
                  </a:moveTo>
                  <a:lnTo>
                    <a:pt x="1033271" y="9144"/>
                  </a:lnTo>
                </a:path>
                <a:path w="1033779" h="55245">
                  <a:moveTo>
                    <a:pt x="4572" y="13715"/>
                  </a:moveTo>
                  <a:lnTo>
                    <a:pt x="68579" y="13715"/>
                  </a:lnTo>
                </a:path>
                <a:path w="1033779" h="55245">
                  <a:moveTo>
                    <a:pt x="969263" y="13715"/>
                  </a:moveTo>
                  <a:lnTo>
                    <a:pt x="1028699" y="13715"/>
                  </a:lnTo>
                </a:path>
                <a:path w="1033779" h="55245">
                  <a:moveTo>
                    <a:pt x="4572" y="18287"/>
                  </a:moveTo>
                  <a:lnTo>
                    <a:pt x="73152" y="18287"/>
                  </a:lnTo>
                </a:path>
                <a:path w="1033779" h="55245">
                  <a:moveTo>
                    <a:pt x="960120" y="18287"/>
                  </a:moveTo>
                  <a:lnTo>
                    <a:pt x="1028700" y="18287"/>
                  </a:lnTo>
                </a:path>
                <a:path w="1033779" h="55245">
                  <a:moveTo>
                    <a:pt x="9144" y="22860"/>
                  </a:moveTo>
                  <a:lnTo>
                    <a:pt x="73151" y="22860"/>
                  </a:lnTo>
                </a:path>
                <a:path w="1033779" h="55245">
                  <a:moveTo>
                    <a:pt x="960120" y="22860"/>
                  </a:moveTo>
                  <a:lnTo>
                    <a:pt x="1028700" y="22860"/>
                  </a:lnTo>
                </a:path>
                <a:path w="1033779" h="55245">
                  <a:moveTo>
                    <a:pt x="9144" y="27432"/>
                  </a:moveTo>
                  <a:lnTo>
                    <a:pt x="73151" y="27432"/>
                  </a:lnTo>
                </a:path>
                <a:path w="1033779" h="55245">
                  <a:moveTo>
                    <a:pt x="960120" y="27432"/>
                  </a:moveTo>
                  <a:lnTo>
                    <a:pt x="1024127" y="27432"/>
                  </a:lnTo>
                </a:path>
                <a:path w="1033779" h="55245">
                  <a:moveTo>
                    <a:pt x="9144" y="32004"/>
                  </a:moveTo>
                  <a:lnTo>
                    <a:pt x="77724" y="32004"/>
                  </a:lnTo>
                </a:path>
                <a:path w="1033779" h="55245">
                  <a:moveTo>
                    <a:pt x="955548" y="32004"/>
                  </a:moveTo>
                  <a:lnTo>
                    <a:pt x="1024128" y="32004"/>
                  </a:lnTo>
                </a:path>
                <a:path w="1033779" h="55245">
                  <a:moveTo>
                    <a:pt x="13716" y="36575"/>
                  </a:moveTo>
                  <a:lnTo>
                    <a:pt x="77723" y="36575"/>
                  </a:lnTo>
                </a:path>
                <a:path w="1033779" h="55245">
                  <a:moveTo>
                    <a:pt x="955548" y="36575"/>
                  </a:moveTo>
                  <a:lnTo>
                    <a:pt x="1024128" y="36575"/>
                  </a:lnTo>
                </a:path>
                <a:path w="1033779" h="55245">
                  <a:moveTo>
                    <a:pt x="13716" y="41148"/>
                  </a:moveTo>
                  <a:lnTo>
                    <a:pt x="82296" y="41148"/>
                  </a:lnTo>
                </a:path>
                <a:path w="1033779" h="55245">
                  <a:moveTo>
                    <a:pt x="950976" y="41148"/>
                  </a:moveTo>
                  <a:lnTo>
                    <a:pt x="1019556" y="41148"/>
                  </a:lnTo>
                </a:path>
                <a:path w="1033779" h="55245">
                  <a:moveTo>
                    <a:pt x="13716" y="45720"/>
                  </a:moveTo>
                  <a:lnTo>
                    <a:pt x="82296" y="45720"/>
                  </a:lnTo>
                </a:path>
                <a:path w="1033779" h="55245">
                  <a:moveTo>
                    <a:pt x="950976" y="45720"/>
                  </a:moveTo>
                  <a:lnTo>
                    <a:pt x="1019556" y="45720"/>
                  </a:lnTo>
                </a:path>
                <a:path w="1033779" h="55245">
                  <a:moveTo>
                    <a:pt x="18287" y="50292"/>
                  </a:moveTo>
                  <a:lnTo>
                    <a:pt x="82295" y="50292"/>
                  </a:lnTo>
                </a:path>
                <a:path w="1033779" h="55245">
                  <a:moveTo>
                    <a:pt x="950976" y="50292"/>
                  </a:moveTo>
                  <a:lnTo>
                    <a:pt x="1019556" y="50292"/>
                  </a:lnTo>
                </a:path>
                <a:path w="1033779" h="55245">
                  <a:moveTo>
                    <a:pt x="18287" y="54863"/>
                  </a:moveTo>
                  <a:lnTo>
                    <a:pt x="86868" y="54863"/>
                  </a:lnTo>
                </a:path>
                <a:path w="1033779" h="55245">
                  <a:moveTo>
                    <a:pt x="946404" y="54863"/>
                  </a:moveTo>
                  <a:lnTo>
                    <a:pt x="1014984" y="54863"/>
                  </a:lnTo>
                </a:path>
              </a:pathLst>
            </a:custGeom>
            <a:ln w="4572">
              <a:solidFill>
                <a:srgbClr val="6B8CBD"/>
              </a:solidFill>
            </a:ln>
          </p:spPr>
          <p:txBody>
            <a:bodyPr wrap="square" lIns="0" tIns="0" rIns="0" bIns="0" rtlCol="0"/>
            <a:lstStyle/>
            <a:p>
              <a:endParaRPr/>
            </a:p>
          </p:txBody>
        </p:sp>
        <p:pic>
          <p:nvPicPr>
            <p:cNvPr id="555" name="object 555"/>
            <p:cNvPicPr/>
            <p:nvPr/>
          </p:nvPicPr>
          <p:blipFill>
            <a:blip r:embed="rId435" cstate="print"/>
            <a:stretch>
              <a:fillRect/>
            </a:stretch>
          </p:blipFill>
          <p:spPr>
            <a:xfrm>
              <a:off x="4555114" y="5760720"/>
              <a:ext cx="68580" cy="4572"/>
            </a:xfrm>
            <a:prstGeom prst="rect">
              <a:avLst/>
            </a:prstGeom>
          </p:spPr>
        </p:pic>
        <p:sp>
          <p:nvSpPr>
            <p:cNvPr id="556" name="object 556"/>
            <p:cNvSpPr/>
            <p:nvPr/>
          </p:nvSpPr>
          <p:spPr>
            <a:xfrm>
              <a:off x="5483230" y="5763006"/>
              <a:ext cx="68580" cy="0"/>
            </a:xfrm>
            <a:custGeom>
              <a:avLst/>
              <a:gdLst/>
              <a:ahLst/>
              <a:cxnLst/>
              <a:rect l="l" t="t" r="r" b="b"/>
              <a:pathLst>
                <a:path w="68579">
                  <a:moveTo>
                    <a:pt x="0" y="0"/>
                  </a:moveTo>
                  <a:lnTo>
                    <a:pt x="68580" y="0"/>
                  </a:lnTo>
                </a:path>
              </a:pathLst>
            </a:custGeom>
            <a:ln w="4572">
              <a:solidFill>
                <a:srgbClr val="6B8CBD"/>
              </a:solidFill>
            </a:ln>
          </p:spPr>
          <p:txBody>
            <a:bodyPr wrap="square" lIns="0" tIns="0" rIns="0" bIns="0" rtlCol="0"/>
            <a:lstStyle/>
            <a:p>
              <a:endParaRPr/>
            </a:p>
          </p:txBody>
        </p:sp>
        <p:pic>
          <p:nvPicPr>
            <p:cNvPr id="557" name="object 557"/>
            <p:cNvPicPr/>
            <p:nvPr/>
          </p:nvPicPr>
          <p:blipFill>
            <a:blip r:embed="rId436" cstate="print"/>
            <a:stretch>
              <a:fillRect/>
            </a:stretch>
          </p:blipFill>
          <p:spPr>
            <a:xfrm>
              <a:off x="5478658" y="5765292"/>
              <a:ext cx="73152" cy="4572"/>
            </a:xfrm>
            <a:prstGeom prst="rect">
              <a:avLst/>
            </a:prstGeom>
          </p:spPr>
        </p:pic>
        <p:pic>
          <p:nvPicPr>
            <p:cNvPr id="558" name="object 558"/>
            <p:cNvPicPr/>
            <p:nvPr/>
          </p:nvPicPr>
          <p:blipFill>
            <a:blip r:embed="rId437" cstate="print"/>
            <a:stretch>
              <a:fillRect/>
            </a:stretch>
          </p:blipFill>
          <p:spPr>
            <a:xfrm>
              <a:off x="5474086" y="5769864"/>
              <a:ext cx="73152" cy="9144"/>
            </a:xfrm>
            <a:prstGeom prst="rect">
              <a:avLst/>
            </a:prstGeom>
          </p:spPr>
        </p:pic>
        <p:pic>
          <p:nvPicPr>
            <p:cNvPr id="559" name="object 559"/>
            <p:cNvPicPr/>
            <p:nvPr/>
          </p:nvPicPr>
          <p:blipFill>
            <a:blip r:embed="rId438" cstate="print"/>
            <a:stretch>
              <a:fillRect/>
            </a:stretch>
          </p:blipFill>
          <p:spPr>
            <a:xfrm>
              <a:off x="4564258" y="5765292"/>
              <a:ext cx="82296" cy="32004"/>
            </a:xfrm>
            <a:prstGeom prst="rect">
              <a:avLst/>
            </a:prstGeom>
          </p:spPr>
        </p:pic>
        <p:pic>
          <p:nvPicPr>
            <p:cNvPr id="560" name="object 560"/>
            <p:cNvPicPr/>
            <p:nvPr/>
          </p:nvPicPr>
          <p:blipFill>
            <a:blip r:embed="rId439" cstate="print"/>
            <a:stretch>
              <a:fillRect/>
            </a:stretch>
          </p:blipFill>
          <p:spPr>
            <a:xfrm>
              <a:off x="5460370" y="5779008"/>
              <a:ext cx="82296" cy="18288"/>
            </a:xfrm>
            <a:prstGeom prst="rect">
              <a:avLst/>
            </a:prstGeom>
          </p:spPr>
        </p:pic>
        <p:pic>
          <p:nvPicPr>
            <p:cNvPr id="561" name="object 561"/>
            <p:cNvPicPr/>
            <p:nvPr/>
          </p:nvPicPr>
          <p:blipFill>
            <a:blip r:embed="rId440" cstate="print"/>
            <a:stretch>
              <a:fillRect/>
            </a:stretch>
          </p:blipFill>
          <p:spPr>
            <a:xfrm>
              <a:off x="4577974" y="5797296"/>
              <a:ext cx="73152" cy="9144"/>
            </a:xfrm>
            <a:prstGeom prst="rect">
              <a:avLst/>
            </a:prstGeom>
          </p:spPr>
        </p:pic>
        <p:pic>
          <p:nvPicPr>
            <p:cNvPr id="562" name="object 562"/>
            <p:cNvPicPr/>
            <p:nvPr/>
          </p:nvPicPr>
          <p:blipFill>
            <a:blip r:embed="rId441" cstate="print"/>
            <a:stretch>
              <a:fillRect/>
            </a:stretch>
          </p:blipFill>
          <p:spPr>
            <a:xfrm>
              <a:off x="4582546" y="5806440"/>
              <a:ext cx="82296" cy="27432"/>
            </a:xfrm>
            <a:prstGeom prst="rect">
              <a:avLst/>
            </a:prstGeom>
          </p:spPr>
        </p:pic>
        <p:pic>
          <p:nvPicPr>
            <p:cNvPr id="563" name="object 563"/>
            <p:cNvPicPr/>
            <p:nvPr/>
          </p:nvPicPr>
          <p:blipFill>
            <a:blip r:embed="rId442" cstate="print"/>
            <a:stretch>
              <a:fillRect/>
            </a:stretch>
          </p:blipFill>
          <p:spPr>
            <a:xfrm>
              <a:off x="5442082" y="5797296"/>
              <a:ext cx="86868" cy="32004"/>
            </a:xfrm>
            <a:prstGeom prst="rect">
              <a:avLst/>
            </a:prstGeom>
          </p:spPr>
        </p:pic>
        <p:pic>
          <p:nvPicPr>
            <p:cNvPr id="564" name="object 564"/>
            <p:cNvPicPr/>
            <p:nvPr/>
          </p:nvPicPr>
          <p:blipFill>
            <a:blip r:embed="rId443" cstate="print"/>
            <a:stretch>
              <a:fillRect/>
            </a:stretch>
          </p:blipFill>
          <p:spPr>
            <a:xfrm>
              <a:off x="5432938" y="5829300"/>
              <a:ext cx="82296" cy="13716"/>
            </a:xfrm>
            <a:prstGeom prst="rect">
              <a:avLst/>
            </a:prstGeom>
          </p:spPr>
        </p:pic>
        <p:pic>
          <p:nvPicPr>
            <p:cNvPr id="565" name="object 565"/>
            <p:cNvPicPr/>
            <p:nvPr/>
          </p:nvPicPr>
          <p:blipFill>
            <a:blip r:embed="rId444" cstate="print"/>
            <a:stretch>
              <a:fillRect/>
            </a:stretch>
          </p:blipFill>
          <p:spPr>
            <a:xfrm>
              <a:off x="4600834" y="5833872"/>
              <a:ext cx="86867" cy="18288"/>
            </a:xfrm>
            <a:prstGeom prst="rect">
              <a:avLst/>
            </a:prstGeom>
          </p:spPr>
        </p:pic>
        <p:pic>
          <p:nvPicPr>
            <p:cNvPr id="566" name="object 566"/>
            <p:cNvPicPr/>
            <p:nvPr/>
          </p:nvPicPr>
          <p:blipFill>
            <a:blip r:embed="rId445" cstate="print"/>
            <a:stretch>
              <a:fillRect/>
            </a:stretch>
          </p:blipFill>
          <p:spPr>
            <a:xfrm>
              <a:off x="4614550" y="5852160"/>
              <a:ext cx="82295" cy="18288"/>
            </a:xfrm>
            <a:prstGeom prst="rect">
              <a:avLst/>
            </a:prstGeom>
          </p:spPr>
        </p:pic>
        <p:pic>
          <p:nvPicPr>
            <p:cNvPr id="567" name="object 567"/>
            <p:cNvPicPr/>
            <p:nvPr/>
          </p:nvPicPr>
          <p:blipFill>
            <a:blip r:embed="rId446" cstate="print"/>
            <a:stretch>
              <a:fillRect/>
            </a:stretch>
          </p:blipFill>
          <p:spPr>
            <a:xfrm>
              <a:off x="5396362" y="5843016"/>
              <a:ext cx="109728" cy="41148"/>
            </a:xfrm>
            <a:prstGeom prst="rect">
              <a:avLst/>
            </a:prstGeom>
          </p:spPr>
        </p:pic>
        <p:pic>
          <p:nvPicPr>
            <p:cNvPr id="568" name="object 568"/>
            <p:cNvPicPr/>
            <p:nvPr/>
          </p:nvPicPr>
          <p:blipFill>
            <a:blip r:embed="rId447" cstate="print"/>
            <a:stretch>
              <a:fillRect/>
            </a:stretch>
          </p:blipFill>
          <p:spPr>
            <a:xfrm>
              <a:off x="4623694" y="5870448"/>
              <a:ext cx="100584" cy="27432"/>
            </a:xfrm>
            <a:prstGeom prst="rect">
              <a:avLst/>
            </a:prstGeom>
          </p:spPr>
        </p:pic>
        <p:pic>
          <p:nvPicPr>
            <p:cNvPr id="569" name="object 569"/>
            <p:cNvPicPr/>
            <p:nvPr/>
          </p:nvPicPr>
          <p:blipFill>
            <a:blip r:embed="rId448" cstate="print"/>
            <a:stretch>
              <a:fillRect/>
            </a:stretch>
          </p:blipFill>
          <p:spPr>
            <a:xfrm>
              <a:off x="5314065" y="5884164"/>
              <a:ext cx="160020" cy="64008"/>
            </a:xfrm>
            <a:prstGeom prst="rect">
              <a:avLst/>
            </a:prstGeom>
          </p:spPr>
        </p:pic>
        <p:pic>
          <p:nvPicPr>
            <p:cNvPr id="570" name="object 570"/>
            <p:cNvPicPr/>
            <p:nvPr/>
          </p:nvPicPr>
          <p:blipFill>
            <a:blip r:embed="rId449" cstate="print"/>
            <a:stretch>
              <a:fillRect/>
            </a:stretch>
          </p:blipFill>
          <p:spPr>
            <a:xfrm>
              <a:off x="4646554" y="5897880"/>
              <a:ext cx="173735" cy="68580"/>
            </a:xfrm>
            <a:prstGeom prst="rect">
              <a:avLst/>
            </a:prstGeom>
          </p:spPr>
        </p:pic>
        <p:pic>
          <p:nvPicPr>
            <p:cNvPr id="571" name="object 571"/>
            <p:cNvPicPr/>
            <p:nvPr/>
          </p:nvPicPr>
          <p:blipFill>
            <a:blip r:embed="rId450" cstate="print"/>
            <a:stretch>
              <a:fillRect/>
            </a:stretch>
          </p:blipFill>
          <p:spPr>
            <a:xfrm>
              <a:off x="5291206" y="5948172"/>
              <a:ext cx="118872" cy="18288"/>
            </a:xfrm>
            <a:prstGeom prst="rect">
              <a:avLst/>
            </a:prstGeom>
          </p:spPr>
        </p:pic>
        <p:pic>
          <p:nvPicPr>
            <p:cNvPr id="572" name="object 572"/>
            <p:cNvPicPr/>
            <p:nvPr/>
          </p:nvPicPr>
          <p:blipFill>
            <a:blip r:embed="rId451" cstate="print"/>
            <a:stretch>
              <a:fillRect/>
            </a:stretch>
          </p:blipFill>
          <p:spPr>
            <a:xfrm>
              <a:off x="4719706" y="5966460"/>
              <a:ext cx="114300" cy="9144"/>
            </a:xfrm>
            <a:prstGeom prst="rect">
              <a:avLst/>
            </a:prstGeom>
          </p:spPr>
        </p:pic>
        <p:pic>
          <p:nvPicPr>
            <p:cNvPr id="573" name="object 573"/>
            <p:cNvPicPr/>
            <p:nvPr/>
          </p:nvPicPr>
          <p:blipFill>
            <a:blip r:embed="rId452" cstate="print"/>
            <a:stretch>
              <a:fillRect/>
            </a:stretch>
          </p:blipFill>
          <p:spPr>
            <a:xfrm>
              <a:off x="4733422" y="5975604"/>
              <a:ext cx="137160" cy="13716"/>
            </a:xfrm>
            <a:prstGeom prst="rect">
              <a:avLst/>
            </a:prstGeom>
          </p:spPr>
        </p:pic>
        <p:pic>
          <p:nvPicPr>
            <p:cNvPr id="574" name="object 574"/>
            <p:cNvPicPr/>
            <p:nvPr/>
          </p:nvPicPr>
          <p:blipFill>
            <a:blip r:embed="rId453" cstate="print"/>
            <a:stretch>
              <a:fillRect/>
            </a:stretch>
          </p:blipFill>
          <p:spPr>
            <a:xfrm>
              <a:off x="5250058" y="5966460"/>
              <a:ext cx="137160" cy="18288"/>
            </a:xfrm>
            <a:prstGeom prst="rect">
              <a:avLst/>
            </a:prstGeom>
          </p:spPr>
        </p:pic>
        <p:sp>
          <p:nvSpPr>
            <p:cNvPr id="575" name="object 575"/>
            <p:cNvSpPr/>
            <p:nvPr/>
          </p:nvSpPr>
          <p:spPr>
            <a:xfrm>
              <a:off x="4756282" y="5991606"/>
              <a:ext cx="123825" cy="0"/>
            </a:xfrm>
            <a:custGeom>
              <a:avLst/>
              <a:gdLst/>
              <a:ahLst/>
              <a:cxnLst/>
              <a:rect l="l" t="t" r="r" b="b"/>
              <a:pathLst>
                <a:path w="123825">
                  <a:moveTo>
                    <a:pt x="0" y="0"/>
                  </a:moveTo>
                  <a:lnTo>
                    <a:pt x="123444" y="0"/>
                  </a:lnTo>
                </a:path>
              </a:pathLst>
            </a:custGeom>
            <a:ln w="4572">
              <a:solidFill>
                <a:srgbClr val="6B8CBD"/>
              </a:solidFill>
            </a:ln>
          </p:spPr>
          <p:txBody>
            <a:bodyPr wrap="square" lIns="0" tIns="0" rIns="0" bIns="0" rtlCol="0"/>
            <a:lstStyle/>
            <a:p>
              <a:endParaRPr/>
            </a:p>
          </p:txBody>
        </p:sp>
        <p:pic>
          <p:nvPicPr>
            <p:cNvPr id="576" name="object 576"/>
            <p:cNvPicPr/>
            <p:nvPr/>
          </p:nvPicPr>
          <p:blipFill>
            <a:blip r:embed="rId454" cstate="print"/>
            <a:stretch>
              <a:fillRect/>
            </a:stretch>
          </p:blipFill>
          <p:spPr>
            <a:xfrm>
              <a:off x="5227197" y="5984748"/>
              <a:ext cx="137159" cy="9144"/>
            </a:xfrm>
            <a:prstGeom prst="rect">
              <a:avLst/>
            </a:prstGeom>
          </p:spPr>
        </p:pic>
        <p:pic>
          <p:nvPicPr>
            <p:cNvPr id="577" name="object 577"/>
            <p:cNvPicPr/>
            <p:nvPr/>
          </p:nvPicPr>
          <p:blipFill>
            <a:blip r:embed="rId455" cstate="print"/>
            <a:stretch>
              <a:fillRect/>
            </a:stretch>
          </p:blipFill>
          <p:spPr>
            <a:xfrm>
              <a:off x="4760854" y="5993892"/>
              <a:ext cx="585216" cy="32004"/>
            </a:xfrm>
            <a:prstGeom prst="rect">
              <a:avLst/>
            </a:prstGeom>
          </p:spPr>
        </p:pic>
        <p:pic>
          <p:nvPicPr>
            <p:cNvPr id="578" name="object 578"/>
            <p:cNvPicPr/>
            <p:nvPr/>
          </p:nvPicPr>
          <p:blipFill>
            <a:blip r:embed="rId456" cstate="print"/>
            <a:stretch>
              <a:fillRect/>
            </a:stretch>
          </p:blipFill>
          <p:spPr>
            <a:xfrm>
              <a:off x="4820290" y="6025896"/>
              <a:ext cx="470916" cy="18288"/>
            </a:xfrm>
            <a:prstGeom prst="rect">
              <a:avLst/>
            </a:prstGeom>
          </p:spPr>
        </p:pic>
        <p:pic>
          <p:nvPicPr>
            <p:cNvPr id="579" name="object 579"/>
            <p:cNvPicPr/>
            <p:nvPr/>
          </p:nvPicPr>
          <p:blipFill>
            <a:blip r:embed="rId457" cstate="print"/>
            <a:stretch>
              <a:fillRect/>
            </a:stretch>
          </p:blipFill>
          <p:spPr>
            <a:xfrm>
              <a:off x="4856865" y="6044184"/>
              <a:ext cx="397763" cy="18288"/>
            </a:xfrm>
            <a:prstGeom prst="rect">
              <a:avLst/>
            </a:prstGeom>
          </p:spPr>
        </p:pic>
        <p:sp>
          <p:nvSpPr>
            <p:cNvPr id="580" name="object 580"/>
            <p:cNvSpPr/>
            <p:nvPr/>
          </p:nvSpPr>
          <p:spPr>
            <a:xfrm>
              <a:off x="4925446" y="6064758"/>
              <a:ext cx="260985" cy="13970"/>
            </a:xfrm>
            <a:custGeom>
              <a:avLst/>
              <a:gdLst/>
              <a:ahLst/>
              <a:cxnLst/>
              <a:rect l="l" t="t" r="r" b="b"/>
              <a:pathLst>
                <a:path w="260985" h="13970">
                  <a:moveTo>
                    <a:pt x="0" y="0"/>
                  </a:moveTo>
                  <a:lnTo>
                    <a:pt x="260604" y="0"/>
                  </a:lnTo>
                </a:path>
                <a:path w="260985" h="13970">
                  <a:moveTo>
                    <a:pt x="18287" y="4572"/>
                  </a:moveTo>
                  <a:lnTo>
                    <a:pt x="237744" y="4572"/>
                  </a:lnTo>
                </a:path>
                <a:path w="260985" h="13970">
                  <a:moveTo>
                    <a:pt x="18287" y="9144"/>
                  </a:moveTo>
                  <a:lnTo>
                    <a:pt x="237744" y="9144"/>
                  </a:lnTo>
                </a:path>
                <a:path w="260985" h="13970">
                  <a:moveTo>
                    <a:pt x="50291" y="13715"/>
                  </a:moveTo>
                  <a:lnTo>
                    <a:pt x="210312" y="13715"/>
                  </a:lnTo>
                </a:path>
              </a:pathLst>
            </a:custGeom>
            <a:ln w="4572">
              <a:solidFill>
                <a:srgbClr val="6B8CBD"/>
              </a:solidFill>
            </a:ln>
          </p:spPr>
          <p:txBody>
            <a:bodyPr wrap="square" lIns="0" tIns="0" rIns="0" bIns="0" rtlCol="0"/>
            <a:lstStyle/>
            <a:p>
              <a:endParaRPr/>
            </a:p>
          </p:txBody>
        </p:sp>
        <p:sp>
          <p:nvSpPr>
            <p:cNvPr id="581" name="object 581"/>
            <p:cNvSpPr/>
            <p:nvPr/>
          </p:nvSpPr>
          <p:spPr>
            <a:xfrm>
              <a:off x="5021458" y="6083046"/>
              <a:ext cx="68580" cy="0"/>
            </a:xfrm>
            <a:custGeom>
              <a:avLst/>
              <a:gdLst/>
              <a:ahLst/>
              <a:cxnLst/>
              <a:rect l="l" t="t" r="r" b="b"/>
              <a:pathLst>
                <a:path w="68579">
                  <a:moveTo>
                    <a:pt x="0" y="0"/>
                  </a:moveTo>
                  <a:lnTo>
                    <a:pt x="68580" y="0"/>
                  </a:lnTo>
                </a:path>
              </a:pathLst>
            </a:custGeom>
            <a:ln w="4572">
              <a:solidFill>
                <a:srgbClr val="819EC5"/>
              </a:solidFill>
            </a:ln>
          </p:spPr>
          <p:txBody>
            <a:bodyPr wrap="square" lIns="0" tIns="0" rIns="0" bIns="0" rtlCol="0"/>
            <a:lstStyle/>
            <a:p>
              <a:endParaRPr/>
            </a:p>
          </p:txBody>
        </p:sp>
      </p:grpSp>
      <p:sp>
        <p:nvSpPr>
          <p:cNvPr id="582" name="object 582"/>
          <p:cNvSpPr txBox="1"/>
          <p:nvPr/>
        </p:nvSpPr>
        <p:spPr>
          <a:xfrm>
            <a:off x="5529971" y="5019545"/>
            <a:ext cx="1327785" cy="696595"/>
          </a:xfrm>
          <a:prstGeom prst="rect">
            <a:avLst/>
          </a:prstGeom>
        </p:spPr>
        <p:txBody>
          <a:bodyPr vert="horz" wrap="square" lIns="0" tIns="12700" rIns="0" bIns="0" rtlCol="0">
            <a:spAutoFit/>
          </a:bodyPr>
          <a:lstStyle/>
          <a:p>
            <a:pPr marL="12065" marR="5080" indent="-2540" algn="ctr">
              <a:lnSpc>
                <a:spcPct val="100000"/>
              </a:lnSpc>
              <a:spcBef>
                <a:spcPts val="100"/>
              </a:spcBef>
            </a:pPr>
            <a:r>
              <a:rPr sz="1100" spc="-10" dirty="0">
                <a:solidFill>
                  <a:srgbClr val="007EAC"/>
                </a:solidFill>
                <a:latin typeface="Microsoft Sans Serif"/>
                <a:cs typeface="Microsoft Sans Serif"/>
              </a:rPr>
              <a:t>Производство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компьютеров</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электронных</a:t>
            </a:r>
            <a:r>
              <a:rPr sz="1100" spc="30" dirty="0">
                <a:solidFill>
                  <a:srgbClr val="007EAC"/>
                </a:solidFill>
                <a:latin typeface="Times New Roman"/>
                <a:cs typeface="Times New Roman"/>
              </a:rPr>
              <a:t> </a:t>
            </a:r>
            <a:r>
              <a:rPr sz="1100" spc="-50" dirty="0">
                <a:solidFill>
                  <a:srgbClr val="007EAC"/>
                </a:solidFill>
                <a:latin typeface="Microsoft Sans Serif"/>
                <a:cs typeface="Microsoft Sans Serif"/>
              </a:rPr>
              <a:t>и</a:t>
            </a:r>
            <a:r>
              <a:rPr sz="1100" spc="-50" dirty="0">
                <a:solidFill>
                  <a:srgbClr val="007EAC"/>
                </a:solidFill>
                <a:latin typeface="Times New Roman"/>
                <a:cs typeface="Times New Roman"/>
              </a:rPr>
              <a:t> </a:t>
            </a:r>
            <a:r>
              <a:rPr sz="1100" spc="-10" dirty="0">
                <a:solidFill>
                  <a:srgbClr val="007EAC"/>
                </a:solidFill>
                <a:latin typeface="Microsoft Sans Serif"/>
                <a:cs typeface="Microsoft Sans Serif"/>
              </a:rPr>
              <a:t>оптических</a:t>
            </a:r>
            <a:r>
              <a:rPr sz="1100" spc="-20" dirty="0">
                <a:solidFill>
                  <a:srgbClr val="007EAC"/>
                </a:solidFill>
                <a:latin typeface="Times New Roman"/>
                <a:cs typeface="Times New Roman"/>
              </a:rPr>
              <a:t> </a:t>
            </a:r>
            <a:r>
              <a:rPr sz="1100" spc="-10" dirty="0">
                <a:solidFill>
                  <a:srgbClr val="007EAC"/>
                </a:solidFill>
                <a:latin typeface="Microsoft Sans Serif"/>
                <a:cs typeface="Microsoft Sans Serif"/>
              </a:rPr>
              <a:t>изделий</a:t>
            </a:r>
            <a:endParaRPr sz="1100">
              <a:latin typeface="Microsoft Sans Serif"/>
              <a:cs typeface="Microsoft Sans Serif"/>
            </a:endParaRPr>
          </a:p>
        </p:txBody>
      </p:sp>
      <p:sp>
        <p:nvSpPr>
          <p:cNvPr id="583" name="object 583"/>
          <p:cNvSpPr txBox="1"/>
          <p:nvPr/>
        </p:nvSpPr>
        <p:spPr>
          <a:xfrm>
            <a:off x="4879147" y="6243317"/>
            <a:ext cx="1645285" cy="528955"/>
          </a:xfrm>
          <a:prstGeom prst="rect">
            <a:avLst/>
          </a:prstGeom>
        </p:spPr>
        <p:txBody>
          <a:bodyPr vert="horz" wrap="square" lIns="0" tIns="12700" rIns="0" bIns="0" rtlCol="0">
            <a:spAutoFit/>
          </a:bodyPr>
          <a:lstStyle/>
          <a:p>
            <a:pPr algn="ctr">
              <a:lnSpc>
                <a:spcPct val="100000"/>
              </a:lnSpc>
              <a:spcBef>
                <a:spcPts val="100"/>
              </a:spcBef>
            </a:pPr>
            <a:r>
              <a:rPr sz="1100" dirty="0">
                <a:latin typeface="Microsoft Sans Serif"/>
                <a:cs typeface="Microsoft Sans Serif"/>
              </a:rPr>
              <a:t>АО</a:t>
            </a:r>
            <a:r>
              <a:rPr sz="1100" spc="-5" dirty="0">
                <a:latin typeface="Times New Roman"/>
                <a:cs typeface="Times New Roman"/>
              </a:rPr>
              <a:t> </a:t>
            </a:r>
            <a:r>
              <a:rPr sz="1100" spc="-10" dirty="0">
                <a:latin typeface="Microsoft Sans Serif"/>
                <a:cs typeface="Microsoft Sans Serif"/>
              </a:rPr>
              <a:t>«Сафоновский</a:t>
            </a:r>
            <a:r>
              <a:rPr sz="1100" spc="20" dirty="0">
                <a:latin typeface="Times New Roman"/>
                <a:cs typeface="Times New Roman"/>
              </a:rPr>
              <a:t> </a:t>
            </a:r>
            <a:r>
              <a:rPr sz="1100" spc="-20" dirty="0">
                <a:latin typeface="Microsoft Sans Serif"/>
                <a:cs typeface="Microsoft Sans Serif"/>
              </a:rPr>
              <a:t>завод</a:t>
            </a:r>
            <a:endParaRPr sz="1100">
              <a:latin typeface="Microsoft Sans Serif"/>
              <a:cs typeface="Microsoft Sans Serif"/>
            </a:endParaRPr>
          </a:p>
          <a:p>
            <a:pPr marL="74930" marR="67945" algn="ctr">
              <a:lnSpc>
                <a:spcPct val="100000"/>
              </a:lnSpc>
            </a:pPr>
            <a:r>
              <a:rPr sz="1100" spc="-10" dirty="0">
                <a:latin typeface="Microsoft Sans Serif"/>
                <a:cs typeface="Microsoft Sans Serif"/>
              </a:rPr>
              <a:t>«Гидрометприбор»</a:t>
            </a:r>
            <a:r>
              <a:rPr sz="1100" spc="-10" dirty="0">
                <a:latin typeface="Times New Roman"/>
                <a:cs typeface="Times New Roman"/>
              </a:rPr>
              <a:t> </a:t>
            </a:r>
            <a:r>
              <a:rPr sz="1100" dirty="0">
                <a:latin typeface="Microsoft Sans Serif"/>
                <a:cs typeface="Microsoft Sans Serif"/>
              </a:rPr>
              <a:t>ОАО</a:t>
            </a:r>
            <a:r>
              <a:rPr sz="1100" spc="-10" dirty="0">
                <a:latin typeface="Times New Roman"/>
                <a:cs typeface="Times New Roman"/>
              </a:rPr>
              <a:t> </a:t>
            </a:r>
            <a:r>
              <a:rPr sz="1100" spc="-10" dirty="0">
                <a:latin typeface="Microsoft Sans Serif"/>
                <a:cs typeface="Microsoft Sans Serif"/>
              </a:rPr>
              <a:t>«Теплоконтроль»</a:t>
            </a:r>
            <a:endParaRPr sz="1100">
              <a:latin typeface="Microsoft Sans Serif"/>
              <a:cs typeface="Microsoft Sans Serif"/>
            </a:endParaRPr>
          </a:p>
        </p:txBody>
      </p:sp>
      <p:sp>
        <p:nvSpPr>
          <p:cNvPr id="584" name="object 584"/>
          <p:cNvSpPr txBox="1"/>
          <p:nvPr/>
        </p:nvSpPr>
        <p:spPr>
          <a:xfrm>
            <a:off x="5621403" y="5909561"/>
            <a:ext cx="1231139" cy="197490"/>
          </a:xfrm>
          <a:prstGeom prst="rect">
            <a:avLst/>
          </a:prstGeom>
        </p:spPr>
        <p:txBody>
          <a:bodyPr vert="horz" wrap="square" lIns="0" tIns="12700" rIns="0" bIns="0" rtlCol="0">
            <a:spAutoFit/>
          </a:bodyPr>
          <a:lstStyle/>
          <a:p>
            <a:pPr marL="12700">
              <a:lnSpc>
                <a:spcPct val="100000"/>
              </a:lnSpc>
              <a:spcBef>
                <a:spcPts val="100"/>
              </a:spcBef>
            </a:pPr>
            <a:r>
              <a:rPr lang="ru-RU" sz="1200" b="1" dirty="0" smtClean="0">
                <a:latin typeface="Arial"/>
                <a:cs typeface="Arial"/>
              </a:rPr>
              <a:t>818,9</a:t>
            </a:r>
            <a:r>
              <a:rPr sz="1200" spc="-30" dirty="0" smtClean="0">
                <a:latin typeface="Times New Roman"/>
                <a:cs typeface="Times New Roman"/>
              </a:rPr>
              <a:t> </a:t>
            </a:r>
            <a:r>
              <a:rPr sz="1200" b="1" dirty="0">
                <a:latin typeface="Arial"/>
                <a:cs typeface="Arial"/>
              </a:rPr>
              <a:t>млн.</a:t>
            </a:r>
            <a:r>
              <a:rPr sz="1200" spc="25" dirty="0">
                <a:latin typeface="Times New Roman"/>
                <a:cs typeface="Times New Roman"/>
              </a:rPr>
              <a:t> </a:t>
            </a:r>
            <a:r>
              <a:rPr sz="1200" b="1" spc="-20" dirty="0">
                <a:latin typeface="Arial"/>
                <a:cs typeface="Arial"/>
              </a:rPr>
              <a:t>руб.</a:t>
            </a:r>
            <a:endParaRPr sz="1200" dirty="0">
              <a:latin typeface="Arial"/>
              <a:cs typeface="Arial"/>
            </a:endParaRPr>
          </a:p>
        </p:txBody>
      </p:sp>
      <p:grpSp>
        <p:nvGrpSpPr>
          <p:cNvPr id="585" name="object 585"/>
          <p:cNvGrpSpPr/>
          <p:nvPr/>
        </p:nvGrpSpPr>
        <p:grpSpPr>
          <a:xfrm>
            <a:off x="1910974" y="5036820"/>
            <a:ext cx="2242185" cy="1719580"/>
            <a:chOff x="1910974" y="5036820"/>
            <a:chExt cx="2242185" cy="1719580"/>
          </a:xfrm>
        </p:grpSpPr>
        <p:sp>
          <p:nvSpPr>
            <p:cNvPr id="586" name="object 586"/>
            <p:cNvSpPr/>
            <p:nvPr/>
          </p:nvSpPr>
          <p:spPr>
            <a:xfrm>
              <a:off x="3075310" y="5036820"/>
              <a:ext cx="891540" cy="570230"/>
            </a:xfrm>
            <a:custGeom>
              <a:avLst/>
              <a:gdLst/>
              <a:ahLst/>
              <a:cxnLst/>
              <a:rect l="l" t="t" r="r" b="b"/>
              <a:pathLst>
                <a:path w="891539" h="570229">
                  <a:moveTo>
                    <a:pt x="891539" y="137159"/>
                  </a:moveTo>
                  <a:lnTo>
                    <a:pt x="868864" y="93348"/>
                  </a:lnTo>
                  <a:lnTo>
                    <a:pt x="844222" y="51000"/>
                  </a:lnTo>
                  <a:lnTo>
                    <a:pt x="817684" y="10159"/>
                  </a:lnTo>
                  <a:lnTo>
                    <a:pt x="810350" y="0"/>
                  </a:lnTo>
                  <a:lnTo>
                    <a:pt x="0" y="0"/>
                  </a:lnTo>
                  <a:lnTo>
                    <a:pt x="0" y="569975"/>
                  </a:lnTo>
                  <a:lnTo>
                    <a:pt x="891539" y="137159"/>
                  </a:lnTo>
                  <a:close/>
                </a:path>
              </a:pathLst>
            </a:custGeom>
            <a:solidFill>
              <a:srgbClr val="EBE351"/>
            </a:solidFill>
          </p:spPr>
          <p:txBody>
            <a:bodyPr wrap="square" lIns="0" tIns="0" rIns="0" bIns="0" rtlCol="0">
              <a:normAutofit/>
            </a:bodyPr>
            <a:lstStyle/>
            <a:p>
              <a:endParaRPr/>
            </a:p>
          </p:txBody>
        </p:sp>
        <p:sp>
          <p:nvSpPr>
            <p:cNvPr id="587" name="object 587"/>
            <p:cNvSpPr/>
            <p:nvPr/>
          </p:nvSpPr>
          <p:spPr>
            <a:xfrm>
              <a:off x="3073786" y="5036820"/>
              <a:ext cx="894715" cy="571500"/>
            </a:xfrm>
            <a:custGeom>
              <a:avLst/>
              <a:gdLst/>
              <a:ahLst/>
              <a:cxnLst/>
              <a:rect l="l" t="t" r="r" b="b"/>
              <a:pathLst>
                <a:path w="894714" h="571500">
                  <a:moveTo>
                    <a:pt x="3047" y="567710"/>
                  </a:moveTo>
                  <a:lnTo>
                    <a:pt x="3047" y="0"/>
                  </a:lnTo>
                  <a:lnTo>
                    <a:pt x="0" y="0"/>
                  </a:lnTo>
                  <a:lnTo>
                    <a:pt x="0" y="571499"/>
                  </a:lnTo>
                  <a:lnTo>
                    <a:pt x="1523" y="571499"/>
                  </a:lnTo>
                  <a:lnTo>
                    <a:pt x="1523" y="568451"/>
                  </a:lnTo>
                  <a:lnTo>
                    <a:pt x="3047" y="567710"/>
                  </a:lnTo>
                  <a:close/>
                </a:path>
                <a:path w="894714" h="571500">
                  <a:moveTo>
                    <a:pt x="891539" y="139423"/>
                  </a:moveTo>
                  <a:lnTo>
                    <a:pt x="891539" y="137159"/>
                  </a:lnTo>
                  <a:lnTo>
                    <a:pt x="890878" y="135957"/>
                  </a:lnTo>
                  <a:lnTo>
                    <a:pt x="1523" y="568451"/>
                  </a:lnTo>
                  <a:lnTo>
                    <a:pt x="3047" y="569975"/>
                  </a:lnTo>
                  <a:lnTo>
                    <a:pt x="3047" y="570760"/>
                  </a:lnTo>
                  <a:lnTo>
                    <a:pt x="891539" y="139423"/>
                  </a:lnTo>
                  <a:close/>
                </a:path>
                <a:path w="894714" h="571500">
                  <a:moveTo>
                    <a:pt x="3047" y="570760"/>
                  </a:moveTo>
                  <a:lnTo>
                    <a:pt x="3047" y="569975"/>
                  </a:lnTo>
                  <a:lnTo>
                    <a:pt x="1523" y="568451"/>
                  </a:lnTo>
                  <a:lnTo>
                    <a:pt x="1523" y="571499"/>
                  </a:lnTo>
                  <a:lnTo>
                    <a:pt x="3047" y="570760"/>
                  </a:lnTo>
                  <a:close/>
                </a:path>
                <a:path w="894714" h="571500">
                  <a:moveTo>
                    <a:pt x="894587" y="137159"/>
                  </a:moveTo>
                  <a:lnTo>
                    <a:pt x="894587" y="135635"/>
                  </a:lnTo>
                  <a:lnTo>
                    <a:pt x="877823" y="105155"/>
                  </a:lnTo>
                  <a:lnTo>
                    <a:pt x="861059" y="73151"/>
                  </a:lnTo>
                  <a:lnTo>
                    <a:pt x="842771" y="44195"/>
                  </a:lnTo>
                  <a:lnTo>
                    <a:pt x="822959" y="13715"/>
                  </a:lnTo>
                  <a:lnTo>
                    <a:pt x="813053" y="0"/>
                  </a:lnTo>
                  <a:lnTo>
                    <a:pt x="810429" y="0"/>
                  </a:lnTo>
                  <a:lnTo>
                    <a:pt x="821435" y="15239"/>
                  </a:lnTo>
                  <a:lnTo>
                    <a:pt x="839723" y="45719"/>
                  </a:lnTo>
                  <a:lnTo>
                    <a:pt x="858011" y="74675"/>
                  </a:lnTo>
                  <a:lnTo>
                    <a:pt x="874775" y="106679"/>
                  </a:lnTo>
                  <a:lnTo>
                    <a:pt x="890878" y="135957"/>
                  </a:lnTo>
                  <a:lnTo>
                    <a:pt x="891539" y="135635"/>
                  </a:lnTo>
                  <a:lnTo>
                    <a:pt x="891539" y="139423"/>
                  </a:lnTo>
                  <a:lnTo>
                    <a:pt x="893063" y="138683"/>
                  </a:lnTo>
                  <a:lnTo>
                    <a:pt x="894587" y="137159"/>
                  </a:lnTo>
                  <a:close/>
                </a:path>
                <a:path w="894714" h="571500">
                  <a:moveTo>
                    <a:pt x="891539" y="137159"/>
                  </a:moveTo>
                  <a:lnTo>
                    <a:pt x="891539" y="135635"/>
                  </a:lnTo>
                  <a:lnTo>
                    <a:pt x="890878" y="135957"/>
                  </a:lnTo>
                  <a:lnTo>
                    <a:pt x="891539" y="137159"/>
                  </a:lnTo>
                  <a:close/>
                </a:path>
              </a:pathLst>
            </a:custGeom>
            <a:solidFill>
              <a:srgbClr val="1F3763"/>
            </a:solidFill>
          </p:spPr>
          <p:txBody>
            <a:bodyPr wrap="square" lIns="0" tIns="0" rIns="0" bIns="0" rtlCol="0">
              <a:normAutofit/>
            </a:bodyPr>
            <a:lstStyle/>
            <a:p>
              <a:endParaRPr/>
            </a:p>
          </p:txBody>
        </p:sp>
        <p:sp>
          <p:nvSpPr>
            <p:cNvPr id="588" name="object 588"/>
            <p:cNvSpPr/>
            <p:nvPr/>
          </p:nvSpPr>
          <p:spPr>
            <a:xfrm>
              <a:off x="3160654" y="5219700"/>
              <a:ext cx="990600" cy="562610"/>
            </a:xfrm>
            <a:custGeom>
              <a:avLst/>
              <a:gdLst/>
              <a:ahLst/>
              <a:cxnLst/>
              <a:rect l="l" t="t" r="r" b="b"/>
              <a:pathLst>
                <a:path w="990600" h="562610">
                  <a:moveTo>
                    <a:pt x="990123" y="418123"/>
                  </a:moveTo>
                  <a:lnTo>
                    <a:pt x="988285" y="370162"/>
                  </a:lnTo>
                  <a:lnTo>
                    <a:pt x="984119" y="322392"/>
                  </a:lnTo>
                  <a:lnTo>
                    <a:pt x="977645" y="274891"/>
                  </a:lnTo>
                  <a:lnTo>
                    <a:pt x="968886" y="227740"/>
                  </a:lnTo>
                  <a:lnTo>
                    <a:pt x="957862" y="181017"/>
                  </a:lnTo>
                  <a:lnTo>
                    <a:pt x="944594" y="134802"/>
                  </a:lnTo>
                  <a:lnTo>
                    <a:pt x="929103" y="89175"/>
                  </a:lnTo>
                  <a:lnTo>
                    <a:pt x="911411" y="44214"/>
                  </a:lnTo>
                  <a:lnTo>
                    <a:pt x="891539" y="0"/>
                  </a:lnTo>
                  <a:lnTo>
                    <a:pt x="0" y="432815"/>
                  </a:lnTo>
                  <a:lnTo>
                    <a:pt x="981455" y="562355"/>
                  </a:lnTo>
                  <a:lnTo>
                    <a:pt x="986730" y="514299"/>
                  </a:lnTo>
                  <a:lnTo>
                    <a:pt x="989612" y="466195"/>
                  </a:lnTo>
                  <a:lnTo>
                    <a:pt x="990123" y="418123"/>
                  </a:lnTo>
                  <a:close/>
                </a:path>
              </a:pathLst>
            </a:custGeom>
            <a:solidFill>
              <a:srgbClr val="76CA81"/>
            </a:solidFill>
          </p:spPr>
          <p:txBody>
            <a:bodyPr wrap="square" lIns="0" tIns="0" rIns="0" bIns="0" rtlCol="0">
              <a:normAutofit/>
            </a:bodyPr>
            <a:lstStyle/>
            <a:p>
              <a:endParaRPr/>
            </a:p>
          </p:txBody>
        </p:sp>
        <p:sp>
          <p:nvSpPr>
            <p:cNvPr id="589" name="object 589"/>
            <p:cNvSpPr/>
            <p:nvPr/>
          </p:nvSpPr>
          <p:spPr>
            <a:xfrm>
              <a:off x="3159130" y="5218176"/>
              <a:ext cx="993775" cy="567055"/>
            </a:xfrm>
            <a:custGeom>
              <a:avLst/>
              <a:gdLst/>
              <a:ahLst/>
              <a:cxnLst/>
              <a:rect l="l" t="t" r="r" b="b"/>
              <a:pathLst>
                <a:path w="993775" h="567054">
                  <a:moveTo>
                    <a:pt x="6447" y="433473"/>
                  </a:moveTo>
                  <a:lnTo>
                    <a:pt x="1524" y="432816"/>
                  </a:lnTo>
                  <a:lnTo>
                    <a:pt x="0" y="434340"/>
                  </a:lnTo>
                  <a:lnTo>
                    <a:pt x="1524" y="435864"/>
                  </a:lnTo>
                  <a:lnTo>
                    <a:pt x="6447" y="433473"/>
                  </a:lnTo>
                  <a:close/>
                </a:path>
                <a:path w="993775" h="567054">
                  <a:moveTo>
                    <a:pt x="993648" y="455676"/>
                  </a:moveTo>
                  <a:lnTo>
                    <a:pt x="993648" y="420624"/>
                  </a:lnTo>
                  <a:lnTo>
                    <a:pt x="992124" y="384048"/>
                  </a:lnTo>
                  <a:lnTo>
                    <a:pt x="986028" y="312420"/>
                  </a:lnTo>
                  <a:lnTo>
                    <a:pt x="958596" y="170688"/>
                  </a:lnTo>
                  <a:lnTo>
                    <a:pt x="935736" y="100584"/>
                  </a:lnTo>
                  <a:lnTo>
                    <a:pt x="909828" y="33528"/>
                  </a:lnTo>
                  <a:lnTo>
                    <a:pt x="894588" y="0"/>
                  </a:lnTo>
                  <a:lnTo>
                    <a:pt x="891540" y="0"/>
                  </a:lnTo>
                  <a:lnTo>
                    <a:pt x="1524" y="432816"/>
                  </a:lnTo>
                  <a:lnTo>
                    <a:pt x="6447" y="433473"/>
                  </a:lnTo>
                  <a:lnTo>
                    <a:pt x="891540" y="3787"/>
                  </a:lnTo>
                  <a:lnTo>
                    <a:pt x="891540" y="1524"/>
                  </a:lnTo>
                  <a:lnTo>
                    <a:pt x="893064" y="3048"/>
                  </a:lnTo>
                  <a:lnTo>
                    <a:pt x="893064" y="4876"/>
                  </a:lnTo>
                  <a:lnTo>
                    <a:pt x="906780" y="35052"/>
                  </a:lnTo>
                  <a:lnTo>
                    <a:pt x="920496" y="68580"/>
                  </a:lnTo>
                  <a:lnTo>
                    <a:pt x="932688" y="102108"/>
                  </a:lnTo>
                  <a:lnTo>
                    <a:pt x="944880" y="137160"/>
                  </a:lnTo>
                  <a:lnTo>
                    <a:pt x="955548" y="170688"/>
                  </a:lnTo>
                  <a:lnTo>
                    <a:pt x="963168" y="205740"/>
                  </a:lnTo>
                  <a:lnTo>
                    <a:pt x="972312" y="240792"/>
                  </a:lnTo>
                  <a:lnTo>
                    <a:pt x="978408" y="275844"/>
                  </a:lnTo>
                  <a:lnTo>
                    <a:pt x="982980" y="312420"/>
                  </a:lnTo>
                  <a:lnTo>
                    <a:pt x="989076" y="384048"/>
                  </a:lnTo>
                  <a:lnTo>
                    <a:pt x="990600" y="420624"/>
                  </a:lnTo>
                  <a:lnTo>
                    <a:pt x="990600" y="510540"/>
                  </a:lnTo>
                  <a:lnTo>
                    <a:pt x="992124" y="492252"/>
                  </a:lnTo>
                  <a:lnTo>
                    <a:pt x="993648" y="455676"/>
                  </a:lnTo>
                  <a:close/>
                </a:path>
                <a:path w="993775" h="567054">
                  <a:moveTo>
                    <a:pt x="982980" y="566928"/>
                  </a:moveTo>
                  <a:lnTo>
                    <a:pt x="982980" y="563880"/>
                  </a:lnTo>
                  <a:lnTo>
                    <a:pt x="981456" y="563880"/>
                  </a:lnTo>
                  <a:lnTo>
                    <a:pt x="981456" y="563676"/>
                  </a:lnTo>
                  <a:lnTo>
                    <a:pt x="6447" y="433473"/>
                  </a:lnTo>
                  <a:lnTo>
                    <a:pt x="1524" y="435864"/>
                  </a:lnTo>
                  <a:lnTo>
                    <a:pt x="981456" y="566724"/>
                  </a:lnTo>
                  <a:lnTo>
                    <a:pt x="981456" y="563880"/>
                  </a:lnTo>
                  <a:lnTo>
                    <a:pt x="981482" y="563679"/>
                  </a:lnTo>
                  <a:lnTo>
                    <a:pt x="981482" y="566727"/>
                  </a:lnTo>
                  <a:lnTo>
                    <a:pt x="982980" y="566928"/>
                  </a:lnTo>
                  <a:close/>
                </a:path>
                <a:path w="993775" h="567054">
                  <a:moveTo>
                    <a:pt x="893064" y="3048"/>
                  </a:moveTo>
                  <a:lnTo>
                    <a:pt x="891540" y="1524"/>
                  </a:lnTo>
                  <a:lnTo>
                    <a:pt x="892383" y="3378"/>
                  </a:lnTo>
                  <a:lnTo>
                    <a:pt x="893064" y="3048"/>
                  </a:lnTo>
                  <a:close/>
                </a:path>
                <a:path w="993775" h="567054">
                  <a:moveTo>
                    <a:pt x="892383" y="3378"/>
                  </a:moveTo>
                  <a:lnTo>
                    <a:pt x="891540" y="1524"/>
                  </a:lnTo>
                  <a:lnTo>
                    <a:pt x="891540" y="3787"/>
                  </a:lnTo>
                  <a:lnTo>
                    <a:pt x="892383" y="3378"/>
                  </a:lnTo>
                  <a:close/>
                </a:path>
                <a:path w="993775" h="567054">
                  <a:moveTo>
                    <a:pt x="893064" y="4876"/>
                  </a:moveTo>
                  <a:lnTo>
                    <a:pt x="893064" y="3048"/>
                  </a:lnTo>
                  <a:lnTo>
                    <a:pt x="892383" y="3378"/>
                  </a:lnTo>
                  <a:lnTo>
                    <a:pt x="893064" y="4876"/>
                  </a:lnTo>
                  <a:close/>
                </a:path>
                <a:path w="993775" h="567054">
                  <a:moveTo>
                    <a:pt x="982980" y="563880"/>
                  </a:moveTo>
                  <a:lnTo>
                    <a:pt x="981482" y="563679"/>
                  </a:lnTo>
                  <a:lnTo>
                    <a:pt x="981456" y="563880"/>
                  </a:lnTo>
                  <a:lnTo>
                    <a:pt x="982980" y="563880"/>
                  </a:lnTo>
                  <a:close/>
                </a:path>
                <a:path w="993775" h="567054">
                  <a:moveTo>
                    <a:pt x="990600" y="510540"/>
                  </a:moveTo>
                  <a:lnTo>
                    <a:pt x="990600" y="455676"/>
                  </a:lnTo>
                  <a:lnTo>
                    <a:pt x="989076" y="492252"/>
                  </a:lnTo>
                  <a:lnTo>
                    <a:pt x="986028" y="528828"/>
                  </a:lnTo>
                  <a:lnTo>
                    <a:pt x="981482" y="563679"/>
                  </a:lnTo>
                  <a:lnTo>
                    <a:pt x="982980" y="563880"/>
                  </a:lnTo>
                  <a:lnTo>
                    <a:pt x="982980" y="566928"/>
                  </a:lnTo>
                  <a:lnTo>
                    <a:pt x="984504" y="565404"/>
                  </a:lnTo>
                  <a:lnTo>
                    <a:pt x="989076" y="528828"/>
                  </a:lnTo>
                  <a:lnTo>
                    <a:pt x="990600" y="510540"/>
                  </a:lnTo>
                  <a:close/>
                </a:path>
              </a:pathLst>
            </a:custGeom>
            <a:solidFill>
              <a:srgbClr val="1F3763"/>
            </a:solidFill>
          </p:spPr>
          <p:txBody>
            <a:bodyPr wrap="square" lIns="0" tIns="0" rIns="0" bIns="0" rtlCol="0">
              <a:normAutofit/>
            </a:bodyPr>
            <a:lstStyle/>
            <a:p>
              <a:endParaRPr/>
            </a:p>
          </p:txBody>
        </p:sp>
        <p:sp>
          <p:nvSpPr>
            <p:cNvPr id="590" name="object 590"/>
            <p:cNvSpPr/>
            <p:nvPr/>
          </p:nvSpPr>
          <p:spPr>
            <a:xfrm>
              <a:off x="3104266" y="5708904"/>
              <a:ext cx="981710" cy="722630"/>
            </a:xfrm>
            <a:custGeom>
              <a:avLst/>
              <a:gdLst/>
              <a:ahLst/>
              <a:cxnLst/>
              <a:rect l="l" t="t" r="r" b="b"/>
              <a:pathLst>
                <a:path w="981710" h="722629">
                  <a:moveTo>
                    <a:pt x="981455" y="131063"/>
                  </a:moveTo>
                  <a:lnTo>
                    <a:pt x="0" y="0"/>
                  </a:lnTo>
                  <a:lnTo>
                    <a:pt x="678179" y="722375"/>
                  </a:lnTo>
                  <a:lnTo>
                    <a:pt x="712882" y="688262"/>
                  </a:lnTo>
                  <a:lnTo>
                    <a:pt x="745764" y="652591"/>
                  </a:lnTo>
                  <a:lnTo>
                    <a:pt x="776781" y="615442"/>
                  </a:lnTo>
                  <a:lnTo>
                    <a:pt x="805884" y="576889"/>
                  </a:lnTo>
                  <a:lnTo>
                    <a:pt x="833029" y="537010"/>
                  </a:lnTo>
                  <a:lnTo>
                    <a:pt x="858167" y="495882"/>
                  </a:lnTo>
                  <a:lnTo>
                    <a:pt x="881252" y="453580"/>
                  </a:lnTo>
                  <a:lnTo>
                    <a:pt x="902239" y="410182"/>
                  </a:lnTo>
                  <a:lnTo>
                    <a:pt x="921079" y="365764"/>
                  </a:lnTo>
                  <a:lnTo>
                    <a:pt x="937726" y="320404"/>
                  </a:lnTo>
                  <a:lnTo>
                    <a:pt x="952134" y="274177"/>
                  </a:lnTo>
                  <a:lnTo>
                    <a:pt x="964256" y="227160"/>
                  </a:lnTo>
                  <a:lnTo>
                    <a:pt x="974045" y="179430"/>
                  </a:lnTo>
                  <a:lnTo>
                    <a:pt x="981455" y="131063"/>
                  </a:lnTo>
                  <a:close/>
                </a:path>
              </a:pathLst>
            </a:custGeom>
            <a:solidFill>
              <a:srgbClr val="00ADFF"/>
            </a:solidFill>
          </p:spPr>
          <p:txBody>
            <a:bodyPr wrap="square" lIns="0" tIns="0" rIns="0" bIns="0" rtlCol="0">
              <a:normAutofit/>
            </a:bodyPr>
            <a:lstStyle/>
            <a:p>
              <a:endParaRPr/>
            </a:p>
          </p:txBody>
        </p:sp>
        <p:sp>
          <p:nvSpPr>
            <p:cNvPr id="591" name="object 591"/>
            <p:cNvSpPr/>
            <p:nvPr/>
          </p:nvSpPr>
          <p:spPr>
            <a:xfrm>
              <a:off x="3102742" y="5708904"/>
              <a:ext cx="984885" cy="725805"/>
            </a:xfrm>
            <a:custGeom>
              <a:avLst/>
              <a:gdLst/>
              <a:ahLst/>
              <a:cxnLst/>
              <a:rect l="l" t="t" r="r" b="b"/>
              <a:pathLst>
                <a:path w="984885" h="725804">
                  <a:moveTo>
                    <a:pt x="679752" y="720803"/>
                  </a:moveTo>
                  <a:lnTo>
                    <a:pt x="4902" y="1975"/>
                  </a:lnTo>
                  <a:lnTo>
                    <a:pt x="1524" y="1524"/>
                  </a:lnTo>
                  <a:lnTo>
                    <a:pt x="1524" y="0"/>
                  </a:lnTo>
                  <a:lnTo>
                    <a:pt x="0" y="0"/>
                  </a:lnTo>
                  <a:lnTo>
                    <a:pt x="0" y="1524"/>
                  </a:lnTo>
                  <a:lnTo>
                    <a:pt x="1524" y="3147"/>
                  </a:lnTo>
                  <a:lnTo>
                    <a:pt x="1524" y="1524"/>
                  </a:lnTo>
                  <a:lnTo>
                    <a:pt x="2870" y="177"/>
                  </a:lnTo>
                  <a:lnTo>
                    <a:pt x="2870" y="4581"/>
                  </a:lnTo>
                  <a:lnTo>
                    <a:pt x="678180" y="723900"/>
                  </a:lnTo>
                  <a:lnTo>
                    <a:pt x="678180" y="722376"/>
                  </a:lnTo>
                  <a:lnTo>
                    <a:pt x="679752" y="720803"/>
                  </a:lnTo>
                  <a:close/>
                </a:path>
                <a:path w="984885" h="725804">
                  <a:moveTo>
                    <a:pt x="4902" y="1975"/>
                  </a:moveTo>
                  <a:lnTo>
                    <a:pt x="3263" y="229"/>
                  </a:lnTo>
                  <a:lnTo>
                    <a:pt x="2870" y="177"/>
                  </a:lnTo>
                  <a:lnTo>
                    <a:pt x="1524" y="1524"/>
                  </a:lnTo>
                  <a:lnTo>
                    <a:pt x="4902" y="1975"/>
                  </a:lnTo>
                  <a:close/>
                </a:path>
                <a:path w="984885" h="725804">
                  <a:moveTo>
                    <a:pt x="3263" y="229"/>
                  </a:moveTo>
                  <a:lnTo>
                    <a:pt x="3048" y="0"/>
                  </a:lnTo>
                  <a:lnTo>
                    <a:pt x="2870" y="177"/>
                  </a:lnTo>
                  <a:lnTo>
                    <a:pt x="3263" y="229"/>
                  </a:lnTo>
                  <a:close/>
                </a:path>
                <a:path w="984885" h="725804">
                  <a:moveTo>
                    <a:pt x="984504" y="131064"/>
                  </a:moveTo>
                  <a:lnTo>
                    <a:pt x="984504" y="129540"/>
                  </a:lnTo>
                  <a:lnTo>
                    <a:pt x="982980" y="129540"/>
                  </a:lnTo>
                  <a:lnTo>
                    <a:pt x="3263" y="229"/>
                  </a:lnTo>
                  <a:lnTo>
                    <a:pt x="4902" y="1975"/>
                  </a:lnTo>
                  <a:lnTo>
                    <a:pt x="981270" y="132359"/>
                  </a:lnTo>
                  <a:lnTo>
                    <a:pt x="981456" y="131064"/>
                  </a:lnTo>
                  <a:lnTo>
                    <a:pt x="982980" y="132588"/>
                  </a:lnTo>
                  <a:lnTo>
                    <a:pt x="982980" y="141732"/>
                  </a:lnTo>
                  <a:lnTo>
                    <a:pt x="984504" y="131064"/>
                  </a:lnTo>
                  <a:close/>
                </a:path>
                <a:path w="984885" h="725804">
                  <a:moveTo>
                    <a:pt x="681228" y="722376"/>
                  </a:moveTo>
                  <a:lnTo>
                    <a:pt x="679752" y="720803"/>
                  </a:lnTo>
                  <a:lnTo>
                    <a:pt x="678180" y="722376"/>
                  </a:lnTo>
                  <a:lnTo>
                    <a:pt x="681228" y="722376"/>
                  </a:lnTo>
                  <a:close/>
                </a:path>
                <a:path w="984885" h="725804">
                  <a:moveTo>
                    <a:pt x="681228" y="723900"/>
                  </a:moveTo>
                  <a:lnTo>
                    <a:pt x="681228" y="722376"/>
                  </a:lnTo>
                  <a:lnTo>
                    <a:pt x="678180" y="722376"/>
                  </a:lnTo>
                  <a:lnTo>
                    <a:pt x="678180" y="723900"/>
                  </a:lnTo>
                  <a:lnTo>
                    <a:pt x="679704" y="725424"/>
                  </a:lnTo>
                  <a:lnTo>
                    <a:pt x="681228" y="723900"/>
                  </a:lnTo>
                  <a:close/>
                </a:path>
                <a:path w="984885" h="725804">
                  <a:moveTo>
                    <a:pt x="982980" y="141732"/>
                  </a:moveTo>
                  <a:lnTo>
                    <a:pt x="982980" y="132588"/>
                  </a:lnTo>
                  <a:lnTo>
                    <a:pt x="981270" y="132359"/>
                  </a:lnTo>
                  <a:lnTo>
                    <a:pt x="975360" y="173736"/>
                  </a:lnTo>
                  <a:lnTo>
                    <a:pt x="967740" y="214884"/>
                  </a:lnTo>
                  <a:lnTo>
                    <a:pt x="957072" y="256032"/>
                  </a:lnTo>
                  <a:lnTo>
                    <a:pt x="944880" y="297180"/>
                  </a:lnTo>
                  <a:lnTo>
                    <a:pt x="917448" y="376428"/>
                  </a:lnTo>
                  <a:lnTo>
                    <a:pt x="900684" y="414528"/>
                  </a:lnTo>
                  <a:lnTo>
                    <a:pt x="880872" y="452628"/>
                  </a:lnTo>
                  <a:lnTo>
                    <a:pt x="861060" y="489204"/>
                  </a:lnTo>
                  <a:lnTo>
                    <a:pt x="839724" y="525780"/>
                  </a:lnTo>
                  <a:lnTo>
                    <a:pt x="816864" y="560832"/>
                  </a:lnTo>
                  <a:lnTo>
                    <a:pt x="792480" y="595884"/>
                  </a:lnTo>
                  <a:lnTo>
                    <a:pt x="766572" y="629412"/>
                  </a:lnTo>
                  <a:lnTo>
                    <a:pt x="739140" y="661416"/>
                  </a:lnTo>
                  <a:lnTo>
                    <a:pt x="679752" y="720803"/>
                  </a:lnTo>
                  <a:lnTo>
                    <a:pt x="681228" y="722376"/>
                  </a:lnTo>
                  <a:lnTo>
                    <a:pt x="681228" y="723900"/>
                  </a:lnTo>
                  <a:lnTo>
                    <a:pt x="711708" y="694944"/>
                  </a:lnTo>
                  <a:lnTo>
                    <a:pt x="740664" y="662940"/>
                  </a:lnTo>
                  <a:lnTo>
                    <a:pt x="768096" y="630936"/>
                  </a:lnTo>
                  <a:lnTo>
                    <a:pt x="794004" y="597408"/>
                  </a:lnTo>
                  <a:lnTo>
                    <a:pt x="819912" y="562356"/>
                  </a:lnTo>
                  <a:lnTo>
                    <a:pt x="842772" y="527304"/>
                  </a:lnTo>
                  <a:lnTo>
                    <a:pt x="864108" y="490728"/>
                  </a:lnTo>
                  <a:lnTo>
                    <a:pt x="883920" y="454152"/>
                  </a:lnTo>
                  <a:lnTo>
                    <a:pt x="902208" y="416052"/>
                  </a:lnTo>
                  <a:lnTo>
                    <a:pt x="918972" y="377952"/>
                  </a:lnTo>
                  <a:lnTo>
                    <a:pt x="934212" y="338328"/>
                  </a:lnTo>
                  <a:lnTo>
                    <a:pt x="947928" y="297180"/>
                  </a:lnTo>
                  <a:lnTo>
                    <a:pt x="960120" y="257556"/>
                  </a:lnTo>
                  <a:lnTo>
                    <a:pt x="970788" y="214884"/>
                  </a:lnTo>
                  <a:lnTo>
                    <a:pt x="978408" y="173736"/>
                  </a:lnTo>
                  <a:lnTo>
                    <a:pt x="982980" y="141732"/>
                  </a:lnTo>
                  <a:close/>
                </a:path>
                <a:path w="984885" h="725804">
                  <a:moveTo>
                    <a:pt x="982980" y="132588"/>
                  </a:moveTo>
                  <a:lnTo>
                    <a:pt x="981456" y="131064"/>
                  </a:lnTo>
                  <a:lnTo>
                    <a:pt x="981270" y="132359"/>
                  </a:lnTo>
                  <a:lnTo>
                    <a:pt x="982980" y="132588"/>
                  </a:lnTo>
                  <a:close/>
                </a:path>
              </a:pathLst>
            </a:custGeom>
            <a:solidFill>
              <a:srgbClr val="1F3763"/>
            </a:solidFill>
          </p:spPr>
          <p:txBody>
            <a:bodyPr wrap="square" lIns="0" tIns="0" rIns="0" bIns="0" rtlCol="0">
              <a:normAutofit/>
            </a:bodyPr>
            <a:lstStyle/>
            <a:p>
              <a:endParaRPr/>
            </a:p>
          </p:txBody>
        </p:sp>
        <p:sp>
          <p:nvSpPr>
            <p:cNvPr id="592" name="object 592"/>
            <p:cNvSpPr/>
            <p:nvPr/>
          </p:nvSpPr>
          <p:spPr>
            <a:xfrm>
              <a:off x="1912369" y="5036820"/>
              <a:ext cx="1669414" cy="1717675"/>
            </a:xfrm>
            <a:custGeom>
              <a:avLst/>
              <a:gdLst/>
              <a:ahLst/>
              <a:cxnLst/>
              <a:rect l="l" t="t" r="r" b="b"/>
              <a:pathLst>
                <a:path w="1669414" h="1717675">
                  <a:moveTo>
                    <a:pt x="1668907" y="1449323"/>
                  </a:moveTo>
                  <a:lnTo>
                    <a:pt x="990728" y="726947"/>
                  </a:lnTo>
                  <a:lnTo>
                    <a:pt x="626628" y="0"/>
                  </a:lnTo>
                  <a:lnTo>
                    <a:pt x="318123" y="0"/>
                  </a:lnTo>
                  <a:lnTo>
                    <a:pt x="283433" y="33622"/>
                  </a:lnTo>
                  <a:lnTo>
                    <a:pt x="252255" y="66944"/>
                  </a:lnTo>
                  <a:lnTo>
                    <a:pt x="222773" y="101525"/>
                  </a:lnTo>
                  <a:lnTo>
                    <a:pt x="195011" y="137295"/>
                  </a:lnTo>
                  <a:lnTo>
                    <a:pt x="168993" y="174185"/>
                  </a:lnTo>
                  <a:lnTo>
                    <a:pt x="144742" y="212123"/>
                  </a:lnTo>
                  <a:lnTo>
                    <a:pt x="122281" y="251040"/>
                  </a:lnTo>
                  <a:lnTo>
                    <a:pt x="101633" y="290867"/>
                  </a:lnTo>
                  <a:lnTo>
                    <a:pt x="82821" y="331532"/>
                  </a:lnTo>
                  <a:lnTo>
                    <a:pt x="65869" y="372966"/>
                  </a:lnTo>
                  <a:lnTo>
                    <a:pt x="50801" y="415099"/>
                  </a:lnTo>
                  <a:lnTo>
                    <a:pt x="37638" y="457861"/>
                  </a:lnTo>
                  <a:lnTo>
                    <a:pt x="26405" y="501181"/>
                  </a:lnTo>
                  <a:lnTo>
                    <a:pt x="17125" y="544991"/>
                  </a:lnTo>
                  <a:lnTo>
                    <a:pt x="9822" y="589219"/>
                  </a:lnTo>
                  <a:lnTo>
                    <a:pt x="4517" y="633796"/>
                  </a:lnTo>
                  <a:lnTo>
                    <a:pt x="1235" y="678652"/>
                  </a:lnTo>
                  <a:lnTo>
                    <a:pt x="0" y="723716"/>
                  </a:lnTo>
                  <a:lnTo>
                    <a:pt x="833" y="768919"/>
                  </a:lnTo>
                  <a:lnTo>
                    <a:pt x="3758" y="814191"/>
                  </a:lnTo>
                  <a:lnTo>
                    <a:pt x="8800" y="859461"/>
                  </a:lnTo>
                  <a:lnTo>
                    <a:pt x="15980" y="904660"/>
                  </a:lnTo>
                  <a:lnTo>
                    <a:pt x="25323" y="949717"/>
                  </a:lnTo>
                  <a:lnTo>
                    <a:pt x="36851" y="994563"/>
                  </a:lnTo>
                  <a:lnTo>
                    <a:pt x="50588" y="1039128"/>
                  </a:lnTo>
                  <a:lnTo>
                    <a:pt x="66557" y="1083340"/>
                  </a:lnTo>
                  <a:lnTo>
                    <a:pt x="84781" y="1127132"/>
                  </a:lnTo>
                  <a:lnTo>
                    <a:pt x="105284" y="1170431"/>
                  </a:lnTo>
                  <a:lnTo>
                    <a:pt x="127831" y="1212837"/>
                  </a:lnTo>
                  <a:lnTo>
                    <a:pt x="152128" y="1253709"/>
                  </a:lnTo>
                  <a:lnTo>
                    <a:pt x="178105" y="1293023"/>
                  </a:lnTo>
                  <a:lnTo>
                    <a:pt x="205690" y="1330757"/>
                  </a:lnTo>
                  <a:lnTo>
                    <a:pt x="234815" y="1366887"/>
                  </a:lnTo>
                  <a:lnTo>
                    <a:pt x="265409" y="1401390"/>
                  </a:lnTo>
                  <a:lnTo>
                    <a:pt x="297402" y="1434242"/>
                  </a:lnTo>
                  <a:lnTo>
                    <a:pt x="330724" y="1465420"/>
                  </a:lnTo>
                  <a:lnTo>
                    <a:pt x="365305" y="1494902"/>
                  </a:lnTo>
                  <a:lnTo>
                    <a:pt x="401075" y="1522664"/>
                  </a:lnTo>
                  <a:lnTo>
                    <a:pt x="437965" y="1548682"/>
                  </a:lnTo>
                  <a:lnTo>
                    <a:pt x="475903" y="1572933"/>
                  </a:lnTo>
                  <a:lnTo>
                    <a:pt x="514820" y="1595394"/>
                  </a:lnTo>
                  <a:lnTo>
                    <a:pt x="554647" y="1616042"/>
                  </a:lnTo>
                  <a:lnTo>
                    <a:pt x="595312" y="1634854"/>
                  </a:lnTo>
                  <a:lnTo>
                    <a:pt x="636746" y="1651806"/>
                  </a:lnTo>
                  <a:lnTo>
                    <a:pt x="678879" y="1666874"/>
                  </a:lnTo>
                  <a:lnTo>
                    <a:pt x="721641" y="1680037"/>
                  </a:lnTo>
                  <a:lnTo>
                    <a:pt x="764962" y="1691270"/>
                  </a:lnTo>
                  <a:lnTo>
                    <a:pt x="808771" y="1700549"/>
                  </a:lnTo>
                  <a:lnTo>
                    <a:pt x="852999" y="1707853"/>
                  </a:lnTo>
                  <a:lnTo>
                    <a:pt x="897576" y="1713158"/>
                  </a:lnTo>
                  <a:lnTo>
                    <a:pt x="942432" y="1716440"/>
                  </a:lnTo>
                  <a:lnTo>
                    <a:pt x="987496" y="1717675"/>
                  </a:lnTo>
                  <a:lnTo>
                    <a:pt x="1032699" y="1716842"/>
                  </a:lnTo>
                  <a:lnTo>
                    <a:pt x="1077971" y="1713916"/>
                  </a:lnTo>
                  <a:lnTo>
                    <a:pt x="1123241" y="1708875"/>
                  </a:lnTo>
                  <a:lnTo>
                    <a:pt x="1168440" y="1701695"/>
                  </a:lnTo>
                  <a:lnTo>
                    <a:pt x="1213497" y="1692352"/>
                  </a:lnTo>
                  <a:lnTo>
                    <a:pt x="1258343" y="1680824"/>
                  </a:lnTo>
                  <a:lnTo>
                    <a:pt x="1302908" y="1667087"/>
                  </a:lnTo>
                  <a:lnTo>
                    <a:pt x="1347120" y="1651118"/>
                  </a:lnTo>
                  <a:lnTo>
                    <a:pt x="1390912" y="1632894"/>
                  </a:lnTo>
                  <a:lnTo>
                    <a:pt x="1434211" y="1612391"/>
                  </a:lnTo>
                  <a:lnTo>
                    <a:pt x="1476361" y="1590046"/>
                  </a:lnTo>
                  <a:lnTo>
                    <a:pt x="1517411" y="1565712"/>
                  </a:lnTo>
                  <a:lnTo>
                    <a:pt x="1557274" y="1539430"/>
                  </a:lnTo>
                  <a:lnTo>
                    <a:pt x="1595868" y="1511243"/>
                  </a:lnTo>
                  <a:lnTo>
                    <a:pt x="1633108" y="1481193"/>
                  </a:lnTo>
                  <a:lnTo>
                    <a:pt x="1668907" y="1449323"/>
                  </a:lnTo>
                  <a:close/>
                </a:path>
              </a:pathLst>
            </a:custGeom>
            <a:solidFill>
              <a:srgbClr val="8ADCDE"/>
            </a:solidFill>
          </p:spPr>
          <p:txBody>
            <a:bodyPr wrap="square" lIns="0" tIns="0" rIns="0" bIns="0" rtlCol="0">
              <a:normAutofit/>
            </a:bodyPr>
            <a:lstStyle/>
            <a:p>
              <a:endParaRPr/>
            </a:p>
          </p:txBody>
        </p:sp>
        <p:sp>
          <p:nvSpPr>
            <p:cNvPr id="593" name="object 593"/>
            <p:cNvSpPr/>
            <p:nvPr/>
          </p:nvSpPr>
          <p:spPr>
            <a:xfrm>
              <a:off x="1910974" y="5036820"/>
              <a:ext cx="1671955" cy="1719580"/>
            </a:xfrm>
            <a:custGeom>
              <a:avLst/>
              <a:gdLst/>
              <a:ahLst/>
              <a:cxnLst/>
              <a:rect l="l" t="t" r="r" b="b"/>
              <a:pathLst>
                <a:path w="1671954" h="1719579">
                  <a:moveTo>
                    <a:pt x="322256" y="0"/>
                  </a:moveTo>
                  <a:lnTo>
                    <a:pt x="316576" y="0"/>
                  </a:lnTo>
                  <a:lnTo>
                    <a:pt x="303275" y="12191"/>
                  </a:lnTo>
                  <a:lnTo>
                    <a:pt x="269747" y="47243"/>
                  </a:lnTo>
                  <a:lnTo>
                    <a:pt x="237743" y="82295"/>
                  </a:lnTo>
                  <a:lnTo>
                    <a:pt x="207263" y="120395"/>
                  </a:lnTo>
                  <a:lnTo>
                    <a:pt x="178307" y="160019"/>
                  </a:lnTo>
                  <a:lnTo>
                    <a:pt x="152399" y="199643"/>
                  </a:lnTo>
                  <a:lnTo>
                    <a:pt x="128015" y="240791"/>
                  </a:lnTo>
                  <a:lnTo>
                    <a:pt x="105155" y="281939"/>
                  </a:lnTo>
                  <a:lnTo>
                    <a:pt x="85343" y="326135"/>
                  </a:lnTo>
                  <a:lnTo>
                    <a:pt x="67055" y="370331"/>
                  </a:lnTo>
                  <a:lnTo>
                    <a:pt x="50291" y="414527"/>
                  </a:lnTo>
                  <a:lnTo>
                    <a:pt x="36575" y="460247"/>
                  </a:lnTo>
                  <a:lnTo>
                    <a:pt x="24383" y="505967"/>
                  </a:lnTo>
                  <a:lnTo>
                    <a:pt x="15239" y="553211"/>
                  </a:lnTo>
                  <a:lnTo>
                    <a:pt x="7619" y="600455"/>
                  </a:lnTo>
                  <a:lnTo>
                    <a:pt x="0" y="694943"/>
                  </a:lnTo>
                  <a:lnTo>
                    <a:pt x="0" y="768095"/>
                  </a:lnTo>
                  <a:lnTo>
                    <a:pt x="3047" y="815339"/>
                  </a:lnTo>
                  <a:lnTo>
                    <a:pt x="3047" y="694943"/>
                  </a:lnTo>
                  <a:lnTo>
                    <a:pt x="7619" y="624839"/>
                  </a:lnTo>
                  <a:lnTo>
                    <a:pt x="18287" y="553211"/>
                  </a:lnTo>
                  <a:lnTo>
                    <a:pt x="27431" y="507491"/>
                  </a:lnTo>
                  <a:lnTo>
                    <a:pt x="39623" y="460247"/>
                  </a:lnTo>
                  <a:lnTo>
                    <a:pt x="53339" y="416051"/>
                  </a:lnTo>
                  <a:lnTo>
                    <a:pt x="70103" y="370331"/>
                  </a:lnTo>
                  <a:lnTo>
                    <a:pt x="86867" y="327659"/>
                  </a:lnTo>
                  <a:lnTo>
                    <a:pt x="108203" y="283463"/>
                  </a:lnTo>
                  <a:lnTo>
                    <a:pt x="129539" y="242315"/>
                  </a:lnTo>
                  <a:lnTo>
                    <a:pt x="153923" y="201167"/>
                  </a:lnTo>
                  <a:lnTo>
                    <a:pt x="208787" y="121919"/>
                  </a:lnTo>
                  <a:lnTo>
                    <a:pt x="239267" y="85343"/>
                  </a:lnTo>
                  <a:lnTo>
                    <a:pt x="271271" y="48767"/>
                  </a:lnTo>
                  <a:lnTo>
                    <a:pt x="322256" y="0"/>
                  </a:lnTo>
                  <a:close/>
                </a:path>
                <a:path w="1671954" h="1719579">
                  <a:moveTo>
                    <a:pt x="1668779" y="1453387"/>
                  </a:moveTo>
                  <a:lnTo>
                    <a:pt x="1668779" y="1450847"/>
                  </a:lnTo>
                  <a:lnTo>
                    <a:pt x="1667260" y="1449229"/>
                  </a:lnTo>
                  <a:lnTo>
                    <a:pt x="1642871" y="1472183"/>
                  </a:lnTo>
                  <a:lnTo>
                    <a:pt x="1615439" y="1495043"/>
                  </a:lnTo>
                  <a:lnTo>
                    <a:pt x="1559051" y="1537715"/>
                  </a:lnTo>
                  <a:lnTo>
                    <a:pt x="1498091" y="1577339"/>
                  </a:lnTo>
                  <a:lnTo>
                    <a:pt x="1435607" y="1610867"/>
                  </a:lnTo>
                  <a:lnTo>
                    <a:pt x="1367027" y="1642871"/>
                  </a:lnTo>
                  <a:lnTo>
                    <a:pt x="1319783" y="1659635"/>
                  </a:lnTo>
                  <a:lnTo>
                    <a:pt x="1295399" y="1668779"/>
                  </a:lnTo>
                  <a:lnTo>
                    <a:pt x="1272539" y="1676399"/>
                  </a:lnTo>
                  <a:lnTo>
                    <a:pt x="1248155" y="1682495"/>
                  </a:lnTo>
                  <a:lnTo>
                    <a:pt x="1225295" y="1688591"/>
                  </a:lnTo>
                  <a:lnTo>
                    <a:pt x="1152143" y="1703831"/>
                  </a:lnTo>
                  <a:lnTo>
                    <a:pt x="1080515" y="1712975"/>
                  </a:lnTo>
                  <a:lnTo>
                    <a:pt x="1056131" y="1714499"/>
                  </a:lnTo>
                  <a:lnTo>
                    <a:pt x="1033271" y="1716023"/>
                  </a:lnTo>
                  <a:lnTo>
                    <a:pt x="960119" y="1716023"/>
                  </a:lnTo>
                  <a:lnTo>
                    <a:pt x="937259" y="1714499"/>
                  </a:lnTo>
                  <a:lnTo>
                    <a:pt x="912875" y="1712975"/>
                  </a:lnTo>
                  <a:lnTo>
                    <a:pt x="865631" y="1708403"/>
                  </a:lnTo>
                  <a:lnTo>
                    <a:pt x="818387" y="1700783"/>
                  </a:lnTo>
                  <a:lnTo>
                    <a:pt x="772667" y="1691639"/>
                  </a:lnTo>
                  <a:lnTo>
                    <a:pt x="725423" y="1679447"/>
                  </a:lnTo>
                  <a:lnTo>
                    <a:pt x="681227" y="1665731"/>
                  </a:lnTo>
                  <a:lnTo>
                    <a:pt x="635507" y="1650491"/>
                  </a:lnTo>
                  <a:lnTo>
                    <a:pt x="592835" y="1632203"/>
                  </a:lnTo>
                  <a:lnTo>
                    <a:pt x="548639" y="1610867"/>
                  </a:lnTo>
                  <a:lnTo>
                    <a:pt x="507491" y="1589531"/>
                  </a:lnTo>
                  <a:lnTo>
                    <a:pt x="466343" y="1565147"/>
                  </a:lnTo>
                  <a:lnTo>
                    <a:pt x="387095" y="1510283"/>
                  </a:lnTo>
                  <a:lnTo>
                    <a:pt x="350519" y="1479803"/>
                  </a:lnTo>
                  <a:lnTo>
                    <a:pt x="313943" y="1447799"/>
                  </a:lnTo>
                  <a:lnTo>
                    <a:pt x="280415" y="1414271"/>
                  </a:lnTo>
                  <a:lnTo>
                    <a:pt x="246887" y="1377695"/>
                  </a:lnTo>
                  <a:lnTo>
                    <a:pt x="214883" y="1339595"/>
                  </a:lnTo>
                  <a:lnTo>
                    <a:pt x="185927" y="1299971"/>
                  </a:lnTo>
                  <a:lnTo>
                    <a:pt x="158495" y="1258823"/>
                  </a:lnTo>
                  <a:lnTo>
                    <a:pt x="132587" y="1216151"/>
                  </a:lnTo>
                  <a:lnTo>
                    <a:pt x="108203" y="1170431"/>
                  </a:lnTo>
                  <a:lnTo>
                    <a:pt x="76199" y="1101851"/>
                  </a:lnTo>
                  <a:lnTo>
                    <a:pt x="59435" y="1054607"/>
                  </a:lnTo>
                  <a:lnTo>
                    <a:pt x="50291" y="1030223"/>
                  </a:lnTo>
                  <a:lnTo>
                    <a:pt x="44195" y="1007363"/>
                  </a:lnTo>
                  <a:lnTo>
                    <a:pt x="36575" y="982979"/>
                  </a:lnTo>
                  <a:lnTo>
                    <a:pt x="30479" y="960119"/>
                  </a:lnTo>
                  <a:lnTo>
                    <a:pt x="24383" y="935735"/>
                  </a:lnTo>
                  <a:lnTo>
                    <a:pt x="15239" y="886967"/>
                  </a:lnTo>
                  <a:lnTo>
                    <a:pt x="6095" y="815339"/>
                  </a:lnTo>
                  <a:lnTo>
                    <a:pt x="3047" y="768095"/>
                  </a:lnTo>
                  <a:lnTo>
                    <a:pt x="3047" y="815339"/>
                  </a:lnTo>
                  <a:lnTo>
                    <a:pt x="9143" y="864107"/>
                  </a:lnTo>
                  <a:lnTo>
                    <a:pt x="13715" y="888491"/>
                  </a:lnTo>
                  <a:lnTo>
                    <a:pt x="16763" y="912875"/>
                  </a:lnTo>
                  <a:lnTo>
                    <a:pt x="22859" y="935735"/>
                  </a:lnTo>
                  <a:lnTo>
                    <a:pt x="27431" y="960119"/>
                  </a:lnTo>
                  <a:lnTo>
                    <a:pt x="33527" y="984503"/>
                  </a:lnTo>
                  <a:lnTo>
                    <a:pt x="41147" y="1007363"/>
                  </a:lnTo>
                  <a:lnTo>
                    <a:pt x="47243" y="1031747"/>
                  </a:lnTo>
                  <a:lnTo>
                    <a:pt x="56387" y="1054607"/>
                  </a:lnTo>
                  <a:lnTo>
                    <a:pt x="73151" y="1101851"/>
                  </a:lnTo>
                  <a:lnTo>
                    <a:pt x="105155" y="1171955"/>
                  </a:lnTo>
                  <a:lnTo>
                    <a:pt x="129539" y="1216151"/>
                  </a:lnTo>
                  <a:lnTo>
                    <a:pt x="155447" y="1260347"/>
                  </a:lnTo>
                  <a:lnTo>
                    <a:pt x="182879" y="1301495"/>
                  </a:lnTo>
                  <a:lnTo>
                    <a:pt x="213359" y="1341119"/>
                  </a:lnTo>
                  <a:lnTo>
                    <a:pt x="243839" y="1379219"/>
                  </a:lnTo>
                  <a:lnTo>
                    <a:pt x="277367" y="1415795"/>
                  </a:lnTo>
                  <a:lnTo>
                    <a:pt x="312419" y="1449323"/>
                  </a:lnTo>
                  <a:lnTo>
                    <a:pt x="347471" y="1481327"/>
                  </a:lnTo>
                  <a:lnTo>
                    <a:pt x="385571" y="1511807"/>
                  </a:lnTo>
                  <a:lnTo>
                    <a:pt x="425195" y="1540763"/>
                  </a:lnTo>
                  <a:lnTo>
                    <a:pt x="464819" y="1566671"/>
                  </a:lnTo>
                  <a:lnTo>
                    <a:pt x="505967" y="1591055"/>
                  </a:lnTo>
                  <a:lnTo>
                    <a:pt x="547115" y="1613915"/>
                  </a:lnTo>
                  <a:lnTo>
                    <a:pt x="591311" y="1633727"/>
                  </a:lnTo>
                  <a:lnTo>
                    <a:pt x="635507" y="1652015"/>
                  </a:lnTo>
                  <a:lnTo>
                    <a:pt x="679703" y="1668779"/>
                  </a:lnTo>
                  <a:lnTo>
                    <a:pt x="725423" y="1682495"/>
                  </a:lnTo>
                  <a:lnTo>
                    <a:pt x="771143" y="1694687"/>
                  </a:lnTo>
                  <a:lnTo>
                    <a:pt x="818387" y="1703831"/>
                  </a:lnTo>
                  <a:lnTo>
                    <a:pt x="865631" y="1711451"/>
                  </a:lnTo>
                  <a:lnTo>
                    <a:pt x="937259" y="1717547"/>
                  </a:lnTo>
                  <a:lnTo>
                    <a:pt x="960119" y="1719071"/>
                  </a:lnTo>
                  <a:lnTo>
                    <a:pt x="1033271" y="1719071"/>
                  </a:lnTo>
                  <a:lnTo>
                    <a:pt x="1056131" y="1717547"/>
                  </a:lnTo>
                  <a:lnTo>
                    <a:pt x="1080515" y="1716023"/>
                  </a:lnTo>
                  <a:lnTo>
                    <a:pt x="1153667" y="1706879"/>
                  </a:lnTo>
                  <a:lnTo>
                    <a:pt x="1200911" y="1697735"/>
                  </a:lnTo>
                  <a:lnTo>
                    <a:pt x="1249679" y="1685543"/>
                  </a:lnTo>
                  <a:lnTo>
                    <a:pt x="1272539" y="1677923"/>
                  </a:lnTo>
                  <a:lnTo>
                    <a:pt x="1296923" y="1671827"/>
                  </a:lnTo>
                  <a:lnTo>
                    <a:pt x="1319783" y="1662683"/>
                  </a:lnTo>
                  <a:lnTo>
                    <a:pt x="1344167" y="1655063"/>
                  </a:lnTo>
                  <a:lnTo>
                    <a:pt x="1367027" y="1645919"/>
                  </a:lnTo>
                  <a:lnTo>
                    <a:pt x="1437131" y="1613915"/>
                  </a:lnTo>
                  <a:lnTo>
                    <a:pt x="1530095" y="1560575"/>
                  </a:lnTo>
                  <a:lnTo>
                    <a:pt x="1589531" y="1519427"/>
                  </a:lnTo>
                  <a:lnTo>
                    <a:pt x="1644395" y="1473707"/>
                  </a:lnTo>
                  <a:lnTo>
                    <a:pt x="1668779" y="1453387"/>
                  </a:lnTo>
                  <a:close/>
                </a:path>
                <a:path w="1671954" h="1719579">
                  <a:moveTo>
                    <a:pt x="1671827" y="1450847"/>
                  </a:moveTo>
                  <a:lnTo>
                    <a:pt x="1671827" y="1447799"/>
                  </a:lnTo>
                  <a:lnTo>
                    <a:pt x="993647" y="725423"/>
                  </a:lnTo>
                  <a:lnTo>
                    <a:pt x="993647" y="726947"/>
                  </a:lnTo>
                  <a:lnTo>
                    <a:pt x="628297" y="0"/>
                  </a:lnTo>
                  <a:lnTo>
                    <a:pt x="625872" y="0"/>
                  </a:lnTo>
                  <a:lnTo>
                    <a:pt x="990599" y="726947"/>
                  </a:lnTo>
                  <a:lnTo>
                    <a:pt x="990599" y="728471"/>
                  </a:lnTo>
                  <a:lnTo>
                    <a:pt x="1667260" y="1449229"/>
                  </a:lnTo>
                  <a:lnTo>
                    <a:pt x="1668779" y="1447799"/>
                  </a:lnTo>
                  <a:lnTo>
                    <a:pt x="1668779" y="1453387"/>
                  </a:lnTo>
                  <a:lnTo>
                    <a:pt x="1671827" y="1450847"/>
                  </a:lnTo>
                  <a:close/>
                </a:path>
                <a:path w="1671954" h="1719579">
                  <a:moveTo>
                    <a:pt x="1668779" y="1450847"/>
                  </a:moveTo>
                  <a:lnTo>
                    <a:pt x="1668779" y="1447799"/>
                  </a:lnTo>
                  <a:lnTo>
                    <a:pt x="1667260" y="1449229"/>
                  </a:lnTo>
                  <a:lnTo>
                    <a:pt x="1668779" y="1450847"/>
                  </a:lnTo>
                  <a:close/>
                </a:path>
              </a:pathLst>
            </a:custGeom>
            <a:solidFill>
              <a:srgbClr val="1F3763"/>
            </a:solidFill>
          </p:spPr>
          <p:txBody>
            <a:bodyPr wrap="square" lIns="0" tIns="0" rIns="0" bIns="0" rtlCol="0">
              <a:normAutofit/>
            </a:bodyPr>
            <a:lstStyle/>
            <a:p>
              <a:endParaRPr/>
            </a:p>
          </p:txBody>
        </p:sp>
        <p:sp>
          <p:nvSpPr>
            <p:cNvPr id="594" name="object 594"/>
            <p:cNvSpPr/>
            <p:nvPr/>
          </p:nvSpPr>
          <p:spPr>
            <a:xfrm>
              <a:off x="2730403" y="5036820"/>
              <a:ext cx="281305" cy="561340"/>
            </a:xfrm>
            <a:custGeom>
              <a:avLst/>
              <a:gdLst/>
              <a:ahLst/>
              <a:cxnLst/>
              <a:rect l="l" t="t" r="r" b="b"/>
              <a:pathLst>
                <a:path w="281305" h="561339">
                  <a:moveTo>
                    <a:pt x="280898" y="560831"/>
                  </a:moveTo>
                  <a:lnTo>
                    <a:pt x="220995" y="0"/>
                  </a:lnTo>
                  <a:lnTo>
                    <a:pt x="0" y="0"/>
                  </a:lnTo>
                  <a:lnTo>
                    <a:pt x="280898" y="560831"/>
                  </a:lnTo>
                  <a:close/>
                </a:path>
              </a:pathLst>
            </a:custGeom>
            <a:solidFill>
              <a:srgbClr val="6C8DBD"/>
            </a:solidFill>
          </p:spPr>
          <p:txBody>
            <a:bodyPr wrap="square" lIns="0" tIns="0" rIns="0" bIns="0" rtlCol="0">
              <a:normAutofit/>
            </a:bodyPr>
            <a:lstStyle/>
            <a:p>
              <a:endParaRPr/>
            </a:p>
          </p:txBody>
        </p:sp>
        <p:sp>
          <p:nvSpPr>
            <p:cNvPr id="595" name="object 595"/>
            <p:cNvSpPr/>
            <p:nvPr/>
          </p:nvSpPr>
          <p:spPr>
            <a:xfrm>
              <a:off x="2728395" y="5036820"/>
              <a:ext cx="284480" cy="562610"/>
            </a:xfrm>
            <a:custGeom>
              <a:avLst/>
              <a:gdLst/>
              <a:ahLst/>
              <a:cxnLst/>
              <a:rect l="l" t="t" r="r" b="b"/>
              <a:pathLst>
                <a:path w="284480" h="562610">
                  <a:moveTo>
                    <a:pt x="281382" y="560831"/>
                  </a:moveTo>
                  <a:lnTo>
                    <a:pt x="280560" y="553130"/>
                  </a:lnTo>
                  <a:lnTo>
                    <a:pt x="2567" y="0"/>
                  </a:lnTo>
                  <a:lnTo>
                    <a:pt x="0" y="0"/>
                  </a:lnTo>
                  <a:lnTo>
                    <a:pt x="281382" y="560831"/>
                  </a:lnTo>
                  <a:close/>
                </a:path>
                <a:path w="284480" h="562610">
                  <a:moveTo>
                    <a:pt x="284430" y="560831"/>
                  </a:moveTo>
                  <a:lnTo>
                    <a:pt x="224527" y="0"/>
                  </a:lnTo>
                  <a:lnTo>
                    <a:pt x="221479" y="0"/>
                  </a:lnTo>
                  <a:lnTo>
                    <a:pt x="280560" y="553130"/>
                  </a:lnTo>
                  <a:lnTo>
                    <a:pt x="284430" y="560831"/>
                  </a:lnTo>
                  <a:close/>
                </a:path>
                <a:path w="284480" h="562610">
                  <a:moveTo>
                    <a:pt x="284430" y="560831"/>
                  </a:moveTo>
                  <a:lnTo>
                    <a:pt x="280560" y="553130"/>
                  </a:lnTo>
                  <a:lnTo>
                    <a:pt x="281382" y="560831"/>
                  </a:lnTo>
                  <a:lnTo>
                    <a:pt x="284430" y="560831"/>
                  </a:lnTo>
                  <a:close/>
                </a:path>
                <a:path w="284480" h="562610">
                  <a:moveTo>
                    <a:pt x="284430" y="560831"/>
                  </a:moveTo>
                  <a:lnTo>
                    <a:pt x="281382" y="560831"/>
                  </a:lnTo>
                  <a:lnTo>
                    <a:pt x="282906" y="562355"/>
                  </a:lnTo>
                  <a:lnTo>
                    <a:pt x="284430" y="560831"/>
                  </a:lnTo>
                  <a:close/>
                </a:path>
              </a:pathLst>
            </a:custGeom>
            <a:solidFill>
              <a:srgbClr val="1F3763"/>
            </a:solidFill>
          </p:spPr>
          <p:txBody>
            <a:bodyPr wrap="square" lIns="0" tIns="0" rIns="0" bIns="0" rtlCol="0">
              <a:normAutofit/>
            </a:bodyPr>
            <a:lstStyle/>
            <a:p>
              <a:endParaRPr/>
            </a:p>
          </p:txBody>
        </p:sp>
        <p:sp>
          <p:nvSpPr>
            <p:cNvPr id="596" name="object 596"/>
            <p:cNvSpPr/>
            <p:nvPr/>
          </p:nvSpPr>
          <p:spPr>
            <a:xfrm>
              <a:off x="2973312" y="5036820"/>
              <a:ext cx="53340" cy="498475"/>
            </a:xfrm>
            <a:custGeom>
              <a:avLst/>
              <a:gdLst/>
              <a:ahLst/>
              <a:cxnLst/>
              <a:rect l="l" t="t" r="r" b="b"/>
              <a:pathLst>
                <a:path w="53339" h="498475">
                  <a:moveTo>
                    <a:pt x="53229" y="498347"/>
                  </a:moveTo>
                  <a:lnTo>
                    <a:pt x="53229" y="0"/>
                  </a:lnTo>
                  <a:lnTo>
                    <a:pt x="0" y="0"/>
                  </a:lnTo>
                  <a:lnTo>
                    <a:pt x="53229" y="498347"/>
                  </a:lnTo>
                  <a:close/>
                </a:path>
              </a:pathLst>
            </a:custGeom>
            <a:solidFill>
              <a:srgbClr val="BFD03B"/>
            </a:solidFill>
          </p:spPr>
          <p:txBody>
            <a:bodyPr wrap="square" lIns="0" tIns="0" rIns="0" bIns="0" rtlCol="0">
              <a:normAutofit/>
            </a:bodyPr>
            <a:lstStyle/>
            <a:p>
              <a:endParaRPr/>
            </a:p>
          </p:txBody>
        </p:sp>
        <p:sp>
          <p:nvSpPr>
            <p:cNvPr id="597" name="object 597"/>
            <p:cNvSpPr/>
            <p:nvPr/>
          </p:nvSpPr>
          <p:spPr>
            <a:xfrm>
              <a:off x="2971788" y="5036820"/>
              <a:ext cx="56515" cy="500380"/>
            </a:xfrm>
            <a:custGeom>
              <a:avLst/>
              <a:gdLst/>
              <a:ahLst/>
              <a:cxnLst/>
              <a:rect l="l" t="t" r="r" b="b"/>
              <a:pathLst>
                <a:path w="56514" h="500379">
                  <a:moveTo>
                    <a:pt x="56277" y="498347"/>
                  </a:moveTo>
                  <a:lnTo>
                    <a:pt x="3047" y="0"/>
                  </a:lnTo>
                  <a:lnTo>
                    <a:pt x="0" y="0"/>
                  </a:lnTo>
                  <a:lnTo>
                    <a:pt x="53229" y="498347"/>
                  </a:lnTo>
                  <a:lnTo>
                    <a:pt x="56277" y="498347"/>
                  </a:lnTo>
                  <a:close/>
                </a:path>
                <a:path w="56514" h="500379">
                  <a:moveTo>
                    <a:pt x="56277" y="498347"/>
                  </a:moveTo>
                  <a:lnTo>
                    <a:pt x="56277" y="0"/>
                  </a:lnTo>
                  <a:lnTo>
                    <a:pt x="53229" y="0"/>
                  </a:lnTo>
                  <a:lnTo>
                    <a:pt x="53229" y="469811"/>
                  </a:lnTo>
                  <a:lnTo>
                    <a:pt x="56277" y="498347"/>
                  </a:lnTo>
                  <a:close/>
                </a:path>
                <a:path w="56514" h="500379">
                  <a:moveTo>
                    <a:pt x="56277" y="498347"/>
                  </a:moveTo>
                  <a:lnTo>
                    <a:pt x="53229" y="498347"/>
                  </a:lnTo>
                  <a:lnTo>
                    <a:pt x="54753" y="499871"/>
                  </a:lnTo>
                  <a:lnTo>
                    <a:pt x="56277" y="498347"/>
                  </a:lnTo>
                  <a:close/>
                </a:path>
              </a:pathLst>
            </a:custGeom>
            <a:solidFill>
              <a:srgbClr val="1F3763"/>
            </a:solidFill>
          </p:spPr>
          <p:txBody>
            <a:bodyPr wrap="square" lIns="0" tIns="0" rIns="0" bIns="0" rtlCol="0">
              <a:normAutofit/>
            </a:bodyPr>
            <a:lstStyle/>
            <a:p>
              <a:endParaRPr/>
            </a:p>
          </p:txBody>
        </p:sp>
        <p:pic>
          <p:nvPicPr>
            <p:cNvPr id="598" name="object 598"/>
            <p:cNvPicPr/>
            <p:nvPr/>
          </p:nvPicPr>
          <p:blipFill>
            <a:blip r:embed="rId458" cstate="print"/>
            <a:stretch>
              <a:fillRect/>
            </a:stretch>
          </p:blipFill>
          <p:spPr>
            <a:xfrm>
              <a:off x="3317626" y="5036820"/>
              <a:ext cx="413003" cy="118871"/>
            </a:xfrm>
            <a:prstGeom prst="rect">
              <a:avLst/>
            </a:prstGeom>
          </p:spPr>
        </p:pic>
      </p:grpSp>
      <p:sp>
        <p:nvSpPr>
          <p:cNvPr id="599" name="object 599"/>
          <p:cNvSpPr txBox="1"/>
          <p:nvPr/>
        </p:nvSpPr>
        <p:spPr>
          <a:xfrm>
            <a:off x="3347604" y="4978398"/>
            <a:ext cx="569087" cy="151323"/>
          </a:xfrm>
          <a:prstGeom prst="rect">
            <a:avLst/>
          </a:prstGeom>
        </p:spPr>
        <p:txBody>
          <a:bodyPr vert="horz" wrap="square" lIns="0" tIns="12700" rIns="0" bIns="0" rtlCol="0">
            <a:spAutoFit/>
          </a:bodyPr>
          <a:lstStyle/>
          <a:p>
            <a:pPr marL="12700">
              <a:lnSpc>
                <a:spcPct val="100000"/>
              </a:lnSpc>
              <a:spcBef>
                <a:spcPts val="100"/>
              </a:spcBef>
            </a:pPr>
            <a:r>
              <a:rPr lang="ru-RU" sz="900" spc="-10" dirty="0">
                <a:solidFill>
                  <a:srgbClr val="3F3F3F"/>
                </a:solidFill>
                <a:latin typeface="Microsoft Sans Serif"/>
                <a:cs typeface="Microsoft Sans Serif"/>
              </a:rPr>
              <a:t>26,71</a:t>
            </a:r>
            <a:r>
              <a:rPr sz="900" spc="-10" dirty="0">
                <a:solidFill>
                  <a:srgbClr val="3F3F3F"/>
                </a:solidFill>
                <a:latin typeface="Microsoft Sans Serif"/>
                <a:cs typeface="Microsoft Sans Serif"/>
              </a:rPr>
              <a:t>%</a:t>
            </a:r>
            <a:endParaRPr sz="900" dirty="0">
              <a:latin typeface="Microsoft Sans Serif"/>
              <a:cs typeface="Microsoft Sans Serif"/>
            </a:endParaRPr>
          </a:p>
        </p:txBody>
      </p:sp>
      <p:pic>
        <p:nvPicPr>
          <p:cNvPr id="600" name="object 600"/>
          <p:cNvPicPr/>
          <p:nvPr/>
        </p:nvPicPr>
        <p:blipFill>
          <a:blip r:embed="rId459" cstate="print"/>
          <a:stretch>
            <a:fillRect/>
          </a:stretch>
        </p:blipFill>
        <p:spPr>
          <a:xfrm>
            <a:off x="3643762" y="5452871"/>
            <a:ext cx="348995" cy="181355"/>
          </a:xfrm>
          <a:prstGeom prst="rect">
            <a:avLst/>
          </a:prstGeom>
        </p:spPr>
      </p:pic>
      <p:sp>
        <p:nvSpPr>
          <p:cNvPr id="601" name="object 601"/>
          <p:cNvSpPr txBox="1"/>
          <p:nvPr/>
        </p:nvSpPr>
        <p:spPr>
          <a:xfrm>
            <a:off x="3672216" y="5456933"/>
            <a:ext cx="431030"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solidFill>
                  <a:srgbClr val="3F3F3F"/>
                </a:solidFill>
                <a:latin typeface="Microsoft Sans Serif"/>
                <a:cs typeface="Microsoft Sans Serif"/>
              </a:rPr>
              <a:t>6,98</a:t>
            </a:r>
            <a:r>
              <a:rPr sz="900" spc="-20" dirty="0">
                <a:solidFill>
                  <a:srgbClr val="3F3F3F"/>
                </a:solidFill>
                <a:latin typeface="Microsoft Sans Serif"/>
                <a:cs typeface="Microsoft Sans Serif"/>
              </a:rPr>
              <a:t>%</a:t>
            </a:r>
            <a:endParaRPr sz="900" dirty="0">
              <a:latin typeface="Microsoft Sans Serif"/>
              <a:cs typeface="Microsoft Sans Serif"/>
            </a:endParaRPr>
          </a:p>
        </p:txBody>
      </p:sp>
      <p:pic>
        <p:nvPicPr>
          <p:cNvPr id="602" name="object 602"/>
          <p:cNvPicPr/>
          <p:nvPr/>
        </p:nvPicPr>
        <p:blipFill>
          <a:blip r:embed="rId460" cstate="print"/>
          <a:stretch>
            <a:fillRect/>
          </a:stretch>
        </p:blipFill>
        <p:spPr>
          <a:xfrm>
            <a:off x="3537082" y="5923788"/>
            <a:ext cx="413003" cy="181356"/>
          </a:xfrm>
          <a:prstGeom prst="rect">
            <a:avLst/>
          </a:prstGeom>
        </p:spPr>
      </p:pic>
      <p:sp>
        <p:nvSpPr>
          <p:cNvPr id="603" name="object 603"/>
          <p:cNvSpPr txBox="1"/>
          <p:nvPr/>
        </p:nvSpPr>
        <p:spPr>
          <a:xfrm>
            <a:off x="3565536" y="5927849"/>
            <a:ext cx="476504" cy="151323"/>
          </a:xfrm>
          <a:prstGeom prst="rect">
            <a:avLst/>
          </a:prstGeom>
        </p:spPr>
        <p:txBody>
          <a:bodyPr vert="horz" wrap="square" lIns="0" tIns="12700" rIns="0" bIns="0" rtlCol="0">
            <a:spAutoFit/>
          </a:bodyPr>
          <a:lstStyle/>
          <a:p>
            <a:pPr marL="12700">
              <a:lnSpc>
                <a:spcPct val="100000"/>
              </a:lnSpc>
              <a:spcBef>
                <a:spcPts val="100"/>
              </a:spcBef>
            </a:pPr>
            <a:r>
              <a:rPr lang="ru-RU" sz="900" spc="-10" dirty="0">
                <a:solidFill>
                  <a:srgbClr val="3F3F3F"/>
                </a:solidFill>
                <a:latin typeface="Microsoft Sans Serif"/>
                <a:cs typeface="Microsoft Sans Serif"/>
              </a:rPr>
              <a:t>15,16%</a:t>
            </a:r>
            <a:endParaRPr sz="900" dirty="0">
              <a:latin typeface="Microsoft Sans Serif"/>
              <a:cs typeface="Microsoft Sans Serif"/>
            </a:endParaRPr>
          </a:p>
        </p:txBody>
      </p:sp>
      <p:pic>
        <p:nvPicPr>
          <p:cNvPr id="604" name="object 604"/>
          <p:cNvPicPr/>
          <p:nvPr/>
        </p:nvPicPr>
        <p:blipFill>
          <a:blip r:embed="rId461" cstate="print"/>
          <a:stretch>
            <a:fillRect/>
          </a:stretch>
        </p:blipFill>
        <p:spPr>
          <a:xfrm>
            <a:off x="2293497" y="5983223"/>
            <a:ext cx="509015" cy="181356"/>
          </a:xfrm>
          <a:prstGeom prst="rect">
            <a:avLst/>
          </a:prstGeom>
        </p:spPr>
      </p:pic>
      <p:sp>
        <p:nvSpPr>
          <p:cNvPr id="605" name="object 605"/>
          <p:cNvSpPr txBox="1"/>
          <p:nvPr/>
        </p:nvSpPr>
        <p:spPr>
          <a:xfrm>
            <a:off x="2325000" y="5987285"/>
            <a:ext cx="447675" cy="151323"/>
          </a:xfrm>
          <a:prstGeom prst="rect">
            <a:avLst/>
          </a:prstGeom>
        </p:spPr>
        <p:txBody>
          <a:bodyPr vert="horz" wrap="square" lIns="0" tIns="12700" rIns="0" bIns="0" rtlCol="0">
            <a:spAutoFit/>
          </a:bodyPr>
          <a:lstStyle/>
          <a:p>
            <a:pPr marL="12700">
              <a:lnSpc>
                <a:spcPct val="100000"/>
              </a:lnSpc>
              <a:spcBef>
                <a:spcPts val="100"/>
              </a:spcBef>
            </a:pPr>
            <a:r>
              <a:rPr lang="ru-RU" sz="900" spc="-10" dirty="0">
                <a:solidFill>
                  <a:srgbClr val="3F3F3F"/>
                </a:solidFill>
                <a:latin typeface="Microsoft Sans Serif"/>
                <a:cs typeface="Microsoft Sans Serif"/>
              </a:rPr>
              <a:t>40,59</a:t>
            </a:r>
            <a:r>
              <a:rPr sz="900" spc="-10" dirty="0">
                <a:solidFill>
                  <a:srgbClr val="3F3F3F"/>
                </a:solidFill>
                <a:latin typeface="Microsoft Sans Serif"/>
                <a:cs typeface="Microsoft Sans Serif"/>
              </a:rPr>
              <a:t>%</a:t>
            </a:r>
            <a:endParaRPr sz="900" dirty="0">
              <a:latin typeface="Microsoft Sans Serif"/>
              <a:cs typeface="Microsoft Sans Serif"/>
            </a:endParaRPr>
          </a:p>
        </p:txBody>
      </p:sp>
      <p:grpSp>
        <p:nvGrpSpPr>
          <p:cNvPr id="606" name="object 606"/>
          <p:cNvGrpSpPr/>
          <p:nvPr/>
        </p:nvGrpSpPr>
        <p:grpSpPr>
          <a:xfrm>
            <a:off x="6841114" y="5036820"/>
            <a:ext cx="1088390" cy="1049020"/>
            <a:chOff x="6841114" y="5036820"/>
            <a:chExt cx="1088390" cy="1049020"/>
          </a:xfrm>
        </p:grpSpPr>
        <p:pic>
          <p:nvPicPr>
            <p:cNvPr id="607" name="object 607"/>
            <p:cNvPicPr/>
            <p:nvPr/>
          </p:nvPicPr>
          <p:blipFill>
            <a:blip r:embed="rId462" cstate="print"/>
            <a:stretch>
              <a:fillRect/>
            </a:stretch>
          </p:blipFill>
          <p:spPr>
            <a:xfrm>
              <a:off x="7129150" y="5036820"/>
              <a:ext cx="516636" cy="28956"/>
            </a:xfrm>
            <a:prstGeom prst="rect">
              <a:avLst/>
            </a:prstGeom>
          </p:spPr>
        </p:pic>
        <p:pic>
          <p:nvPicPr>
            <p:cNvPr id="608" name="object 608"/>
            <p:cNvPicPr/>
            <p:nvPr/>
          </p:nvPicPr>
          <p:blipFill>
            <a:blip r:embed="rId463" cstate="print"/>
            <a:stretch>
              <a:fillRect/>
            </a:stretch>
          </p:blipFill>
          <p:spPr>
            <a:xfrm>
              <a:off x="7440046" y="5065776"/>
              <a:ext cx="214884" cy="4572"/>
            </a:xfrm>
            <a:prstGeom prst="rect">
              <a:avLst/>
            </a:prstGeom>
          </p:spPr>
        </p:pic>
        <p:pic>
          <p:nvPicPr>
            <p:cNvPr id="609" name="object 609"/>
            <p:cNvPicPr/>
            <p:nvPr/>
          </p:nvPicPr>
          <p:blipFill>
            <a:blip r:embed="rId464" cstate="print"/>
            <a:stretch>
              <a:fillRect/>
            </a:stretch>
          </p:blipFill>
          <p:spPr>
            <a:xfrm>
              <a:off x="7078858" y="5065776"/>
              <a:ext cx="246887" cy="22860"/>
            </a:xfrm>
            <a:prstGeom prst="rect">
              <a:avLst/>
            </a:prstGeom>
          </p:spPr>
        </p:pic>
        <p:pic>
          <p:nvPicPr>
            <p:cNvPr id="610" name="object 610"/>
            <p:cNvPicPr/>
            <p:nvPr/>
          </p:nvPicPr>
          <p:blipFill>
            <a:blip r:embed="rId465" cstate="print"/>
            <a:stretch>
              <a:fillRect/>
            </a:stretch>
          </p:blipFill>
          <p:spPr>
            <a:xfrm>
              <a:off x="7472050" y="5070348"/>
              <a:ext cx="205740" cy="13716"/>
            </a:xfrm>
            <a:prstGeom prst="rect">
              <a:avLst/>
            </a:prstGeom>
          </p:spPr>
        </p:pic>
        <p:pic>
          <p:nvPicPr>
            <p:cNvPr id="611" name="object 611"/>
            <p:cNvPicPr/>
            <p:nvPr/>
          </p:nvPicPr>
          <p:blipFill>
            <a:blip r:embed="rId466" cstate="print"/>
            <a:stretch>
              <a:fillRect/>
            </a:stretch>
          </p:blipFill>
          <p:spPr>
            <a:xfrm>
              <a:off x="7536058" y="5084064"/>
              <a:ext cx="169163" cy="18288"/>
            </a:xfrm>
            <a:prstGeom prst="rect">
              <a:avLst/>
            </a:prstGeom>
          </p:spPr>
        </p:pic>
        <p:pic>
          <p:nvPicPr>
            <p:cNvPr id="612" name="object 612"/>
            <p:cNvPicPr/>
            <p:nvPr/>
          </p:nvPicPr>
          <p:blipFill>
            <a:blip r:embed="rId467" cstate="print"/>
            <a:stretch>
              <a:fillRect/>
            </a:stretch>
          </p:blipFill>
          <p:spPr>
            <a:xfrm>
              <a:off x="7037710" y="5088636"/>
              <a:ext cx="178307" cy="32004"/>
            </a:xfrm>
            <a:prstGeom prst="rect">
              <a:avLst/>
            </a:prstGeom>
          </p:spPr>
        </p:pic>
        <p:pic>
          <p:nvPicPr>
            <p:cNvPr id="613" name="object 613"/>
            <p:cNvPicPr/>
            <p:nvPr/>
          </p:nvPicPr>
          <p:blipFill>
            <a:blip r:embed="rId468" cstate="print"/>
            <a:stretch>
              <a:fillRect/>
            </a:stretch>
          </p:blipFill>
          <p:spPr>
            <a:xfrm>
              <a:off x="7028566" y="5120640"/>
              <a:ext cx="118872" cy="9144"/>
            </a:xfrm>
            <a:prstGeom prst="rect">
              <a:avLst/>
            </a:prstGeom>
          </p:spPr>
        </p:pic>
        <p:pic>
          <p:nvPicPr>
            <p:cNvPr id="614" name="object 614"/>
            <p:cNvPicPr/>
            <p:nvPr/>
          </p:nvPicPr>
          <p:blipFill>
            <a:blip r:embed="rId469" cstate="print"/>
            <a:stretch>
              <a:fillRect/>
            </a:stretch>
          </p:blipFill>
          <p:spPr>
            <a:xfrm>
              <a:off x="7577206" y="5102352"/>
              <a:ext cx="182880" cy="45720"/>
            </a:xfrm>
            <a:prstGeom prst="rect">
              <a:avLst/>
            </a:prstGeom>
          </p:spPr>
        </p:pic>
        <p:pic>
          <p:nvPicPr>
            <p:cNvPr id="615" name="object 615"/>
            <p:cNvPicPr/>
            <p:nvPr/>
          </p:nvPicPr>
          <p:blipFill>
            <a:blip r:embed="rId470" cstate="print"/>
            <a:stretch>
              <a:fillRect/>
            </a:stretch>
          </p:blipFill>
          <p:spPr>
            <a:xfrm>
              <a:off x="6996562" y="5129784"/>
              <a:ext cx="137160" cy="32004"/>
            </a:xfrm>
            <a:prstGeom prst="rect">
              <a:avLst/>
            </a:prstGeom>
          </p:spPr>
        </p:pic>
        <p:pic>
          <p:nvPicPr>
            <p:cNvPr id="616" name="object 616"/>
            <p:cNvPicPr/>
            <p:nvPr/>
          </p:nvPicPr>
          <p:blipFill>
            <a:blip r:embed="rId471" cstate="print"/>
            <a:stretch>
              <a:fillRect/>
            </a:stretch>
          </p:blipFill>
          <p:spPr>
            <a:xfrm>
              <a:off x="7664074" y="5148072"/>
              <a:ext cx="128016" cy="36576"/>
            </a:xfrm>
            <a:prstGeom prst="rect">
              <a:avLst/>
            </a:prstGeom>
          </p:spPr>
        </p:pic>
        <p:pic>
          <p:nvPicPr>
            <p:cNvPr id="617" name="object 617"/>
            <p:cNvPicPr/>
            <p:nvPr/>
          </p:nvPicPr>
          <p:blipFill>
            <a:blip r:embed="rId472" cstate="print"/>
            <a:stretch>
              <a:fillRect/>
            </a:stretch>
          </p:blipFill>
          <p:spPr>
            <a:xfrm>
              <a:off x="6978274" y="5161788"/>
              <a:ext cx="109727" cy="22860"/>
            </a:xfrm>
            <a:prstGeom prst="rect">
              <a:avLst/>
            </a:prstGeom>
          </p:spPr>
        </p:pic>
        <p:pic>
          <p:nvPicPr>
            <p:cNvPr id="618" name="object 618"/>
            <p:cNvPicPr/>
            <p:nvPr/>
          </p:nvPicPr>
          <p:blipFill>
            <a:blip r:embed="rId473" cstate="print"/>
            <a:stretch>
              <a:fillRect/>
            </a:stretch>
          </p:blipFill>
          <p:spPr>
            <a:xfrm>
              <a:off x="6959986" y="5184648"/>
              <a:ext cx="100583" cy="13716"/>
            </a:xfrm>
            <a:prstGeom prst="rect">
              <a:avLst/>
            </a:prstGeom>
          </p:spPr>
        </p:pic>
        <p:pic>
          <p:nvPicPr>
            <p:cNvPr id="619" name="object 619"/>
            <p:cNvPicPr/>
            <p:nvPr/>
          </p:nvPicPr>
          <p:blipFill>
            <a:blip r:embed="rId474" cstate="print"/>
            <a:stretch>
              <a:fillRect/>
            </a:stretch>
          </p:blipFill>
          <p:spPr>
            <a:xfrm>
              <a:off x="7709794" y="5184648"/>
              <a:ext cx="109727" cy="27432"/>
            </a:xfrm>
            <a:prstGeom prst="rect">
              <a:avLst/>
            </a:prstGeom>
          </p:spPr>
        </p:pic>
        <p:pic>
          <p:nvPicPr>
            <p:cNvPr id="620" name="object 620"/>
            <p:cNvPicPr/>
            <p:nvPr/>
          </p:nvPicPr>
          <p:blipFill>
            <a:blip r:embed="rId475" cstate="print"/>
            <a:stretch>
              <a:fillRect/>
            </a:stretch>
          </p:blipFill>
          <p:spPr>
            <a:xfrm>
              <a:off x="6941698" y="5198364"/>
              <a:ext cx="100584" cy="32004"/>
            </a:xfrm>
            <a:prstGeom prst="rect">
              <a:avLst/>
            </a:prstGeom>
          </p:spPr>
        </p:pic>
        <p:pic>
          <p:nvPicPr>
            <p:cNvPr id="621" name="object 621"/>
            <p:cNvPicPr/>
            <p:nvPr/>
          </p:nvPicPr>
          <p:blipFill>
            <a:blip r:embed="rId476" cstate="print"/>
            <a:stretch>
              <a:fillRect/>
            </a:stretch>
          </p:blipFill>
          <p:spPr>
            <a:xfrm>
              <a:off x="7737226" y="5212080"/>
              <a:ext cx="91440" cy="18288"/>
            </a:xfrm>
            <a:prstGeom prst="rect">
              <a:avLst/>
            </a:prstGeom>
          </p:spPr>
        </p:pic>
        <p:pic>
          <p:nvPicPr>
            <p:cNvPr id="622" name="object 622"/>
            <p:cNvPicPr/>
            <p:nvPr/>
          </p:nvPicPr>
          <p:blipFill>
            <a:blip r:embed="rId477" cstate="print"/>
            <a:stretch>
              <a:fillRect/>
            </a:stretch>
          </p:blipFill>
          <p:spPr>
            <a:xfrm>
              <a:off x="6923410" y="5230368"/>
              <a:ext cx="96012" cy="27432"/>
            </a:xfrm>
            <a:prstGeom prst="rect">
              <a:avLst/>
            </a:prstGeom>
          </p:spPr>
        </p:pic>
        <p:pic>
          <p:nvPicPr>
            <p:cNvPr id="623" name="object 623"/>
            <p:cNvPicPr/>
            <p:nvPr/>
          </p:nvPicPr>
          <p:blipFill>
            <a:blip r:embed="rId478" cstate="print"/>
            <a:stretch>
              <a:fillRect/>
            </a:stretch>
          </p:blipFill>
          <p:spPr>
            <a:xfrm>
              <a:off x="7750942" y="5230368"/>
              <a:ext cx="100584" cy="27432"/>
            </a:xfrm>
            <a:prstGeom prst="rect">
              <a:avLst/>
            </a:prstGeom>
          </p:spPr>
        </p:pic>
        <p:pic>
          <p:nvPicPr>
            <p:cNvPr id="624" name="object 624"/>
            <p:cNvPicPr/>
            <p:nvPr/>
          </p:nvPicPr>
          <p:blipFill>
            <a:blip r:embed="rId479" cstate="print"/>
            <a:stretch>
              <a:fillRect/>
            </a:stretch>
          </p:blipFill>
          <p:spPr>
            <a:xfrm>
              <a:off x="6914266" y="5257800"/>
              <a:ext cx="82295" cy="13716"/>
            </a:xfrm>
            <a:prstGeom prst="rect">
              <a:avLst/>
            </a:prstGeom>
          </p:spPr>
        </p:pic>
        <p:pic>
          <p:nvPicPr>
            <p:cNvPr id="625" name="object 625"/>
            <p:cNvPicPr/>
            <p:nvPr/>
          </p:nvPicPr>
          <p:blipFill>
            <a:blip r:embed="rId480" cstate="print"/>
            <a:stretch>
              <a:fillRect/>
            </a:stretch>
          </p:blipFill>
          <p:spPr>
            <a:xfrm>
              <a:off x="7773802" y="5257800"/>
              <a:ext cx="86868" cy="13716"/>
            </a:xfrm>
            <a:prstGeom prst="rect">
              <a:avLst/>
            </a:prstGeom>
          </p:spPr>
        </p:pic>
        <p:pic>
          <p:nvPicPr>
            <p:cNvPr id="626" name="object 626"/>
            <p:cNvPicPr/>
            <p:nvPr/>
          </p:nvPicPr>
          <p:blipFill>
            <a:blip r:embed="rId481" cstate="print"/>
            <a:stretch>
              <a:fillRect/>
            </a:stretch>
          </p:blipFill>
          <p:spPr>
            <a:xfrm>
              <a:off x="7782946" y="5271516"/>
              <a:ext cx="82295" cy="18288"/>
            </a:xfrm>
            <a:prstGeom prst="rect">
              <a:avLst/>
            </a:prstGeom>
          </p:spPr>
        </p:pic>
        <p:pic>
          <p:nvPicPr>
            <p:cNvPr id="627" name="object 627"/>
            <p:cNvPicPr/>
            <p:nvPr/>
          </p:nvPicPr>
          <p:blipFill>
            <a:blip r:embed="rId482" cstate="print"/>
            <a:stretch>
              <a:fillRect/>
            </a:stretch>
          </p:blipFill>
          <p:spPr>
            <a:xfrm>
              <a:off x="6905122" y="5271516"/>
              <a:ext cx="82295" cy="18288"/>
            </a:xfrm>
            <a:prstGeom prst="rect">
              <a:avLst/>
            </a:prstGeom>
          </p:spPr>
        </p:pic>
        <p:pic>
          <p:nvPicPr>
            <p:cNvPr id="628" name="object 628"/>
            <p:cNvPicPr/>
            <p:nvPr/>
          </p:nvPicPr>
          <p:blipFill>
            <a:blip r:embed="rId483" cstate="print"/>
            <a:stretch>
              <a:fillRect/>
            </a:stretch>
          </p:blipFill>
          <p:spPr>
            <a:xfrm>
              <a:off x="6895978" y="5289804"/>
              <a:ext cx="82296" cy="13716"/>
            </a:xfrm>
            <a:prstGeom prst="rect">
              <a:avLst/>
            </a:prstGeom>
          </p:spPr>
        </p:pic>
        <p:pic>
          <p:nvPicPr>
            <p:cNvPr id="629" name="object 629"/>
            <p:cNvPicPr/>
            <p:nvPr/>
          </p:nvPicPr>
          <p:blipFill>
            <a:blip r:embed="rId484" cstate="print"/>
            <a:stretch>
              <a:fillRect/>
            </a:stretch>
          </p:blipFill>
          <p:spPr>
            <a:xfrm>
              <a:off x="7792090" y="5289804"/>
              <a:ext cx="82295" cy="13716"/>
            </a:xfrm>
            <a:prstGeom prst="rect">
              <a:avLst/>
            </a:prstGeom>
          </p:spPr>
        </p:pic>
        <p:pic>
          <p:nvPicPr>
            <p:cNvPr id="630" name="object 630"/>
            <p:cNvPicPr/>
            <p:nvPr/>
          </p:nvPicPr>
          <p:blipFill>
            <a:blip r:embed="rId485" cstate="print"/>
            <a:stretch>
              <a:fillRect/>
            </a:stretch>
          </p:blipFill>
          <p:spPr>
            <a:xfrm>
              <a:off x="7801234" y="5303520"/>
              <a:ext cx="82296" cy="13716"/>
            </a:xfrm>
            <a:prstGeom prst="rect">
              <a:avLst/>
            </a:prstGeom>
          </p:spPr>
        </p:pic>
        <p:pic>
          <p:nvPicPr>
            <p:cNvPr id="631" name="object 631"/>
            <p:cNvPicPr/>
            <p:nvPr/>
          </p:nvPicPr>
          <p:blipFill>
            <a:blip r:embed="rId486" cstate="print"/>
            <a:stretch>
              <a:fillRect/>
            </a:stretch>
          </p:blipFill>
          <p:spPr>
            <a:xfrm>
              <a:off x="7810378" y="5317236"/>
              <a:ext cx="77724" cy="9144"/>
            </a:xfrm>
            <a:prstGeom prst="rect">
              <a:avLst/>
            </a:prstGeom>
          </p:spPr>
        </p:pic>
        <p:pic>
          <p:nvPicPr>
            <p:cNvPr id="632" name="object 632"/>
            <p:cNvPicPr/>
            <p:nvPr/>
          </p:nvPicPr>
          <p:blipFill>
            <a:blip r:embed="rId487" cstate="print"/>
            <a:stretch>
              <a:fillRect/>
            </a:stretch>
          </p:blipFill>
          <p:spPr>
            <a:xfrm>
              <a:off x="6882262" y="5303520"/>
              <a:ext cx="82296" cy="32004"/>
            </a:xfrm>
            <a:prstGeom prst="rect">
              <a:avLst/>
            </a:prstGeom>
          </p:spPr>
        </p:pic>
        <p:pic>
          <p:nvPicPr>
            <p:cNvPr id="633" name="object 633"/>
            <p:cNvPicPr/>
            <p:nvPr/>
          </p:nvPicPr>
          <p:blipFill>
            <a:blip r:embed="rId488" cstate="print"/>
            <a:stretch>
              <a:fillRect/>
            </a:stretch>
          </p:blipFill>
          <p:spPr>
            <a:xfrm>
              <a:off x="7814950" y="5326380"/>
              <a:ext cx="73152" cy="9144"/>
            </a:xfrm>
            <a:prstGeom prst="rect">
              <a:avLst/>
            </a:prstGeom>
          </p:spPr>
        </p:pic>
        <p:pic>
          <p:nvPicPr>
            <p:cNvPr id="634" name="object 634"/>
            <p:cNvPicPr/>
            <p:nvPr/>
          </p:nvPicPr>
          <p:blipFill>
            <a:blip r:embed="rId489" cstate="print"/>
            <a:stretch>
              <a:fillRect/>
            </a:stretch>
          </p:blipFill>
          <p:spPr>
            <a:xfrm>
              <a:off x="6877690" y="5335524"/>
              <a:ext cx="73152" cy="9144"/>
            </a:xfrm>
            <a:prstGeom prst="rect">
              <a:avLst/>
            </a:prstGeom>
          </p:spPr>
        </p:pic>
        <p:pic>
          <p:nvPicPr>
            <p:cNvPr id="635" name="object 635"/>
            <p:cNvPicPr/>
            <p:nvPr/>
          </p:nvPicPr>
          <p:blipFill>
            <a:blip r:embed="rId490" cstate="print"/>
            <a:stretch>
              <a:fillRect/>
            </a:stretch>
          </p:blipFill>
          <p:spPr>
            <a:xfrm>
              <a:off x="7819522" y="5335524"/>
              <a:ext cx="77724" cy="18288"/>
            </a:xfrm>
            <a:prstGeom prst="rect">
              <a:avLst/>
            </a:prstGeom>
          </p:spPr>
        </p:pic>
        <p:pic>
          <p:nvPicPr>
            <p:cNvPr id="636" name="object 636"/>
            <p:cNvPicPr/>
            <p:nvPr/>
          </p:nvPicPr>
          <p:blipFill>
            <a:blip r:embed="rId491" cstate="print"/>
            <a:stretch>
              <a:fillRect/>
            </a:stretch>
          </p:blipFill>
          <p:spPr>
            <a:xfrm>
              <a:off x="6873118" y="5344668"/>
              <a:ext cx="73152" cy="13716"/>
            </a:xfrm>
            <a:prstGeom prst="rect">
              <a:avLst/>
            </a:prstGeom>
          </p:spPr>
        </p:pic>
        <p:pic>
          <p:nvPicPr>
            <p:cNvPr id="637" name="object 637"/>
            <p:cNvPicPr/>
            <p:nvPr/>
          </p:nvPicPr>
          <p:blipFill>
            <a:blip r:embed="rId492" cstate="print"/>
            <a:stretch>
              <a:fillRect/>
            </a:stretch>
          </p:blipFill>
          <p:spPr>
            <a:xfrm>
              <a:off x="7824094" y="5353812"/>
              <a:ext cx="77724" cy="13716"/>
            </a:xfrm>
            <a:prstGeom prst="rect">
              <a:avLst/>
            </a:prstGeom>
          </p:spPr>
        </p:pic>
        <p:pic>
          <p:nvPicPr>
            <p:cNvPr id="638" name="object 638"/>
            <p:cNvPicPr/>
            <p:nvPr/>
          </p:nvPicPr>
          <p:blipFill>
            <a:blip r:embed="rId493" cstate="print"/>
            <a:stretch>
              <a:fillRect/>
            </a:stretch>
          </p:blipFill>
          <p:spPr>
            <a:xfrm>
              <a:off x="6868546" y="5358384"/>
              <a:ext cx="73152" cy="13716"/>
            </a:xfrm>
            <a:prstGeom prst="rect">
              <a:avLst/>
            </a:prstGeom>
          </p:spPr>
        </p:pic>
        <p:pic>
          <p:nvPicPr>
            <p:cNvPr id="639" name="object 639"/>
            <p:cNvPicPr/>
            <p:nvPr/>
          </p:nvPicPr>
          <p:blipFill>
            <a:blip r:embed="rId494" cstate="print"/>
            <a:stretch>
              <a:fillRect/>
            </a:stretch>
          </p:blipFill>
          <p:spPr>
            <a:xfrm>
              <a:off x="7833238" y="5367528"/>
              <a:ext cx="73152" cy="13716"/>
            </a:xfrm>
            <a:prstGeom prst="rect">
              <a:avLst/>
            </a:prstGeom>
          </p:spPr>
        </p:pic>
        <p:pic>
          <p:nvPicPr>
            <p:cNvPr id="640" name="object 640"/>
            <p:cNvPicPr/>
            <p:nvPr/>
          </p:nvPicPr>
          <p:blipFill>
            <a:blip r:embed="rId495" cstate="print"/>
            <a:stretch>
              <a:fillRect/>
            </a:stretch>
          </p:blipFill>
          <p:spPr>
            <a:xfrm>
              <a:off x="6859402" y="5372100"/>
              <a:ext cx="73151" cy="18288"/>
            </a:xfrm>
            <a:prstGeom prst="rect">
              <a:avLst/>
            </a:prstGeom>
          </p:spPr>
        </p:pic>
        <p:pic>
          <p:nvPicPr>
            <p:cNvPr id="641" name="object 641"/>
            <p:cNvPicPr/>
            <p:nvPr/>
          </p:nvPicPr>
          <p:blipFill>
            <a:blip r:embed="rId496" cstate="print"/>
            <a:stretch>
              <a:fillRect/>
            </a:stretch>
          </p:blipFill>
          <p:spPr>
            <a:xfrm>
              <a:off x="6859402" y="5390388"/>
              <a:ext cx="68580" cy="9144"/>
            </a:xfrm>
            <a:prstGeom prst="rect">
              <a:avLst/>
            </a:prstGeom>
          </p:spPr>
        </p:pic>
        <p:pic>
          <p:nvPicPr>
            <p:cNvPr id="642" name="object 642"/>
            <p:cNvPicPr/>
            <p:nvPr/>
          </p:nvPicPr>
          <p:blipFill>
            <a:blip r:embed="rId497" cstate="print"/>
            <a:stretch>
              <a:fillRect/>
            </a:stretch>
          </p:blipFill>
          <p:spPr>
            <a:xfrm>
              <a:off x="7837810" y="5381244"/>
              <a:ext cx="68580" cy="18288"/>
            </a:xfrm>
            <a:prstGeom prst="rect">
              <a:avLst/>
            </a:prstGeom>
          </p:spPr>
        </p:pic>
        <p:pic>
          <p:nvPicPr>
            <p:cNvPr id="643" name="object 643"/>
            <p:cNvPicPr/>
            <p:nvPr/>
          </p:nvPicPr>
          <p:blipFill>
            <a:blip r:embed="rId498" cstate="print"/>
            <a:stretch>
              <a:fillRect/>
            </a:stretch>
          </p:blipFill>
          <p:spPr>
            <a:xfrm>
              <a:off x="6854830" y="5399532"/>
              <a:ext cx="68580" cy="13716"/>
            </a:xfrm>
            <a:prstGeom prst="rect">
              <a:avLst/>
            </a:prstGeom>
          </p:spPr>
        </p:pic>
        <p:pic>
          <p:nvPicPr>
            <p:cNvPr id="644" name="object 644"/>
            <p:cNvPicPr/>
            <p:nvPr/>
          </p:nvPicPr>
          <p:blipFill>
            <a:blip r:embed="rId499" cstate="print"/>
            <a:stretch>
              <a:fillRect/>
            </a:stretch>
          </p:blipFill>
          <p:spPr>
            <a:xfrm>
              <a:off x="7846954" y="5399532"/>
              <a:ext cx="64007" cy="13716"/>
            </a:xfrm>
            <a:prstGeom prst="rect">
              <a:avLst/>
            </a:prstGeom>
          </p:spPr>
        </p:pic>
        <p:pic>
          <p:nvPicPr>
            <p:cNvPr id="645" name="object 645"/>
            <p:cNvPicPr/>
            <p:nvPr/>
          </p:nvPicPr>
          <p:blipFill>
            <a:blip r:embed="rId500" cstate="print"/>
            <a:stretch>
              <a:fillRect/>
            </a:stretch>
          </p:blipFill>
          <p:spPr>
            <a:xfrm>
              <a:off x="6845686" y="5413248"/>
              <a:ext cx="73152" cy="50292"/>
            </a:xfrm>
            <a:prstGeom prst="rect">
              <a:avLst/>
            </a:prstGeom>
          </p:spPr>
        </p:pic>
        <p:pic>
          <p:nvPicPr>
            <p:cNvPr id="646" name="object 646"/>
            <p:cNvPicPr/>
            <p:nvPr/>
          </p:nvPicPr>
          <p:blipFill>
            <a:blip r:embed="rId501" cstate="print"/>
            <a:stretch>
              <a:fillRect/>
            </a:stretch>
          </p:blipFill>
          <p:spPr>
            <a:xfrm>
              <a:off x="7851526" y="5413248"/>
              <a:ext cx="73152" cy="50292"/>
            </a:xfrm>
            <a:prstGeom prst="rect">
              <a:avLst/>
            </a:prstGeom>
          </p:spPr>
        </p:pic>
        <p:pic>
          <p:nvPicPr>
            <p:cNvPr id="647" name="object 647"/>
            <p:cNvPicPr/>
            <p:nvPr/>
          </p:nvPicPr>
          <p:blipFill>
            <a:blip r:embed="rId502" cstate="print"/>
            <a:stretch>
              <a:fillRect/>
            </a:stretch>
          </p:blipFill>
          <p:spPr>
            <a:xfrm>
              <a:off x="7860670" y="5463540"/>
              <a:ext cx="68580" cy="45720"/>
            </a:xfrm>
            <a:prstGeom prst="rect">
              <a:avLst/>
            </a:prstGeom>
          </p:spPr>
        </p:pic>
        <p:sp>
          <p:nvSpPr>
            <p:cNvPr id="648" name="object 648"/>
            <p:cNvSpPr/>
            <p:nvPr/>
          </p:nvSpPr>
          <p:spPr>
            <a:xfrm>
              <a:off x="7865242" y="5511546"/>
              <a:ext cx="64135" cy="22860"/>
            </a:xfrm>
            <a:custGeom>
              <a:avLst/>
              <a:gdLst/>
              <a:ahLst/>
              <a:cxnLst/>
              <a:rect l="l" t="t" r="r" b="b"/>
              <a:pathLst>
                <a:path w="64134" h="22860">
                  <a:moveTo>
                    <a:pt x="0" y="0"/>
                  </a:moveTo>
                  <a:lnTo>
                    <a:pt x="64007" y="0"/>
                  </a:lnTo>
                </a:path>
                <a:path w="64134" h="22860">
                  <a:moveTo>
                    <a:pt x="0" y="4572"/>
                  </a:moveTo>
                  <a:lnTo>
                    <a:pt x="64007" y="4572"/>
                  </a:lnTo>
                </a:path>
                <a:path w="64134" h="22860">
                  <a:moveTo>
                    <a:pt x="0" y="9144"/>
                  </a:moveTo>
                  <a:lnTo>
                    <a:pt x="64007" y="9144"/>
                  </a:lnTo>
                </a:path>
                <a:path w="64134" h="22860">
                  <a:moveTo>
                    <a:pt x="0" y="13716"/>
                  </a:moveTo>
                  <a:lnTo>
                    <a:pt x="64007" y="13716"/>
                  </a:lnTo>
                </a:path>
                <a:path w="64134" h="22860">
                  <a:moveTo>
                    <a:pt x="0" y="18287"/>
                  </a:moveTo>
                  <a:lnTo>
                    <a:pt x="64007" y="18287"/>
                  </a:lnTo>
                </a:path>
                <a:path w="64134" h="22860">
                  <a:moveTo>
                    <a:pt x="0" y="22860"/>
                  </a:moveTo>
                  <a:lnTo>
                    <a:pt x="64007" y="22860"/>
                  </a:lnTo>
                </a:path>
              </a:pathLst>
            </a:custGeom>
            <a:ln w="4572">
              <a:solidFill>
                <a:srgbClr val="8EBD7A"/>
              </a:solidFill>
            </a:ln>
          </p:spPr>
          <p:txBody>
            <a:bodyPr wrap="square" lIns="0" tIns="0" rIns="0" bIns="0" rtlCol="0"/>
            <a:lstStyle/>
            <a:p>
              <a:endParaRPr/>
            </a:p>
          </p:txBody>
        </p:sp>
        <p:pic>
          <p:nvPicPr>
            <p:cNvPr id="649" name="object 649"/>
            <p:cNvPicPr/>
            <p:nvPr/>
          </p:nvPicPr>
          <p:blipFill>
            <a:blip r:embed="rId503" cstate="print"/>
            <a:stretch>
              <a:fillRect/>
            </a:stretch>
          </p:blipFill>
          <p:spPr>
            <a:xfrm>
              <a:off x="6841114" y="5463540"/>
              <a:ext cx="68580" cy="128016"/>
            </a:xfrm>
            <a:prstGeom prst="rect">
              <a:avLst/>
            </a:prstGeom>
          </p:spPr>
        </p:pic>
        <p:sp>
          <p:nvSpPr>
            <p:cNvPr id="650" name="object 650"/>
            <p:cNvSpPr/>
            <p:nvPr/>
          </p:nvSpPr>
          <p:spPr>
            <a:xfrm>
              <a:off x="7865242" y="5538978"/>
              <a:ext cx="64135" cy="36830"/>
            </a:xfrm>
            <a:custGeom>
              <a:avLst/>
              <a:gdLst/>
              <a:ahLst/>
              <a:cxnLst/>
              <a:rect l="l" t="t" r="r" b="b"/>
              <a:pathLst>
                <a:path w="64134" h="36829">
                  <a:moveTo>
                    <a:pt x="0" y="0"/>
                  </a:moveTo>
                  <a:lnTo>
                    <a:pt x="64007" y="0"/>
                  </a:lnTo>
                </a:path>
                <a:path w="64134" h="36829">
                  <a:moveTo>
                    <a:pt x="0" y="4572"/>
                  </a:moveTo>
                  <a:lnTo>
                    <a:pt x="64007" y="4572"/>
                  </a:lnTo>
                </a:path>
                <a:path w="64134" h="36829">
                  <a:moveTo>
                    <a:pt x="0" y="9143"/>
                  </a:moveTo>
                  <a:lnTo>
                    <a:pt x="64007" y="9143"/>
                  </a:lnTo>
                </a:path>
                <a:path w="64134" h="36829">
                  <a:moveTo>
                    <a:pt x="0" y="13715"/>
                  </a:moveTo>
                  <a:lnTo>
                    <a:pt x="64007" y="13715"/>
                  </a:lnTo>
                </a:path>
                <a:path w="64134" h="36829">
                  <a:moveTo>
                    <a:pt x="0" y="18287"/>
                  </a:moveTo>
                  <a:lnTo>
                    <a:pt x="64007" y="18287"/>
                  </a:lnTo>
                </a:path>
                <a:path w="64134" h="36829">
                  <a:moveTo>
                    <a:pt x="0" y="22860"/>
                  </a:moveTo>
                  <a:lnTo>
                    <a:pt x="64007" y="22860"/>
                  </a:lnTo>
                </a:path>
                <a:path w="64134" h="36829">
                  <a:moveTo>
                    <a:pt x="0" y="27431"/>
                  </a:moveTo>
                  <a:lnTo>
                    <a:pt x="64007" y="27431"/>
                  </a:lnTo>
                </a:path>
                <a:path w="64134" h="36829">
                  <a:moveTo>
                    <a:pt x="0" y="32003"/>
                  </a:moveTo>
                  <a:lnTo>
                    <a:pt x="64007" y="32003"/>
                  </a:lnTo>
                </a:path>
                <a:path w="64134" h="36829">
                  <a:moveTo>
                    <a:pt x="0" y="36575"/>
                  </a:moveTo>
                  <a:lnTo>
                    <a:pt x="64007" y="36575"/>
                  </a:lnTo>
                </a:path>
              </a:pathLst>
            </a:custGeom>
            <a:ln w="4572">
              <a:solidFill>
                <a:srgbClr val="8EBD7A"/>
              </a:solidFill>
            </a:ln>
          </p:spPr>
          <p:txBody>
            <a:bodyPr wrap="square" lIns="0" tIns="0" rIns="0" bIns="0" rtlCol="0"/>
            <a:lstStyle/>
            <a:p>
              <a:endParaRPr/>
            </a:p>
          </p:txBody>
        </p:sp>
        <p:pic>
          <p:nvPicPr>
            <p:cNvPr id="651" name="object 651"/>
            <p:cNvPicPr/>
            <p:nvPr/>
          </p:nvPicPr>
          <p:blipFill>
            <a:blip r:embed="rId504" cstate="print"/>
            <a:stretch>
              <a:fillRect/>
            </a:stretch>
          </p:blipFill>
          <p:spPr>
            <a:xfrm>
              <a:off x="7860670" y="5577840"/>
              <a:ext cx="68580" cy="18288"/>
            </a:xfrm>
            <a:prstGeom prst="rect">
              <a:avLst/>
            </a:prstGeom>
          </p:spPr>
        </p:pic>
        <p:sp>
          <p:nvSpPr>
            <p:cNvPr id="652" name="object 652"/>
            <p:cNvSpPr/>
            <p:nvPr/>
          </p:nvSpPr>
          <p:spPr>
            <a:xfrm>
              <a:off x="6845686" y="5593842"/>
              <a:ext cx="73660" cy="64135"/>
            </a:xfrm>
            <a:custGeom>
              <a:avLst/>
              <a:gdLst/>
              <a:ahLst/>
              <a:cxnLst/>
              <a:rect l="l" t="t" r="r" b="b"/>
              <a:pathLst>
                <a:path w="73659" h="64135">
                  <a:moveTo>
                    <a:pt x="0" y="0"/>
                  </a:moveTo>
                  <a:lnTo>
                    <a:pt x="64007" y="0"/>
                  </a:lnTo>
                </a:path>
                <a:path w="73659" h="64135">
                  <a:moveTo>
                    <a:pt x="0" y="4572"/>
                  </a:moveTo>
                  <a:lnTo>
                    <a:pt x="64007" y="4572"/>
                  </a:lnTo>
                </a:path>
                <a:path w="73659" h="64135">
                  <a:moveTo>
                    <a:pt x="0" y="9143"/>
                  </a:moveTo>
                  <a:lnTo>
                    <a:pt x="64007" y="9143"/>
                  </a:lnTo>
                </a:path>
                <a:path w="73659" h="64135">
                  <a:moveTo>
                    <a:pt x="0" y="13715"/>
                  </a:moveTo>
                  <a:lnTo>
                    <a:pt x="64007" y="13715"/>
                  </a:lnTo>
                </a:path>
                <a:path w="73659" h="64135">
                  <a:moveTo>
                    <a:pt x="0" y="18287"/>
                  </a:moveTo>
                  <a:lnTo>
                    <a:pt x="64007" y="18287"/>
                  </a:lnTo>
                </a:path>
                <a:path w="73659" h="64135">
                  <a:moveTo>
                    <a:pt x="0" y="22860"/>
                  </a:moveTo>
                  <a:lnTo>
                    <a:pt x="64007" y="22860"/>
                  </a:lnTo>
                </a:path>
                <a:path w="73659" h="64135">
                  <a:moveTo>
                    <a:pt x="0" y="27432"/>
                  </a:moveTo>
                  <a:lnTo>
                    <a:pt x="64007" y="27432"/>
                  </a:lnTo>
                </a:path>
                <a:path w="73659" h="64135">
                  <a:moveTo>
                    <a:pt x="4572" y="32003"/>
                  </a:moveTo>
                  <a:lnTo>
                    <a:pt x="64007" y="32003"/>
                  </a:lnTo>
                </a:path>
                <a:path w="73659" h="64135">
                  <a:moveTo>
                    <a:pt x="4572" y="36575"/>
                  </a:moveTo>
                  <a:lnTo>
                    <a:pt x="68579" y="36575"/>
                  </a:lnTo>
                </a:path>
                <a:path w="73659" h="64135">
                  <a:moveTo>
                    <a:pt x="4572" y="41148"/>
                  </a:moveTo>
                  <a:lnTo>
                    <a:pt x="68579" y="41148"/>
                  </a:lnTo>
                </a:path>
                <a:path w="73659" h="64135">
                  <a:moveTo>
                    <a:pt x="4572" y="45720"/>
                  </a:moveTo>
                  <a:lnTo>
                    <a:pt x="68579" y="45720"/>
                  </a:lnTo>
                </a:path>
                <a:path w="73659" h="64135">
                  <a:moveTo>
                    <a:pt x="4572" y="50291"/>
                  </a:moveTo>
                  <a:lnTo>
                    <a:pt x="68579" y="50291"/>
                  </a:lnTo>
                </a:path>
                <a:path w="73659" h="64135">
                  <a:moveTo>
                    <a:pt x="4572" y="54863"/>
                  </a:moveTo>
                  <a:lnTo>
                    <a:pt x="68579" y="54863"/>
                  </a:lnTo>
                </a:path>
                <a:path w="73659" h="64135">
                  <a:moveTo>
                    <a:pt x="9144" y="59436"/>
                  </a:moveTo>
                  <a:lnTo>
                    <a:pt x="73151" y="59436"/>
                  </a:lnTo>
                </a:path>
                <a:path w="73659" h="64135">
                  <a:moveTo>
                    <a:pt x="9144" y="64008"/>
                  </a:moveTo>
                  <a:lnTo>
                    <a:pt x="73151" y="64008"/>
                  </a:lnTo>
                </a:path>
              </a:pathLst>
            </a:custGeom>
            <a:ln w="4572">
              <a:solidFill>
                <a:srgbClr val="8EBD7A"/>
              </a:solidFill>
            </a:ln>
          </p:spPr>
          <p:txBody>
            <a:bodyPr wrap="square" lIns="0" tIns="0" rIns="0" bIns="0" rtlCol="0"/>
            <a:lstStyle/>
            <a:p>
              <a:endParaRPr/>
            </a:p>
          </p:txBody>
        </p:sp>
        <p:pic>
          <p:nvPicPr>
            <p:cNvPr id="653" name="object 653"/>
            <p:cNvPicPr/>
            <p:nvPr/>
          </p:nvPicPr>
          <p:blipFill>
            <a:blip r:embed="rId505" cstate="print"/>
            <a:stretch>
              <a:fillRect/>
            </a:stretch>
          </p:blipFill>
          <p:spPr>
            <a:xfrm>
              <a:off x="7851526" y="5596128"/>
              <a:ext cx="73152" cy="64008"/>
            </a:xfrm>
            <a:prstGeom prst="rect">
              <a:avLst/>
            </a:prstGeom>
          </p:spPr>
        </p:pic>
        <p:sp>
          <p:nvSpPr>
            <p:cNvPr id="654" name="object 654"/>
            <p:cNvSpPr/>
            <p:nvPr/>
          </p:nvSpPr>
          <p:spPr>
            <a:xfrm>
              <a:off x="6854830" y="5662422"/>
              <a:ext cx="64135" cy="5080"/>
            </a:xfrm>
            <a:custGeom>
              <a:avLst/>
              <a:gdLst/>
              <a:ahLst/>
              <a:cxnLst/>
              <a:rect l="l" t="t" r="r" b="b"/>
              <a:pathLst>
                <a:path w="64134" h="5079">
                  <a:moveTo>
                    <a:pt x="0" y="0"/>
                  </a:moveTo>
                  <a:lnTo>
                    <a:pt x="64007" y="0"/>
                  </a:lnTo>
                </a:path>
                <a:path w="64134" h="5079">
                  <a:moveTo>
                    <a:pt x="0" y="4572"/>
                  </a:moveTo>
                  <a:lnTo>
                    <a:pt x="64007" y="4572"/>
                  </a:lnTo>
                </a:path>
              </a:pathLst>
            </a:custGeom>
            <a:ln w="4572">
              <a:solidFill>
                <a:srgbClr val="8EBD7A"/>
              </a:solidFill>
            </a:ln>
          </p:spPr>
          <p:txBody>
            <a:bodyPr wrap="square" lIns="0" tIns="0" rIns="0" bIns="0" rtlCol="0"/>
            <a:lstStyle/>
            <a:p>
              <a:endParaRPr/>
            </a:p>
          </p:txBody>
        </p:sp>
        <p:pic>
          <p:nvPicPr>
            <p:cNvPr id="655" name="object 655"/>
            <p:cNvPicPr/>
            <p:nvPr/>
          </p:nvPicPr>
          <p:blipFill>
            <a:blip r:embed="rId506" cstate="print"/>
            <a:stretch>
              <a:fillRect/>
            </a:stretch>
          </p:blipFill>
          <p:spPr>
            <a:xfrm>
              <a:off x="6859402" y="5669280"/>
              <a:ext cx="64007" cy="9144"/>
            </a:xfrm>
            <a:prstGeom prst="rect">
              <a:avLst/>
            </a:prstGeom>
          </p:spPr>
        </p:pic>
        <p:pic>
          <p:nvPicPr>
            <p:cNvPr id="656" name="object 656"/>
            <p:cNvPicPr/>
            <p:nvPr/>
          </p:nvPicPr>
          <p:blipFill>
            <a:blip r:embed="rId507" cstate="print"/>
            <a:stretch>
              <a:fillRect/>
            </a:stretch>
          </p:blipFill>
          <p:spPr>
            <a:xfrm>
              <a:off x="7846954" y="5660136"/>
              <a:ext cx="64007" cy="22860"/>
            </a:xfrm>
            <a:prstGeom prst="rect">
              <a:avLst/>
            </a:prstGeom>
          </p:spPr>
        </p:pic>
        <p:pic>
          <p:nvPicPr>
            <p:cNvPr id="657" name="object 657"/>
            <p:cNvPicPr/>
            <p:nvPr/>
          </p:nvPicPr>
          <p:blipFill>
            <a:blip r:embed="rId508" cstate="print"/>
            <a:stretch>
              <a:fillRect/>
            </a:stretch>
          </p:blipFill>
          <p:spPr>
            <a:xfrm>
              <a:off x="6859402" y="5678424"/>
              <a:ext cx="68580" cy="13716"/>
            </a:xfrm>
            <a:prstGeom prst="rect">
              <a:avLst/>
            </a:prstGeom>
          </p:spPr>
        </p:pic>
        <p:pic>
          <p:nvPicPr>
            <p:cNvPr id="658" name="object 658"/>
            <p:cNvPicPr/>
            <p:nvPr/>
          </p:nvPicPr>
          <p:blipFill>
            <a:blip r:embed="rId509" cstate="print"/>
            <a:stretch>
              <a:fillRect/>
            </a:stretch>
          </p:blipFill>
          <p:spPr>
            <a:xfrm>
              <a:off x="7837810" y="5682996"/>
              <a:ext cx="68580" cy="9144"/>
            </a:xfrm>
            <a:prstGeom prst="rect">
              <a:avLst/>
            </a:prstGeom>
          </p:spPr>
        </p:pic>
        <p:sp>
          <p:nvSpPr>
            <p:cNvPr id="659" name="object 659"/>
            <p:cNvSpPr/>
            <p:nvPr/>
          </p:nvSpPr>
          <p:spPr>
            <a:xfrm>
              <a:off x="6868546" y="5694426"/>
              <a:ext cx="59690" cy="5080"/>
            </a:xfrm>
            <a:custGeom>
              <a:avLst/>
              <a:gdLst/>
              <a:ahLst/>
              <a:cxnLst/>
              <a:rect l="l" t="t" r="r" b="b"/>
              <a:pathLst>
                <a:path w="59690" h="5079">
                  <a:moveTo>
                    <a:pt x="0" y="0"/>
                  </a:moveTo>
                  <a:lnTo>
                    <a:pt x="59435" y="0"/>
                  </a:lnTo>
                </a:path>
                <a:path w="59690" h="5079">
                  <a:moveTo>
                    <a:pt x="0" y="4571"/>
                  </a:moveTo>
                  <a:lnTo>
                    <a:pt x="59435" y="4571"/>
                  </a:lnTo>
                </a:path>
              </a:pathLst>
            </a:custGeom>
            <a:ln w="4572">
              <a:solidFill>
                <a:srgbClr val="8EBD7A"/>
              </a:solidFill>
            </a:ln>
          </p:spPr>
          <p:txBody>
            <a:bodyPr wrap="square" lIns="0" tIns="0" rIns="0" bIns="0" rtlCol="0"/>
            <a:lstStyle/>
            <a:p>
              <a:endParaRPr/>
            </a:p>
          </p:txBody>
        </p:sp>
        <p:pic>
          <p:nvPicPr>
            <p:cNvPr id="660" name="object 660"/>
            <p:cNvPicPr/>
            <p:nvPr/>
          </p:nvPicPr>
          <p:blipFill>
            <a:blip r:embed="rId510" cstate="print"/>
            <a:stretch>
              <a:fillRect/>
            </a:stretch>
          </p:blipFill>
          <p:spPr>
            <a:xfrm>
              <a:off x="7837810" y="5692140"/>
              <a:ext cx="68580" cy="9144"/>
            </a:xfrm>
            <a:prstGeom prst="rect">
              <a:avLst/>
            </a:prstGeom>
          </p:spPr>
        </p:pic>
        <p:sp>
          <p:nvSpPr>
            <p:cNvPr id="661" name="object 661"/>
            <p:cNvSpPr/>
            <p:nvPr/>
          </p:nvSpPr>
          <p:spPr>
            <a:xfrm>
              <a:off x="6868546" y="5703570"/>
              <a:ext cx="1033780" cy="55244"/>
            </a:xfrm>
            <a:custGeom>
              <a:avLst/>
              <a:gdLst/>
              <a:ahLst/>
              <a:cxnLst/>
              <a:rect l="l" t="t" r="r" b="b"/>
              <a:pathLst>
                <a:path w="1033779" h="55245">
                  <a:moveTo>
                    <a:pt x="0" y="0"/>
                  </a:moveTo>
                  <a:lnTo>
                    <a:pt x="59435" y="0"/>
                  </a:lnTo>
                </a:path>
                <a:path w="1033779" h="55245">
                  <a:moveTo>
                    <a:pt x="969264" y="0"/>
                  </a:moveTo>
                  <a:lnTo>
                    <a:pt x="1033271" y="0"/>
                  </a:lnTo>
                </a:path>
                <a:path w="1033779" h="55245">
                  <a:moveTo>
                    <a:pt x="4572" y="4572"/>
                  </a:moveTo>
                  <a:lnTo>
                    <a:pt x="64007" y="4572"/>
                  </a:lnTo>
                </a:path>
                <a:path w="1033779" h="55245">
                  <a:moveTo>
                    <a:pt x="964692" y="4572"/>
                  </a:moveTo>
                  <a:lnTo>
                    <a:pt x="1033272" y="4572"/>
                  </a:lnTo>
                </a:path>
                <a:path w="1033779" h="55245">
                  <a:moveTo>
                    <a:pt x="4572" y="9144"/>
                  </a:moveTo>
                  <a:lnTo>
                    <a:pt x="64007" y="9144"/>
                  </a:lnTo>
                </a:path>
                <a:path w="1033779" h="55245">
                  <a:moveTo>
                    <a:pt x="964692" y="9144"/>
                  </a:moveTo>
                  <a:lnTo>
                    <a:pt x="1033272" y="9144"/>
                  </a:lnTo>
                </a:path>
                <a:path w="1033779" h="55245">
                  <a:moveTo>
                    <a:pt x="4572" y="13715"/>
                  </a:moveTo>
                  <a:lnTo>
                    <a:pt x="64007" y="13715"/>
                  </a:lnTo>
                </a:path>
                <a:path w="1033779" h="55245">
                  <a:moveTo>
                    <a:pt x="964692" y="13715"/>
                  </a:moveTo>
                  <a:lnTo>
                    <a:pt x="1028699" y="13715"/>
                  </a:lnTo>
                </a:path>
                <a:path w="1033779" h="55245">
                  <a:moveTo>
                    <a:pt x="4572" y="18287"/>
                  </a:moveTo>
                  <a:lnTo>
                    <a:pt x="73152" y="18287"/>
                  </a:lnTo>
                </a:path>
                <a:path w="1033779" h="55245">
                  <a:moveTo>
                    <a:pt x="960120" y="18287"/>
                  </a:moveTo>
                  <a:lnTo>
                    <a:pt x="1028700" y="18287"/>
                  </a:lnTo>
                </a:path>
                <a:path w="1033779" h="55245">
                  <a:moveTo>
                    <a:pt x="9144" y="22860"/>
                  </a:moveTo>
                  <a:lnTo>
                    <a:pt x="73151" y="22860"/>
                  </a:lnTo>
                </a:path>
                <a:path w="1033779" h="55245">
                  <a:moveTo>
                    <a:pt x="960120" y="22860"/>
                  </a:moveTo>
                  <a:lnTo>
                    <a:pt x="1028700" y="22860"/>
                  </a:lnTo>
                </a:path>
                <a:path w="1033779" h="55245">
                  <a:moveTo>
                    <a:pt x="9144" y="27432"/>
                  </a:moveTo>
                  <a:lnTo>
                    <a:pt x="73151" y="27432"/>
                  </a:lnTo>
                </a:path>
                <a:path w="1033779" h="55245">
                  <a:moveTo>
                    <a:pt x="960120" y="27432"/>
                  </a:moveTo>
                  <a:lnTo>
                    <a:pt x="1024127" y="27432"/>
                  </a:lnTo>
                </a:path>
                <a:path w="1033779" h="55245">
                  <a:moveTo>
                    <a:pt x="9144" y="32004"/>
                  </a:moveTo>
                  <a:lnTo>
                    <a:pt x="77724" y="32004"/>
                  </a:lnTo>
                </a:path>
                <a:path w="1033779" h="55245">
                  <a:moveTo>
                    <a:pt x="955548" y="32004"/>
                  </a:moveTo>
                  <a:lnTo>
                    <a:pt x="1024128" y="32004"/>
                  </a:lnTo>
                </a:path>
                <a:path w="1033779" h="55245">
                  <a:moveTo>
                    <a:pt x="13716" y="36575"/>
                  </a:moveTo>
                  <a:lnTo>
                    <a:pt x="77723" y="36575"/>
                  </a:lnTo>
                </a:path>
                <a:path w="1033779" h="55245">
                  <a:moveTo>
                    <a:pt x="955548" y="36575"/>
                  </a:moveTo>
                  <a:lnTo>
                    <a:pt x="1024128" y="36575"/>
                  </a:lnTo>
                </a:path>
                <a:path w="1033779" h="55245">
                  <a:moveTo>
                    <a:pt x="13716" y="41148"/>
                  </a:moveTo>
                  <a:lnTo>
                    <a:pt x="82296" y="41148"/>
                  </a:lnTo>
                </a:path>
                <a:path w="1033779" h="55245">
                  <a:moveTo>
                    <a:pt x="950976" y="41148"/>
                  </a:moveTo>
                  <a:lnTo>
                    <a:pt x="1019556" y="41148"/>
                  </a:lnTo>
                </a:path>
                <a:path w="1033779" h="55245">
                  <a:moveTo>
                    <a:pt x="13716" y="45720"/>
                  </a:moveTo>
                  <a:lnTo>
                    <a:pt x="82296" y="45720"/>
                  </a:lnTo>
                </a:path>
                <a:path w="1033779" h="55245">
                  <a:moveTo>
                    <a:pt x="950976" y="45720"/>
                  </a:moveTo>
                  <a:lnTo>
                    <a:pt x="1019556" y="45720"/>
                  </a:lnTo>
                </a:path>
                <a:path w="1033779" h="55245">
                  <a:moveTo>
                    <a:pt x="18288" y="50292"/>
                  </a:moveTo>
                  <a:lnTo>
                    <a:pt x="82295" y="50292"/>
                  </a:lnTo>
                </a:path>
                <a:path w="1033779" h="55245">
                  <a:moveTo>
                    <a:pt x="950976" y="50292"/>
                  </a:moveTo>
                  <a:lnTo>
                    <a:pt x="1019556" y="50292"/>
                  </a:lnTo>
                </a:path>
                <a:path w="1033779" h="55245">
                  <a:moveTo>
                    <a:pt x="18288" y="54863"/>
                  </a:moveTo>
                  <a:lnTo>
                    <a:pt x="86868" y="54863"/>
                  </a:lnTo>
                </a:path>
                <a:path w="1033779" h="55245">
                  <a:moveTo>
                    <a:pt x="946404" y="54863"/>
                  </a:moveTo>
                  <a:lnTo>
                    <a:pt x="1014984" y="54863"/>
                  </a:lnTo>
                </a:path>
              </a:pathLst>
            </a:custGeom>
            <a:ln w="4572">
              <a:solidFill>
                <a:srgbClr val="8EBD7A"/>
              </a:solidFill>
            </a:ln>
          </p:spPr>
          <p:txBody>
            <a:bodyPr wrap="square" lIns="0" tIns="0" rIns="0" bIns="0" rtlCol="0"/>
            <a:lstStyle/>
            <a:p>
              <a:endParaRPr/>
            </a:p>
          </p:txBody>
        </p:sp>
        <p:pic>
          <p:nvPicPr>
            <p:cNvPr id="662" name="object 662"/>
            <p:cNvPicPr/>
            <p:nvPr/>
          </p:nvPicPr>
          <p:blipFill>
            <a:blip r:embed="rId511" cstate="print"/>
            <a:stretch>
              <a:fillRect/>
            </a:stretch>
          </p:blipFill>
          <p:spPr>
            <a:xfrm>
              <a:off x="6886834" y="5760720"/>
              <a:ext cx="68580" cy="4572"/>
            </a:xfrm>
            <a:prstGeom prst="rect">
              <a:avLst/>
            </a:prstGeom>
          </p:spPr>
        </p:pic>
        <p:sp>
          <p:nvSpPr>
            <p:cNvPr id="663" name="object 663"/>
            <p:cNvSpPr/>
            <p:nvPr/>
          </p:nvSpPr>
          <p:spPr>
            <a:xfrm>
              <a:off x="7814950" y="5763006"/>
              <a:ext cx="68580" cy="0"/>
            </a:xfrm>
            <a:custGeom>
              <a:avLst/>
              <a:gdLst/>
              <a:ahLst/>
              <a:cxnLst/>
              <a:rect l="l" t="t" r="r" b="b"/>
              <a:pathLst>
                <a:path w="68579">
                  <a:moveTo>
                    <a:pt x="0" y="0"/>
                  </a:moveTo>
                  <a:lnTo>
                    <a:pt x="68580" y="0"/>
                  </a:lnTo>
                </a:path>
              </a:pathLst>
            </a:custGeom>
            <a:ln w="4572">
              <a:solidFill>
                <a:srgbClr val="8EBD7A"/>
              </a:solidFill>
            </a:ln>
          </p:spPr>
          <p:txBody>
            <a:bodyPr wrap="square" lIns="0" tIns="0" rIns="0" bIns="0" rtlCol="0"/>
            <a:lstStyle/>
            <a:p>
              <a:endParaRPr/>
            </a:p>
          </p:txBody>
        </p:sp>
        <p:pic>
          <p:nvPicPr>
            <p:cNvPr id="664" name="object 664"/>
            <p:cNvPicPr/>
            <p:nvPr/>
          </p:nvPicPr>
          <p:blipFill>
            <a:blip r:embed="rId512" cstate="print"/>
            <a:stretch>
              <a:fillRect/>
            </a:stretch>
          </p:blipFill>
          <p:spPr>
            <a:xfrm>
              <a:off x="7810378" y="5765292"/>
              <a:ext cx="73152" cy="4572"/>
            </a:xfrm>
            <a:prstGeom prst="rect">
              <a:avLst/>
            </a:prstGeom>
          </p:spPr>
        </p:pic>
        <p:pic>
          <p:nvPicPr>
            <p:cNvPr id="665" name="object 665"/>
            <p:cNvPicPr/>
            <p:nvPr/>
          </p:nvPicPr>
          <p:blipFill>
            <a:blip r:embed="rId513" cstate="print"/>
            <a:stretch>
              <a:fillRect/>
            </a:stretch>
          </p:blipFill>
          <p:spPr>
            <a:xfrm>
              <a:off x="7801234" y="5769864"/>
              <a:ext cx="73152" cy="9144"/>
            </a:xfrm>
            <a:prstGeom prst="rect">
              <a:avLst/>
            </a:prstGeom>
          </p:spPr>
        </p:pic>
        <p:pic>
          <p:nvPicPr>
            <p:cNvPr id="666" name="object 666"/>
            <p:cNvPicPr/>
            <p:nvPr/>
          </p:nvPicPr>
          <p:blipFill>
            <a:blip r:embed="rId514" cstate="print"/>
            <a:stretch>
              <a:fillRect/>
            </a:stretch>
          </p:blipFill>
          <p:spPr>
            <a:xfrm>
              <a:off x="6891406" y="5765292"/>
              <a:ext cx="86868" cy="32004"/>
            </a:xfrm>
            <a:prstGeom prst="rect">
              <a:avLst/>
            </a:prstGeom>
          </p:spPr>
        </p:pic>
        <p:pic>
          <p:nvPicPr>
            <p:cNvPr id="667" name="object 667"/>
            <p:cNvPicPr/>
            <p:nvPr/>
          </p:nvPicPr>
          <p:blipFill>
            <a:blip r:embed="rId515" cstate="print"/>
            <a:stretch>
              <a:fillRect/>
            </a:stretch>
          </p:blipFill>
          <p:spPr>
            <a:xfrm>
              <a:off x="7792090" y="5779008"/>
              <a:ext cx="77724" cy="18288"/>
            </a:xfrm>
            <a:prstGeom prst="rect">
              <a:avLst/>
            </a:prstGeom>
          </p:spPr>
        </p:pic>
        <p:pic>
          <p:nvPicPr>
            <p:cNvPr id="668" name="object 668"/>
            <p:cNvPicPr/>
            <p:nvPr/>
          </p:nvPicPr>
          <p:blipFill>
            <a:blip r:embed="rId516" cstate="print"/>
            <a:stretch>
              <a:fillRect/>
            </a:stretch>
          </p:blipFill>
          <p:spPr>
            <a:xfrm>
              <a:off x="6909694" y="5797296"/>
              <a:ext cx="73152" cy="9144"/>
            </a:xfrm>
            <a:prstGeom prst="rect">
              <a:avLst/>
            </a:prstGeom>
          </p:spPr>
        </p:pic>
        <p:pic>
          <p:nvPicPr>
            <p:cNvPr id="669" name="object 669"/>
            <p:cNvPicPr/>
            <p:nvPr/>
          </p:nvPicPr>
          <p:blipFill>
            <a:blip r:embed="rId517" cstate="print"/>
            <a:stretch>
              <a:fillRect/>
            </a:stretch>
          </p:blipFill>
          <p:spPr>
            <a:xfrm>
              <a:off x="6914266" y="5806440"/>
              <a:ext cx="82296" cy="27432"/>
            </a:xfrm>
            <a:prstGeom prst="rect">
              <a:avLst/>
            </a:prstGeom>
          </p:spPr>
        </p:pic>
        <p:pic>
          <p:nvPicPr>
            <p:cNvPr id="670" name="object 670"/>
            <p:cNvPicPr/>
            <p:nvPr/>
          </p:nvPicPr>
          <p:blipFill>
            <a:blip r:embed="rId518" cstate="print"/>
            <a:stretch>
              <a:fillRect/>
            </a:stretch>
          </p:blipFill>
          <p:spPr>
            <a:xfrm>
              <a:off x="7773802" y="5797296"/>
              <a:ext cx="86868" cy="32004"/>
            </a:xfrm>
            <a:prstGeom prst="rect">
              <a:avLst/>
            </a:prstGeom>
          </p:spPr>
        </p:pic>
        <p:pic>
          <p:nvPicPr>
            <p:cNvPr id="671" name="object 671"/>
            <p:cNvPicPr/>
            <p:nvPr/>
          </p:nvPicPr>
          <p:blipFill>
            <a:blip r:embed="rId519" cstate="print"/>
            <a:stretch>
              <a:fillRect/>
            </a:stretch>
          </p:blipFill>
          <p:spPr>
            <a:xfrm>
              <a:off x="7760086" y="5829300"/>
              <a:ext cx="86868" cy="13716"/>
            </a:xfrm>
            <a:prstGeom prst="rect">
              <a:avLst/>
            </a:prstGeom>
          </p:spPr>
        </p:pic>
        <p:pic>
          <p:nvPicPr>
            <p:cNvPr id="672" name="object 672"/>
            <p:cNvPicPr/>
            <p:nvPr/>
          </p:nvPicPr>
          <p:blipFill>
            <a:blip r:embed="rId520" cstate="print"/>
            <a:stretch>
              <a:fillRect/>
            </a:stretch>
          </p:blipFill>
          <p:spPr>
            <a:xfrm>
              <a:off x="6927982" y="5833872"/>
              <a:ext cx="91439" cy="18288"/>
            </a:xfrm>
            <a:prstGeom prst="rect">
              <a:avLst/>
            </a:prstGeom>
          </p:spPr>
        </p:pic>
        <p:pic>
          <p:nvPicPr>
            <p:cNvPr id="673" name="object 673"/>
            <p:cNvPicPr/>
            <p:nvPr/>
          </p:nvPicPr>
          <p:blipFill>
            <a:blip r:embed="rId521" cstate="print"/>
            <a:stretch>
              <a:fillRect/>
            </a:stretch>
          </p:blipFill>
          <p:spPr>
            <a:xfrm>
              <a:off x="6946270" y="5852160"/>
              <a:ext cx="82295" cy="18288"/>
            </a:xfrm>
            <a:prstGeom prst="rect">
              <a:avLst/>
            </a:prstGeom>
          </p:spPr>
        </p:pic>
        <p:pic>
          <p:nvPicPr>
            <p:cNvPr id="674" name="object 674"/>
            <p:cNvPicPr/>
            <p:nvPr/>
          </p:nvPicPr>
          <p:blipFill>
            <a:blip r:embed="rId522" cstate="print"/>
            <a:stretch>
              <a:fillRect/>
            </a:stretch>
          </p:blipFill>
          <p:spPr>
            <a:xfrm>
              <a:off x="7723510" y="5843016"/>
              <a:ext cx="109727" cy="41148"/>
            </a:xfrm>
            <a:prstGeom prst="rect">
              <a:avLst/>
            </a:prstGeom>
          </p:spPr>
        </p:pic>
        <p:pic>
          <p:nvPicPr>
            <p:cNvPr id="675" name="object 675"/>
            <p:cNvPicPr/>
            <p:nvPr/>
          </p:nvPicPr>
          <p:blipFill>
            <a:blip r:embed="rId523" cstate="print"/>
            <a:stretch>
              <a:fillRect/>
            </a:stretch>
          </p:blipFill>
          <p:spPr>
            <a:xfrm>
              <a:off x="6955414" y="5870448"/>
              <a:ext cx="100584" cy="27432"/>
            </a:xfrm>
            <a:prstGeom prst="rect">
              <a:avLst/>
            </a:prstGeom>
          </p:spPr>
        </p:pic>
        <p:pic>
          <p:nvPicPr>
            <p:cNvPr id="676" name="object 676"/>
            <p:cNvPicPr/>
            <p:nvPr/>
          </p:nvPicPr>
          <p:blipFill>
            <a:blip r:embed="rId524" cstate="print"/>
            <a:stretch>
              <a:fillRect/>
            </a:stretch>
          </p:blipFill>
          <p:spPr>
            <a:xfrm>
              <a:off x="7645786" y="5884164"/>
              <a:ext cx="155448" cy="64008"/>
            </a:xfrm>
            <a:prstGeom prst="rect">
              <a:avLst/>
            </a:prstGeom>
          </p:spPr>
        </p:pic>
        <p:pic>
          <p:nvPicPr>
            <p:cNvPr id="677" name="object 677"/>
            <p:cNvPicPr/>
            <p:nvPr/>
          </p:nvPicPr>
          <p:blipFill>
            <a:blip r:embed="rId525" cstate="print"/>
            <a:stretch>
              <a:fillRect/>
            </a:stretch>
          </p:blipFill>
          <p:spPr>
            <a:xfrm>
              <a:off x="6978274" y="5897880"/>
              <a:ext cx="169163" cy="68580"/>
            </a:xfrm>
            <a:prstGeom prst="rect">
              <a:avLst/>
            </a:prstGeom>
          </p:spPr>
        </p:pic>
        <p:pic>
          <p:nvPicPr>
            <p:cNvPr id="678" name="object 678"/>
            <p:cNvPicPr/>
            <p:nvPr/>
          </p:nvPicPr>
          <p:blipFill>
            <a:blip r:embed="rId526" cstate="print"/>
            <a:stretch>
              <a:fillRect/>
            </a:stretch>
          </p:blipFill>
          <p:spPr>
            <a:xfrm>
              <a:off x="7618354" y="5948172"/>
              <a:ext cx="123444" cy="18288"/>
            </a:xfrm>
            <a:prstGeom prst="rect">
              <a:avLst/>
            </a:prstGeom>
          </p:spPr>
        </p:pic>
        <p:pic>
          <p:nvPicPr>
            <p:cNvPr id="679" name="object 679"/>
            <p:cNvPicPr/>
            <p:nvPr/>
          </p:nvPicPr>
          <p:blipFill>
            <a:blip r:embed="rId527" cstate="print"/>
            <a:stretch>
              <a:fillRect/>
            </a:stretch>
          </p:blipFill>
          <p:spPr>
            <a:xfrm>
              <a:off x="7051426" y="5966460"/>
              <a:ext cx="114300" cy="9144"/>
            </a:xfrm>
            <a:prstGeom prst="rect">
              <a:avLst/>
            </a:prstGeom>
          </p:spPr>
        </p:pic>
        <p:pic>
          <p:nvPicPr>
            <p:cNvPr id="680" name="object 680"/>
            <p:cNvPicPr/>
            <p:nvPr/>
          </p:nvPicPr>
          <p:blipFill>
            <a:blip r:embed="rId528" cstate="print"/>
            <a:stretch>
              <a:fillRect/>
            </a:stretch>
          </p:blipFill>
          <p:spPr>
            <a:xfrm>
              <a:off x="7577206" y="5966460"/>
              <a:ext cx="141731" cy="18288"/>
            </a:xfrm>
            <a:prstGeom prst="rect">
              <a:avLst/>
            </a:prstGeom>
          </p:spPr>
        </p:pic>
        <p:pic>
          <p:nvPicPr>
            <p:cNvPr id="681" name="object 681"/>
            <p:cNvPicPr/>
            <p:nvPr/>
          </p:nvPicPr>
          <p:blipFill>
            <a:blip r:embed="rId529" cstate="print"/>
            <a:stretch>
              <a:fillRect/>
            </a:stretch>
          </p:blipFill>
          <p:spPr>
            <a:xfrm>
              <a:off x="7065142" y="5975604"/>
              <a:ext cx="137159" cy="13716"/>
            </a:xfrm>
            <a:prstGeom prst="rect">
              <a:avLst/>
            </a:prstGeom>
          </p:spPr>
        </p:pic>
        <p:sp>
          <p:nvSpPr>
            <p:cNvPr id="682" name="object 682"/>
            <p:cNvSpPr/>
            <p:nvPr/>
          </p:nvSpPr>
          <p:spPr>
            <a:xfrm>
              <a:off x="7088002" y="5991606"/>
              <a:ext cx="123825" cy="0"/>
            </a:xfrm>
            <a:custGeom>
              <a:avLst/>
              <a:gdLst/>
              <a:ahLst/>
              <a:cxnLst/>
              <a:rect l="l" t="t" r="r" b="b"/>
              <a:pathLst>
                <a:path w="123825">
                  <a:moveTo>
                    <a:pt x="0" y="0"/>
                  </a:moveTo>
                  <a:lnTo>
                    <a:pt x="123444" y="0"/>
                  </a:lnTo>
                </a:path>
              </a:pathLst>
            </a:custGeom>
            <a:ln w="4572">
              <a:solidFill>
                <a:srgbClr val="8EBD7A"/>
              </a:solidFill>
            </a:ln>
          </p:spPr>
          <p:txBody>
            <a:bodyPr wrap="square" lIns="0" tIns="0" rIns="0" bIns="0" rtlCol="0"/>
            <a:lstStyle/>
            <a:p>
              <a:endParaRPr/>
            </a:p>
          </p:txBody>
        </p:sp>
        <p:pic>
          <p:nvPicPr>
            <p:cNvPr id="683" name="object 683"/>
            <p:cNvPicPr/>
            <p:nvPr/>
          </p:nvPicPr>
          <p:blipFill>
            <a:blip r:embed="rId530" cstate="print"/>
            <a:stretch>
              <a:fillRect/>
            </a:stretch>
          </p:blipFill>
          <p:spPr>
            <a:xfrm>
              <a:off x="7558918" y="5984748"/>
              <a:ext cx="132588" cy="9144"/>
            </a:xfrm>
            <a:prstGeom prst="rect">
              <a:avLst/>
            </a:prstGeom>
          </p:spPr>
        </p:pic>
        <p:pic>
          <p:nvPicPr>
            <p:cNvPr id="684" name="object 684"/>
            <p:cNvPicPr/>
            <p:nvPr/>
          </p:nvPicPr>
          <p:blipFill>
            <a:blip r:embed="rId531" cstate="print"/>
            <a:stretch>
              <a:fillRect/>
            </a:stretch>
          </p:blipFill>
          <p:spPr>
            <a:xfrm>
              <a:off x="7092574" y="5993892"/>
              <a:ext cx="585216" cy="32004"/>
            </a:xfrm>
            <a:prstGeom prst="rect">
              <a:avLst/>
            </a:prstGeom>
          </p:spPr>
        </p:pic>
        <p:pic>
          <p:nvPicPr>
            <p:cNvPr id="685" name="object 685"/>
            <p:cNvPicPr/>
            <p:nvPr/>
          </p:nvPicPr>
          <p:blipFill>
            <a:blip r:embed="rId532" cstate="print"/>
            <a:stretch>
              <a:fillRect/>
            </a:stretch>
          </p:blipFill>
          <p:spPr>
            <a:xfrm>
              <a:off x="7147438" y="6025896"/>
              <a:ext cx="470916" cy="18288"/>
            </a:xfrm>
            <a:prstGeom prst="rect">
              <a:avLst/>
            </a:prstGeom>
          </p:spPr>
        </p:pic>
        <p:pic>
          <p:nvPicPr>
            <p:cNvPr id="686" name="object 686"/>
            <p:cNvPicPr/>
            <p:nvPr/>
          </p:nvPicPr>
          <p:blipFill>
            <a:blip r:embed="rId533" cstate="print"/>
            <a:stretch>
              <a:fillRect/>
            </a:stretch>
          </p:blipFill>
          <p:spPr>
            <a:xfrm>
              <a:off x="7184014" y="6044184"/>
              <a:ext cx="397763" cy="18288"/>
            </a:xfrm>
            <a:prstGeom prst="rect">
              <a:avLst/>
            </a:prstGeom>
          </p:spPr>
        </p:pic>
        <p:sp>
          <p:nvSpPr>
            <p:cNvPr id="687" name="object 687"/>
            <p:cNvSpPr/>
            <p:nvPr/>
          </p:nvSpPr>
          <p:spPr>
            <a:xfrm>
              <a:off x="7252594" y="6064758"/>
              <a:ext cx="260985" cy="13970"/>
            </a:xfrm>
            <a:custGeom>
              <a:avLst/>
              <a:gdLst/>
              <a:ahLst/>
              <a:cxnLst/>
              <a:rect l="l" t="t" r="r" b="b"/>
              <a:pathLst>
                <a:path w="260984" h="13970">
                  <a:moveTo>
                    <a:pt x="0" y="0"/>
                  </a:moveTo>
                  <a:lnTo>
                    <a:pt x="260604" y="0"/>
                  </a:lnTo>
                </a:path>
                <a:path w="260984" h="13970">
                  <a:moveTo>
                    <a:pt x="22860" y="4572"/>
                  </a:moveTo>
                  <a:lnTo>
                    <a:pt x="242316" y="4572"/>
                  </a:lnTo>
                </a:path>
                <a:path w="260984" h="13970">
                  <a:moveTo>
                    <a:pt x="22860" y="9144"/>
                  </a:moveTo>
                  <a:lnTo>
                    <a:pt x="242316" y="9144"/>
                  </a:lnTo>
                </a:path>
                <a:path w="260984" h="13970">
                  <a:moveTo>
                    <a:pt x="54864" y="13715"/>
                  </a:moveTo>
                  <a:lnTo>
                    <a:pt x="214884" y="13715"/>
                  </a:lnTo>
                </a:path>
              </a:pathLst>
            </a:custGeom>
            <a:ln w="4572">
              <a:solidFill>
                <a:srgbClr val="8EBD7A"/>
              </a:solidFill>
            </a:ln>
          </p:spPr>
          <p:txBody>
            <a:bodyPr wrap="square" lIns="0" tIns="0" rIns="0" bIns="0" rtlCol="0"/>
            <a:lstStyle/>
            <a:p>
              <a:endParaRPr/>
            </a:p>
          </p:txBody>
        </p:sp>
        <p:sp>
          <p:nvSpPr>
            <p:cNvPr id="688" name="object 688"/>
            <p:cNvSpPr/>
            <p:nvPr/>
          </p:nvSpPr>
          <p:spPr>
            <a:xfrm>
              <a:off x="7353178" y="6083046"/>
              <a:ext cx="68580" cy="0"/>
            </a:xfrm>
            <a:custGeom>
              <a:avLst/>
              <a:gdLst/>
              <a:ahLst/>
              <a:cxnLst/>
              <a:rect l="l" t="t" r="r" b="b"/>
              <a:pathLst>
                <a:path w="68579">
                  <a:moveTo>
                    <a:pt x="0" y="0"/>
                  </a:moveTo>
                  <a:lnTo>
                    <a:pt x="68580" y="0"/>
                  </a:lnTo>
                </a:path>
              </a:pathLst>
            </a:custGeom>
            <a:ln w="4572">
              <a:solidFill>
                <a:srgbClr val="9EC58F"/>
              </a:solidFill>
            </a:ln>
          </p:spPr>
          <p:txBody>
            <a:bodyPr wrap="square" lIns="0" tIns="0" rIns="0" bIns="0" rtlCol="0"/>
            <a:lstStyle/>
            <a:p>
              <a:endParaRPr/>
            </a:p>
          </p:txBody>
        </p:sp>
      </p:grpSp>
      <p:sp>
        <p:nvSpPr>
          <p:cNvPr id="689" name="object 689"/>
          <p:cNvSpPr txBox="1"/>
          <p:nvPr/>
        </p:nvSpPr>
        <p:spPr>
          <a:xfrm>
            <a:off x="8073526" y="5432549"/>
            <a:ext cx="510540"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7EAC"/>
                </a:solidFill>
                <a:latin typeface="Microsoft Sans Serif"/>
                <a:cs typeface="Microsoft Sans Serif"/>
              </a:rPr>
              <a:t>Прочие</a:t>
            </a:r>
            <a:endParaRPr sz="1100">
              <a:latin typeface="Microsoft Sans Serif"/>
              <a:cs typeface="Microsoft Sans Serif"/>
            </a:endParaRPr>
          </a:p>
        </p:txBody>
      </p:sp>
      <p:sp>
        <p:nvSpPr>
          <p:cNvPr id="690" name="object 690"/>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16</a:t>
            </a:fld>
            <a:endParaRPr spc="-25" dirty="0"/>
          </a:p>
        </p:txBody>
      </p:sp>
      <p:pic>
        <p:nvPicPr>
          <p:cNvPr id="691" name="Рисунок 690"/>
          <p:cNvPicPr>
            <a:picLocks noChangeAspect="1"/>
          </p:cNvPicPr>
          <p:nvPr/>
        </p:nvPicPr>
        <p:blipFill>
          <a:blip r:embed="rId534" cstate="print">
            <a:extLst>
              <a:ext uri="{28A0092B-C50C-407E-A947-70E740481C1C}">
                <a14:useLocalDpi xmlns:a14="http://schemas.microsoft.com/office/drawing/2010/main" val="0"/>
              </a:ext>
            </a:extLst>
          </a:blip>
          <a:stretch>
            <a:fillRect/>
          </a:stretch>
        </p:blipFill>
        <p:spPr>
          <a:xfrm>
            <a:off x="1566550" y="6712965"/>
            <a:ext cx="2941950" cy="81254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6550" y="0"/>
            <a:ext cx="7559161" cy="2517647"/>
          </a:xfrm>
          <a:prstGeom prst="rect">
            <a:avLst/>
          </a:prstGeom>
        </p:spPr>
      </p:pic>
      <p:pic>
        <p:nvPicPr>
          <p:cNvPr id="3" name="object 3"/>
          <p:cNvPicPr/>
          <p:nvPr/>
        </p:nvPicPr>
        <p:blipFill>
          <a:blip r:embed="rId3" cstate="print"/>
          <a:stretch>
            <a:fillRect/>
          </a:stretch>
        </p:blipFill>
        <p:spPr>
          <a:xfrm>
            <a:off x="1744858" y="1222247"/>
            <a:ext cx="2456688" cy="673608"/>
          </a:xfrm>
          <a:prstGeom prst="rect">
            <a:avLst/>
          </a:prstGeom>
        </p:spPr>
      </p:pic>
      <p:pic>
        <p:nvPicPr>
          <p:cNvPr id="4" name="object 4"/>
          <p:cNvPicPr/>
          <p:nvPr/>
        </p:nvPicPr>
        <p:blipFill>
          <a:blip r:embed="rId4" cstate="print"/>
          <a:stretch>
            <a:fillRect/>
          </a:stretch>
        </p:blipFill>
        <p:spPr>
          <a:xfrm>
            <a:off x="3628521" y="155448"/>
            <a:ext cx="5497067" cy="768095"/>
          </a:xfrm>
          <a:prstGeom prst="rect">
            <a:avLst/>
          </a:prstGeom>
        </p:spPr>
      </p:pic>
      <p:sp>
        <p:nvSpPr>
          <p:cNvPr id="5" name="object 5"/>
          <p:cNvSpPr txBox="1"/>
          <p:nvPr/>
        </p:nvSpPr>
        <p:spPr>
          <a:xfrm>
            <a:off x="4946279" y="339343"/>
            <a:ext cx="2863850" cy="391160"/>
          </a:xfrm>
          <a:prstGeom prst="rect">
            <a:avLst/>
          </a:prstGeom>
        </p:spPr>
        <p:txBody>
          <a:bodyPr vert="horz" wrap="square" lIns="0" tIns="12700" rIns="0" bIns="0" rtlCol="0">
            <a:spAutoFit/>
          </a:bodyPr>
          <a:lstStyle/>
          <a:p>
            <a:pPr marL="12700">
              <a:lnSpc>
                <a:spcPct val="100000"/>
              </a:lnSpc>
              <a:spcBef>
                <a:spcPts val="100"/>
              </a:spcBef>
            </a:pPr>
            <a:r>
              <a:rPr sz="2400" spc="-20" dirty="0">
                <a:solidFill>
                  <a:srgbClr val="FFFFFF"/>
                </a:solidFill>
                <a:latin typeface="Microsoft Sans Serif"/>
                <a:cs typeface="Microsoft Sans Serif"/>
              </a:rPr>
              <a:t>Сельское</a:t>
            </a:r>
            <a:r>
              <a:rPr sz="2400" spc="-70" dirty="0">
                <a:solidFill>
                  <a:srgbClr val="FFFFFF"/>
                </a:solidFill>
                <a:latin typeface="Times New Roman"/>
                <a:cs typeface="Times New Roman"/>
              </a:rPr>
              <a:t> </a:t>
            </a:r>
            <a:r>
              <a:rPr sz="2400" spc="-10" dirty="0">
                <a:solidFill>
                  <a:srgbClr val="FFFFFF"/>
                </a:solidFill>
                <a:latin typeface="Microsoft Sans Serif"/>
                <a:cs typeface="Microsoft Sans Serif"/>
              </a:rPr>
              <a:t>хозяйство</a:t>
            </a:r>
            <a:endParaRPr sz="2400">
              <a:latin typeface="Microsoft Sans Serif"/>
              <a:cs typeface="Microsoft Sans Serif"/>
            </a:endParaRPr>
          </a:p>
        </p:txBody>
      </p:sp>
      <p:grpSp>
        <p:nvGrpSpPr>
          <p:cNvPr id="6" name="object 6"/>
          <p:cNvGrpSpPr/>
          <p:nvPr/>
        </p:nvGrpSpPr>
        <p:grpSpPr>
          <a:xfrm>
            <a:off x="2393955" y="1889632"/>
            <a:ext cx="689610" cy="628015"/>
            <a:chOff x="2393955" y="1889632"/>
            <a:chExt cx="689610" cy="628015"/>
          </a:xfrm>
        </p:grpSpPr>
        <p:sp>
          <p:nvSpPr>
            <p:cNvPr id="7" name="object 7"/>
            <p:cNvSpPr/>
            <p:nvPr/>
          </p:nvSpPr>
          <p:spPr>
            <a:xfrm>
              <a:off x="3000634" y="1892807"/>
              <a:ext cx="6350" cy="0"/>
            </a:xfrm>
            <a:custGeom>
              <a:avLst/>
              <a:gdLst/>
              <a:ahLst/>
              <a:cxnLst/>
              <a:rect l="l" t="t" r="r" b="b"/>
              <a:pathLst>
                <a:path w="6350">
                  <a:moveTo>
                    <a:pt x="0" y="0"/>
                  </a:moveTo>
                  <a:lnTo>
                    <a:pt x="6095" y="0"/>
                  </a:lnTo>
                </a:path>
              </a:pathLst>
            </a:custGeom>
            <a:ln w="6095">
              <a:solidFill>
                <a:srgbClr val="7FBC60"/>
              </a:solidFill>
            </a:ln>
          </p:spPr>
          <p:txBody>
            <a:bodyPr wrap="square" lIns="0" tIns="0" rIns="0" bIns="0" rtlCol="0"/>
            <a:lstStyle/>
            <a:p>
              <a:endParaRPr/>
            </a:p>
          </p:txBody>
        </p:sp>
        <p:sp>
          <p:nvSpPr>
            <p:cNvPr id="8" name="object 8"/>
            <p:cNvSpPr/>
            <p:nvPr/>
          </p:nvSpPr>
          <p:spPr>
            <a:xfrm>
              <a:off x="2488570" y="1911095"/>
              <a:ext cx="67310" cy="0"/>
            </a:xfrm>
            <a:custGeom>
              <a:avLst/>
              <a:gdLst/>
              <a:ahLst/>
              <a:cxnLst/>
              <a:rect l="l" t="t" r="r" b="b"/>
              <a:pathLst>
                <a:path w="67310">
                  <a:moveTo>
                    <a:pt x="0" y="0"/>
                  </a:moveTo>
                  <a:lnTo>
                    <a:pt x="67056" y="0"/>
                  </a:lnTo>
                </a:path>
              </a:pathLst>
            </a:custGeom>
            <a:ln w="6095">
              <a:solidFill>
                <a:srgbClr val="78BB57"/>
              </a:solidFill>
            </a:ln>
          </p:spPr>
          <p:txBody>
            <a:bodyPr wrap="square" lIns="0" tIns="0" rIns="0" bIns="0" rtlCol="0"/>
            <a:lstStyle/>
            <a:p>
              <a:endParaRPr/>
            </a:p>
          </p:txBody>
        </p:sp>
        <p:sp>
          <p:nvSpPr>
            <p:cNvPr id="9" name="object 9"/>
            <p:cNvSpPr/>
            <p:nvPr/>
          </p:nvSpPr>
          <p:spPr>
            <a:xfrm>
              <a:off x="2397130" y="1917191"/>
              <a:ext cx="6350" cy="0"/>
            </a:xfrm>
            <a:custGeom>
              <a:avLst/>
              <a:gdLst/>
              <a:ahLst/>
              <a:cxnLst/>
              <a:rect l="l" t="t" r="r" b="b"/>
              <a:pathLst>
                <a:path w="6350">
                  <a:moveTo>
                    <a:pt x="0" y="0"/>
                  </a:moveTo>
                  <a:lnTo>
                    <a:pt x="6095" y="0"/>
                  </a:lnTo>
                </a:path>
              </a:pathLst>
            </a:custGeom>
            <a:ln w="6095">
              <a:solidFill>
                <a:srgbClr val="B9DCA8"/>
              </a:solidFill>
            </a:ln>
          </p:spPr>
          <p:txBody>
            <a:bodyPr wrap="square" lIns="0" tIns="0" rIns="0" bIns="0" rtlCol="0"/>
            <a:lstStyle/>
            <a:p>
              <a:endParaRPr/>
            </a:p>
          </p:txBody>
        </p:sp>
        <p:sp>
          <p:nvSpPr>
            <p:cNvPr id="10" name="object 10"/>
            <p:cNvSpPr/>
            <p:nvPr/>
          </p:nvSpPr>
          <p:spPr>
            <a:xfrm>
              <a:off x="2488570" y="1917191"/>
              <a:ext cx="67310" cy="0"/>
            </a:xfrm>
            <a:custGeom>
              <a:avLst/>
              <a:gdLst/>
              <a:ahLst/>
              <a:cxnLst/>
              <a:rect l="l" t="t" r="r" b="b"/>
              <a:pathLst>
                <a:path w="67310">
                  <a:moveTo>
                    <a:pt x="0" y="0"/>
                  </a:moveTo>
                  <a:lnTo>
                    <a:pt x="67056" y="0"/>
                  </a:lnTo>
                </a:path>
              </a:pathLst>
            </a:custGeom>
            <a:ln w="6095">
              <a:solidFill>
                <a:srgbClr val="78BB57"/>
              </a:solidFill>
            </a:ln>
          </p:spPr>
          <p:txBody>
            <a:bodyPr wrap="square" lIns="0" tIns="0" rIns="0" bIns="0" rtlCol="0"/>
            <a:lstStyle/>
            <a:p>
              <a:endParaRPr/>
            </a:p>
          </p:txBody>
        </p:sp>
        <p:sp>
          <p:nvSpPr>
            <p:cNvPr id="11" name="object 11"/>
            <p:cNvSpPr/>
            <p:nvPr/>
          </p:nvSpPr>
          <p:spPr>
            <a:xfrm>
              <a:off x="2854330" y="1917191"/>
              <a:ext cx="6350" cy="0"/>
            </a:xfrm>
            <a:custGeom>
              <a:avLst/>
              <a:gdLst/>
              <a:ahLst/>
              <a:cxnLst/>
              <a:rect l="l" t="t" r="r" b="b"/>
              <a:pathLst>
                <a:path w="6350">
                  <a:moveTo>
                    <a:pt x="0" y="0"/>
                  </a:moveTo>
                  <a:lnTo>
                    <a:pt x="6095" y="0"/>
                  </a:lnTo>
                </a:path>
              </a:pathLst>
            </a:custGeom>
            <a:ln w="6095">
              <a:solidFill>
                <a:srgbClr val="B3D89F"/>
              </a:solidFill>
            </a:ln>
          </p:spPr>
          <p:txBody>
            <a:bodyPr wrap="square" lIns="0" tIns="0" rIns="0" bIns="0" rtlCol="0"/>
            <a:lstStyle/>
            <a:p>
              <a:endParaRPr/>
            </a:p>
          </p:txBody>
        </p:sp>
        <p:sp>
          <p:nvSpPr>
            <p:cNvPr id="12" name="object 12"/>
            <p:cNvSpPr/>
            <p:nvPr/>
          </p:nvSpPr>
          <p:spPr>
            <a:xfrm>
              <a:off x="2976250" y="1917191"/>
              <a:ext cx="30480" cy="0"/>
            </a:xfrm>
            <a:custGeom>
              <a:avLst/>
              <a:gdLst/>
              <a:ahLst/>
              <a:cxnLst/>
              <a:rect l="l" t="t" r="r" b="b"/>
              <a:pathLst>
                <a:path w="30480">
                  <a:moveTo>
                    <a:pt x="0" y="0"/>
                  </a:moveTo>
                  <a:lnTo>
                    <a:pt x="30480" y="0"/>
                  </a:lnTo>
                </a:path>
              </a:pathLst>
            </a:custGeom>
            <a:ln w="6095">
              <a:solidFill>
                <a:srgbClr val="78BB57"/>
              </a:solidFill>
            </a:ln>
          </p:spPr>
          <p:txBody>
            <a:bodyPr wrap="square" lIns="0" tIns="0" rIns="0" bIns="0" rtlCol="0"/>
            <a:lstStyle/>
            <a:p>
              <a:endParaRPr/>
            </a:p>
          </p:txBody>
        </p:sp>
        <p:sp>
          <p:nvSpPr>
            <p:cNvPr id="13" name="object 13"/>
            <p:cNvSpPr/>
            <p:nvPr/>
          </p:nvSpPr>
          <p:spPr>
            <a:xfrm>
              <a:off x="2397130" y="1923287"/>
              <a:ext cx="6350" cy="0"/>
            </a:xfrm>
            <a:custGeom>
              <a:avLst/>
              <a:gdLst/>
              <a:ahLst/>
              <a:cxnLst/>
              <a:rect l="l" t="t" r="r" b="b"/>
              <a:pathLst>
                <a:path w="6350">
                  <a:moveTo>
                    <a:pt x="0" y="0"/>
                  </a:moveTo>
                  <a:lnTo>
                    <a:pt x="6095" y="0"/>
                  </a:lnTo>
                </a:path>
              </a:pathLst>
            </a:custGeom>
            <a:ln w="6095">
              <a:solidFill>
                <a:srgbClr val="83BF65"/>
              </a:solidFill>
            </a:ln>
          </p:spPr>
          <p:txBody>
            <a:bodyPr wrap="square" lIns="0" tIns="0" rIns="0" bIns="0" rtlCol="0"/>
            <a:lstStyle/>
            <a:p>
              <a:endParaRPr/>
            </a:p>
          </p:txBody>
        </p:sp>
        <p:sp>
          <p:nvSpPr>
            <p:cNvPr id="14" name="object 14"/>
            <p:cNvSpPr/>
            <p:nvPr/>
          </p:nvSpPr>
          <p:spPr>
            <a:xfrm>
              <a:off x="2488570" y="1923287"/>
              <a:ext cx="67310" cy="0"/>
            </a:xfrm>
            <a:custGeom>
              <a:avLst/>
              <a:gdLst/>
              <a:ahLst/>
              <a:cxnLst/>
              <a:rect l="l" t="t" r="r" b="b"/>
              <a:pathLst>
                <a:path w="67310">
                  <a:moveTo>
                    <a:pt x="0" y="0"/>
                  </a:moveTo>
                  <a:lnTo>
                    <a:pt x="67056" y="0"/>
                  </a:lnTo>
                </a:path>
              </a:pathLst>
            </a:custGeom>
            <a:ln w="6095">
              <a:solidFill>
                <a:srgbClr val="78BB57"/>
              </a:solidFill>
            </a:ln>
          </p:spPr>
          <p:txBody>
            <a:bodyPr wrap="square" lIns="0" tIns="0" rIns="0" bIns="0" rtlCol="0"/>
            <a:lstStyle/>
            <a:p>
              <a:endParaRPr/>
            </a:p>
          </p:txBody>
        </p:sp>
        <p:sp>
          <p:nvSpPr>
            <p:cNvPr id="15" name="object 15"/>
            <p:cNvSpPr/>
            <p:nvPr/>
          </p:nvSpPr>
          <p:spPr>
            <a:xfrm>
              <a:off x="2634874" y="1923287"/>
              <a:ext cx="6350" cy="0"/>
            </a:xfrm>
            <a:custGeom>
              <a:avLst/>
              <a:gdLst/>
              <a:ahLst/>
              <a:cxnLst/>
              <a:rect l="l" t="t" r="r" b="b"/>
              <a:pathLst>
                <a:path w="6350">
                  <a:moveTo>
                    <a:pt x="0" y="0"/>
                  </a:moveTo>
                  <a:lnTo>
                    <a:pt x="6095" y="0"/>
                  </a:lnTo>
                </a:path>
              </a:pathLst>
            </a:custGeom>
            <a:ln w="6095">
              <a:solidFill>
                <a:srgbClr val="96CA7D"/>
              </a:solidFill>
            </a:ln>
          </p:spPr>
          <p:txBody>
            <a:bodyPr wrap="square" lIns="0" tIns="0" rIns="0" bIns="0" rtlCol="0"/>
            <a:lstStyle/>
            <a:p>
              <a:endParaRPr/>
            </a:p>
          </p:txBody>
        </p:sp>
        <p:sp>
          <p:nvSpPr>
            <p:cNvPr id="16" name="object 16"/>
            <p:cNvSpPr/>
            <p:nvPr/>
          </p:nvSpPr>
          <p:spPr>
            <a:xfrm>
              <a:off x="2854330" y="1923287"/>
              <a:ext cx="6350" cy="0"/>
            </a:xfrm>
            <a:custGeom>
              <a:avLst/>
              <a:gdLst/>
              <a:ahLst/>
              <a:cxnLst/>
              <a:rect l="l" t="t" r="r" b="b"/>
              <a:pathLst>
                <a:path w="6350">
                  <a:moveTo>
                    <a:pt x="0" y="0"/>
                  </a:moveTo>
                  <a:lnTo>
                    <a:pt x="6095" y="0"/>
                  </a:lnTo>
                </a:path>
              </a:pathLst>
            </a:custGeom>
            <a:ln w="6095">
              <a:solidFill>
                <a:srgbClr val="95CA7D"/>
              </a:solidFill>
            </a:ln>
          </p:spPr>
          <p:txBody>
            <a:bodyPr wrap="square" lIns="0" tIns="0" rIns="0" bIns="0" rtlCol="0"/>
            <a:lstStyle/>
            <a:p>
              <a:endParaRPr/>
            </a:p>
          </p:txBody>
        </p:sp>
        <p:sp>
          <p:nvSpPr>
            <p:cNvPr id="17" name="object 17"/>
            <p:cNvSpPr/>
            <p:nvPr/>
          </p:nvSpPr>
          <p:spPr>
            <a:xfrm>
              <a:off x="2488570" y="1929383"/>
              <a:ext cx="67310" cy="0"/>
            </a:xfrm>
            <a:custGeom>
              <a:avLst/>
              <a:gdLst/>
              <a:ahLst/>
              <a:cxnLst/>
              <a:rect l="l" t="t" r="r" b="b"/>
              <a:pathLst>
                <a:path w="67310">
                  <a:moveTo>
                    <a:pt x="0" y="0"/>
                  </a:moveTo>
                  <a:lnTo>
                    <a:pt x="67056" y="0"/>
                  </a:lnTo>
                </a:path>
              </a:pathLst>
            </a:custGeom>
            <a:ln w="6095">
              <a:solidFill>
                <a:srgbClr val="78BB57"/>
              </a:solidFill>
            </a:ln>
          </p:spPr>
          <p:txBody>
            <a:bodyPr wrap="square" lIns="0" tIns="0" rIns="0" bIns="0" rtlCol="0"/>
            <a:lstStyle/>
            <a:p>
              <a:endParaRPr/>
            </a:p>
          </p:txBody>
        </p:sp>
        <p:sp>
          <p:nvSpPr>
            <p:cNvPr id="18" name="object 18"/>
            <p:cNvSpPr/>
            <p:nvPr/>
          </p:nvSpPr>
          <p:spPr>
            <a:xfrm>
              <a:off x="2634874" y="1929383"/>
              <a:ext cx="6350" cy="0"/>
            </a:xfrm>
            <a:custGeom>
              <a:avLst/>
              <a:gdLst/>
              <a:ahLst/>
              <a:cxnLst/>
              <a:rect l="l" t="t" r="r" b="b"/>
              <a:pathLst>
                <a:path w="6350">
                  <a:moveTo>
                    <a:pt x="0" y="0"/>
                  </a:moveTo>
                  <a:lnTo>
                    <a:pt x="6095" y="0"/>
                  </a:lnTo>
                </a:path>
              </a:pathLst>
            </a:custGeom>
            <a:ln w="6095">
              <a:solidFill>
                <a:srgbClr val="79BB58"/>
              </a:solidFill>
            </a:ln>
          </p:spPr>
          <p:txBody>
            <a:bodyPr wrap="square" lIns="0" tIns="0" rIns="0" bIns="0" rtlCol="0"/>
            <a:lstStyle/>
            <a:p>
              <a:endParaRPr/>
            </a:p>
          </p:txBody>
        </p:sp>
        <p:sp>
          <p:nvSpPr>
            <p:cNvPr id="19" name="object 19"/>
            <p:cNvSpPr/>
            <p:nvPr/>
          </p:nvSpPr>
          <p:spPr>
            <a:xfrm>
              <a:off x="2622682" y="1947671"/>
              <a:ext cx="18415" cy="0"/>
            </a:xfrm>
            <a:custGeom>
              <a:avLst/>
              <a:gdLst/>
              <a:ahLst/>
              <a:cxnLst/>
              <a:rect l="l" t="t" r="r" b="b"/>
              <a:pathLst>
                <a:path w="18414">
                  <a:moveTo>
                    <a:pt x="0" y="0"/>
                  </a:moveTo>
                  <a:lnTo>
                    <a:pt x="18288" y="0"/>
                  </a:lnTo>
                </a:path>
              </a:pathLst>
            </a:custGeom>
            <a:ln w="6095">
              <a:solidFill>
                <a:srgbClr val="78BB57"/>
              </a:solidFill>
            </a:ln>
          </p:spPr>
          <p:txBody>
            <a:bodyPr wrap="square" lIns="0" tIns="0" rIns="0" bIns="0" rtlCol="0"/>
            <a:lstStyle/>
            <a:p>
              <a:endParaRPr/>
            </a:p>
          </p:txBody>
        </p:sp>
        <p:pic>
          <p:nvPicPr>
            <p:cNvPr id="20" name="object 20"/>
            <p:cNvPicPr/>
            <p:nvPr/>
          </p:nvPicPr>
          <p:blipFill>
            <a:blip r:embed="rId5" cstate="print"/>
            <a:stretch>
              <a:fillRect/>
            </a:stretch>
          </p:blipFill>
          <p:spPr>
            <a:xfrm>
              <a:off x="2397130" y="1895855"/>
              <a:ext cx="243840" cy="79247"/>
            </a:xfrm>
            <a:prstGeom prst="rect">
              <a:avLst/>
            </a:prstGeom>
          </p:spPr>
        </p:pic>
        <p:sp>
          <p:nvSpPr>
            <p:cNvPr id="21" name="object 21"/>
            <p:cNvSpPr/>
            <p:nvPr/>
          </p:nvSpPr>
          <p:spPr>
            <a:xfrm>
              <a:off x="2842138" y="1947671"/>
              <a:ext cx="165100" cy="12700"/>
            </a:xfrm>
            <a:custGeom>
              <a:avLst/>
              <a:gdLst/>
              <a:ahLst/>
              <a:cxnLst/>
              <a:rect l="l" t="t" r="r" b="b"/>
              <a:pathLst>
                <a:path w="165100" h="12700">
                  <a:moveTo>
                    <a:pt x="109727" y="0"/>
                  </a:moveTo>
                  <a:lnTo>
                    <a:pt x="164592" y="0"/>
                  </a:lnTo>
                </a:path>
                <a:path w="165100" h="12700">
                  <a:moveTo>
                    <a:pt x="0" y="12192"/>
                  </a:moveTo>
                  <a:lnTo>
                    <a:pt x="18288" y="12192"/>
                  </a:lnTo>
                </a:path>
              </a:pathLst>
            </a:custGeom>
            <a:ln w="6095">
              <a:solidFill>
                <a:srgbClr val="78BB57"/>
              </a:solidFill>
            </a:ln>
          </p:spPr>
          <p:txBody>
            <a:bodyPr wrap="square" lIns="0" tIns="0" rIns="0" bIns="0" rtlCol="0"/>
            <a:lstStyle/>
            <a:p>
              <a:endParaRPr/>
            </a:p>
          </p:txBody>
        </p:sp>
        <p:pic>
          <p:nvPicPr>
            <p:cNvPr id="22" name="object 22"/>
            <p:cNvPicPr/>
            <p:nvPr/>
          </p:nvPicPr>
          <p:blipFill>
            <a:blip r:embed="rId6" cstate="print"/>
            <a:stretch>
              <a:fillRect/>
            </a:stretch>
          </p:blipFill>
          <p:spPr>
            <a:xfrm>
              <a:off x="2829946" y="1895855"/>
              <a:ext cx="176784" cy="115823"/>
            </a:xfrm>
            <a:prstGeom prst="rect">
              <a:avLst/>
            </a:prstGeom>
          </p:spPr>
        </p:pic>
        <p:pic>
          <p:nvPicPr>
            <p:cNvPr id="23" name="object 23"/>
            <p:cNvPicPr/>
            <p:nvPr/>
          </p:nvPicPr>
          <p:blipFill>
            <a:blip r:embed="rId7" cstate="print"/>
            <a:stretch>
              <a:fillRect/>
            </a:stretch>
          </p:blipFill>
          <p:spPr>
            <a:xfrm>
              <a:off x="2403226" y="1969007"/>
              <a:ext cx="231648" cy="60959"/>
            </a:xfrm>
            <a:prstGeom prst="rect">
              <a:avLst/>
            </a:prstGeom>
          </p:spPr>
        </p:pic>
        <p:sp>
          <p:nvSpPr>
            <p:cNvPr id="24" name="object 24"/>
            <p:cNvSpPr/>
            <p:nvPr/>
          </p:nvSpPr>
          <p:spPr>
            <a:xfrm>
              <a:off x="2921386" y="2008631"/>
              <a:ext cx="73660" cy="0"/>
            </a:xfrm>
            <a:custGeom>
              <a:avLst/>
              <a:gdLst/>
              <a:ahLst/>
              <a:cxnLst/>
              <a:rect l="l" t="t" r="r" b="b"/>
              <a:pathLst>
                <a:path w="73660">
                  <a:moveTo>
                    <a:pt x="0" y="0"/>
                  </a:moveTo>
                  <a:lnTo>
                    <a:pt x="73152" y="0"/>
                  </a:lnTo>
                </a:path>
              </a:pathLst>
            </a:custGeom>
            <a:ln w="6095">
              <a:solidFill>
                <a:srgbClr val="78BB57"/>
              </a:solidFill>
            </a:ln>
          </p:spPr>
          <p:txBody>
            <a:bodyPr wrap="square" lIns="0" tIns="0" rIns="0" bIns="0" rtlCol="0"/>
            <a:lstStyle/>
            <a:p>
              <a:endParaRPr/>
            </a:p>
          </p:txBody>
        </p:sp>
        <p:sp>
          <p:nvSpPr>
            <p:cNvPr id="25" name="object 25"/>
            <p:cNvSpPr/>
            <p:nvPr/>
          </p:nvSpPr>
          <p:spPr>
            <a:xfrm>
              <a:off x="2811658" y="2014727"/>
              <a:ext cx="6350" cy="0"/>
            </a:xfrm>
            <a:custGeom>
              <a:avLst/>
              <a:gdLst/>
              <a:ahLst/>
              <a:cxnLst/>
              <a:rect l="l" t="t" r="r" b="b"/>
              <a:pathLst>
                <a:path w="6350">
                  <a:moveTo>
                    <a:pt x="0" y="0"/>
                  </a:moveTo>
                  <a:lnTo>
                    <a:pt x="6095" y="0"/>
                  </a:lnTo>
                </a:path>
              </a:pathLst>
            </a:custGeom>
            <a:ln w="6095">
              <a:solidFill>
                <a:srgbClr val="A5D191"/>
              </a:solidFill>
            </a:ln>
          </p:spPr>
          <p:txBody>
            <a:bodyPr wrap="square" lIns="0" tIns="0" rIns="0" bIns="0" rtlCol="0"/>
            <a:lstStyle/>
            <a:p>
              <a:endParaRPr/>
            </a:p>
          </p:txBody>
        </p:sp>
        <p:sp>
          <p:nvSpPr>
            <p:cNvPr id="26" name="object 26"/>
            <p:cNvSpPr/>
            <p:nvPr/>
          </p:nvSpPr>
          <p:spPr>
            <a:xfrm>
              <a:off x="3073786" y="2020823"/>
              <a:ext cx="6350" cy="0"/>
            </a:xfrm>
            <a:custGeom>
              <a:avLst/>
              <a:gdLst/>
              <a:ahLst/>
              <a:cxnLst/>
              <a:rect l="l" t="t" r="r" b="b"/>
              <a:pathLst>
                <a:path w="6350">
                  <a:moveTo>
                    <a:pt x="0" y="0"/>
                  </a:moveTo>
                  <a:lnTo>
                    <a:pt x="6095" y="0"/>
                  </a:lnTo>
                </a:path>
              </a:pathLst>
            </a:custGeom>
            <a:ln w="6095">
              <a:solidFill>
                <a:srgbClr val="B2D89D"/>
              </a:solidFill>
            </a:ln>
          </p:spPr>
          <p:txBody>
            <a:bodyPr wrap="square" lIns="0" tIns="0" rIns="0" bIns="0" rtlCol="0"/>
            <a:lstStyle/>
            <a:p>
              <a:endParaRPr/>
            </a:p>
          </p:txBody>
        </p:sp>
        <p:sp>
          <p:nvSpPr>
            <p:cNvPr id="27" name="object 27"/>
            <p:cNvSpPr/>
            <p:nvPr/>
          </p:nvSpPr>
          <p:spPr>
            <a:xfrm>
              <a:off x="2397130" y="2026919"/>
              <a:ext cx="6350" cy="0"/>
            </a:xfrm>
            <a:custGeom>
              <a:avLst/>
              <a:gdLst/>
              <a:ahLst/>
              <a:cxnLst/>
              <a:rect l="l" t="t" r="r" b="b"/>
              <a:pathLst>
                <a:path w="6350">
                  <a:moveTo>
                    <a:pt x="0" y="0"/>
                  </a:moveTo>
                  <a:lnTo>
                    <a:pt x="6095" y="0"/>
                  </a:lnTo>
                </a:path>
              </a:pathLst>
            </a:custGeom>
            <a:ln w="6095">
              <a:solidFill>
                <a:srgbClr val="81BF60"/>
              </a:solidFill>
            </a:ln>
          </p:spPr>
          <p:txBody>
            <a:bodyPr wrap="square" lIns="0" tIns="0" rIns="0" bIns="0" rtlCol="0"/>
            <a:lstStyle/>
            <a:p>
              <a:endParaRPr/>
            </a:p>
          </p:txBody>
        </p:sp>
        <p:sp>
          <p:nvSpPr>
            <p:cNvPr id="28" name="object 28"/>
            <p:cNvSpPr/>
            <p:nvPr/>
          </p:nvSpPr>
          <p:spPr>
            <a:xfrm>
              <a:off x="2634874" y="2026919"/>
              <a:ext cx="6350" cy="0"/>
            </a:xfrm>
            <a:custGeom>
              <a:avLst/>
              <a:gdLst/>
              <a:ahLst/>
              <a:cxnLst/>
              <a:rect l="l" t="t" r="r" b="b"/>
              <a:pathLst>
                <a:path w="6350">
                  <a:moveTo>
                    <a:pt x="0" y="0"/>
                  </a:moveTo>
                  <a:lnTo>
                    <a:pt x="6095" y="0"/>
                  </a:lnTo>
                </a:path>
              </a:pathLst>
            </a:custGeom>
            <a:ln w="6095">
              <a:solidFill>
                <a:srgbClr val="95CA7B"/>
              </a:solidFill>
            </a:ln>
          </p:spPr>
          <p:txBody>
            <a:bodyPr wrap="square" lIns="0" tIns="0" rIns="0" bIns="0" rtlCol="0"/>
            <a:lstStyle/>
            <a:p>
              <a:endParaRPr/>
            </a:p>
          </p:txBody>
        </p:sp>
        <p:sp>
          <p:nvSpPr>
            <p:cNvPr id="29" name="object 29"/>
            <p:cNvSpPr/>
            <p:nvPr/>
          </p:nvSpPr>
          <p:spPr>
            <a:xfrm>
              <a:off x="2634874" y="2033015"/>
              <a:ext cx="6350" cy="0"/>
            </a:xfrm>
            <a:custGeom>
              <a:avLst/>
              <a:gdLst/>
              <a:ahLst/>
              <a:cxnLst/>
              <a:rect l="l" t="t" r="r" b="b"/>
              <a:pathLst>
                <a:path w="6350">
                  <a:moveTo>
                    <a:pt x="0" y="0"/>
                  </a:moveTo>
                  <a:lnTo>
                    <a:pt x="6095" y="0"/>
                  </a:lnTo>
                </a:path>
              </a:pathLst>
            </a:custGeom>
            <a:ln w="6095">
              <a:solidFill>
                <a:srgbClr val="79BB58"/>
              </a:solidFill>
            </a:ln>
          </p:spPr>
          <p:txBody>
            <a:bodyPr wrap="square" lIns="0" tIns="0" rIns="0" bIns="0" rtlCol="0"/>
            <a:lstStyle/>
            <a:p>
              <a:endParaRPr/>
            </a:p>
          </p:txBody>
        </p:sp>
        <p:sp>
          <p:nvSpPr>
            <p:cNvPr id="30" name="object 30"/>
            <p:cNvSpPr/>
            <p:nvPr/>
          </p:nvSpPr>
          <p:spPr>
            <a:xfrm>
              <a:off x="3067690" y="2033015"/>
              <a:ext cx="6350" cy="0"/>
            </a:xfrm>
            <a:custGeom>
              <a:avLst/>
              <a:gdLst/>
              <a:ahLst/>
              <a:cxnLst/>
              <a:rect l="l" t="t" r="r" b="b"/>
              <a:pathLst>
                <a:path w="6350">
                  <a:moveTo>
                    <a:pt x="0" y="0"/>
                  </a:moveTo>
                  <a:lnTo>
                    <a:pt x="6095" y="0"/>
                  </a:lnTo>
                </a:path>
              </a:pathLst>
            </a:custGeom>
            <a:ln w="6095">
              <a:solidFill>
                <a:srgbClr val="7BBE5D"/>
              </a:solidFill>
            </a:ln>
          </p:spPr>
          <p:txBody>
            <a:bodyPr wrap="square" lIns="0" tIns="0" rIns="0" bIns="0" rtlCol="0"/>
            <a:lstStyle/>
            <a:p>
              <a:endParaRPr/>
            </a:p>
          </p:txBody>
        </p:sp>
        <p:pic>
          <p:nvPicPr>
            <p:cNvPr id="31" name="object 31"/>
            <p:cNvPicPr/>
            <p:nvPr/>
          </p:nvPicPr>
          <p:blipFill>
            <a:blip r:embed="rId8" cstate="print"/>
            <a:stretch>
              <a:fillRect/>
            </a:stretch>
          </p:blipFill>
          <p:spPr>
            <a:xfrm>
              <a:off x="2787274" y="2011679"/>
              <a:ext cx="286512" cy="109727"/>
            </a:xfrm>
            <a:prstGeom prst="rect">
              <a:avLst/>
            </a:prstGeom>
          </p:spPr>
        </p:pic>
        <p:pic>
          <p:nvPicPr>
            <p:cNvPr id="32" name="object 32"/>
            <p:cNvPicPr/>
            <p:nvPr/>
          </p:nvPicPr>
          <p:blipFill>
            <a:blip r:embed="rId9" cstate="print"/>
            <a:stretch>
              <a:fillRect/>
            </a:stretch>
          </p:blipFill>
          <p:spPr>
            <a:xfrm>
              <a:off x="2397130" y="2029967"/>
              <a:ext cx="243840" cy="109727"/>
            </a:xfrm>
            <a:prstGeom prst="rect">
              <a:avLst/>
            </a:prstGeom>
          </p:spPr>
        </p:pic>
        <p:pic>
          <p:nvPicPr>
            <p:cNvPr id="33" name="object 33"/>
            <p:cNvPicPr/>
            <p:nvPr/>
          </p:nvPicPr>
          <p:blipFill>
            <a:blip r:embed="rId10" cstate="print"/>
            <a:stretch>
              <a:fillRect/>
            </a:stretch>
          </p:blipFill>
          <p:spPr>
            <a:xfrm>
              <a:off x="2397130" y="2133599"/>
              <a:ext cx="243840" cy="30479"/>
            </a:xfrm>
            <a:prstGeom prst="rect">
              <a:avLst/>
            </a:prstGeom>
          </p:spPr>
        </p:pic>
        <p:sp>
          <p:nvSpPr>
            <p:cNvPr id="34" name="object 34"/>
            <p:cNvSpPr/>
            <p:nvPr/>
          </p:nvSpPr>
          <p:spPr>
            <a:xfrm>
              <a:off x="2397130" y="2154935"/>
              <a:ext cx="18415" cy="0"/>
            </a:xfrm>
            <a:custGeom>
              <a:avLst/>
              <a:gdLst/>
              <a:ahLst/>
              <a:cxnLst/>
              <a:rect l="l" t="t" r="r" b="b"/>
              <a:pathLst>
                <a:path w="18414">
                  <a:moveTo>
                    <a:pt x="0" y="0"/>
                  </a:moveTo>
                  <a:lnTo>
                    <a:pt x="18288" y="0"/>
                  </a:lnTo>
                </a:path>
              </a:pathLst>
            </a:custGeom>
            <a:ln w="6095">
              <a:solidFill>
                <a:srgbClr val="78BB57"/>
              </a:solidFill>
            </a:ln>
          </p:spPr>
          <p:txBody>
            <a:bodyPr wrap="square" lIns="0" tIns="0" rIns="0" bIns="0" rtlCol="0"/>
            <a:lstStyle/>
            <a:p>
              <a:endParaRPr/>
            </a:p>
          </p:txBody>
        </p:sp>
        <p:pic>
          <p:nvPicPr>
            <p:cNvPr id="35" name="object 35"/>
            <p:cNvPicPr/>
            <p:nvPr/>
          </p:nvPicPr>
          <p:blipFill>
            <a:blip r:embed="rId11" cstate="print"/>
            <a:stretch>
              <a:fillRect/>
            </a:stretch>
          </p:blipFill>
          <p:spPr>
            <a:xfrm>
              <a:off x="2750698" y="2078735"/>
              <a:ext cx="286511" cy="103631"/>
            </a:xfrm>
            <a:prstGeom prst="rect">
              <a:avLst/>
            </a:prstGeom>
          </p:spPr>
        </p:pic>
        <p:sp>
          <p:nvSpPr>
            <p:cNvPr id="36" name="object 36"/>
            <p:cNvSpPr/>
            <p:nvPr/>
          </p:nvSpPr>
          <p:spPr>
            <a:xfrm>
              <a:off x="2543434" y="2161031"/>
              <a:ext cx="36830" cy="0"/>
            </a:xfrm>
            <a:custGeom>
              <a:avLst/>
              <a:gdLst/>
              <a:ahLst/>
              <a:cxnLst/>
              <a:rect l="l" t="t" r="r" b="b"/>
              <a:pathLst>
                <a:path w="36830">
                  <a:moveTo>
                    <a:pt x="0" y="0"/>
                  </a:moveTo>
                  <a:lnTo>
                    <a:pt x="36576" y="0"/>
                  </a:lnTo>
                </a:path>
              </a:pathLst>
            </a:custGeom>
            <a:ln w="6095">
              <a:solidFill>
                <a:srgbClr val="78BB57"/>
              </a:solidFill>
            </a:ln>
          </p:spPr>
          <p:txBody>
            <a:bodyPr wrap="square" lIns="0" tIns="0" rIns="0" bIns="0" rtlCol="0"/>
            <a:lstStyle/>
            <a:p>
              <a:endParaRPr/>
            </a:p>
          </p:txBody>
        </p:sp>
        <p:sp>
          <p:nvSpPr>
            <p:cNvPr id="37" name="object 37"/>
            <p:cNvSpPr/>
            <p:nvPr/>
          </p:nvSpPr>
          <p:spPr>
            <a:xfrm>
              <a:off x="2470282" y="2167127"/>
              <a:ext cx="97790" cy="0"/>
            </a:xfrm>
            <a:custGeom>
              <a:avLst/>
              <a:gdLst/>
              <a:ahLst/>
              <a:cxnLst/>
              <a:rect l="l" t="t" r="r" b="b"/>
              <a:pathLst>
                <a:path w="97789">
                  <a:moveTo>
                    <a:pt x="0" y="0"/>
                  </a:moveTo>
                  <a:lnTo>
                    <a:pt x="12191" y="0"/>
                  </a:lnTo>
                </a:path>
                <a:path w="97789">
                  <a:moveTo>
                    <a:pt x="85343" y="0"/>
                  </a:moveTo>
                  <a:lnTo>
                    <a:pt x="97535" y="0"/>
                  </a:lnTo>
                </a:path>
              </a:pathLst>
            </a:custGeom>
            <a:ln w="6095">
              <a:solidFill>
                <a:srgbClr val="BADCAA"/>
              </a:solidFill>
            </a:ln>
          </p:spPr>
          <p:txBody>
            <a:bodyPr wrap="square" lIns="0" tIns="0" rIns="0" bIns="0" rtlCol="0"/>
            <a:lstStyle/>
            <a:p>
              <a:endParaRPr/>
            </a:p>
          </p:txBody>
        </p:sp>
        <p:sp>
          <p:nvSpPr>
            <p:cNvPr id="38" name="object 38"/>
            <p:cNvSpPr/>
            <p:nvPr/>
          </p:nvSpPr>
          <p:spPr>
            <a:xfrm>
              <a:off x="2403226" y="2185415"/>
              <a:ext cx="55244" cy="0"/>
            </a:xfrm>
            <a:custGeom>
              <a:avLst/>
              <a:gdLst/>
              <a:ahLst/>
              <a:cxnLst/>
              <a:rect l="l" t="t" r="r" b="b"/>
              <a:pathLst>
                <a:path w="55244">
                  <a:moveTo>
                    <a:pt x="0" y="0"/>
                  </a:moveTo>
                  <a:lnTo>
                    <a:pt x="54864" y="0"/>
                  </a:lnTo>
                </a:path>
              </a:pathLst>
            </a:custGeom>
            <a:ln w="6095">
              <a:solidFill>
                <a:srgbClr val="78BB57"/>
              </a:solidFill>
            </a:ln>
          </p:spPr>
          <p:txBody>
            <a:bodyPr wrap="square" lIns="0" tIns="0" rIns="0" bIns="0" rtlCol="0"/>
            <a:lstStyle/>
            <a:p>
              <a:endParaRPr/>
            </a:p>
          </p:txBody>
        </p:sp>
        <p:pic>
          <p:nvPicPr>
            <p:cNvPr id="39" name="object 39"/>
            <p:cNvPicPr/>
            <p:nvPr/>
          </p:nvPicPr>
          <p:blipFill>
            <a:blip r:embed="rId12" cstate="print"/>
            <a:stretch>
              <a:fillRect/>
            </a:stretch>
          </p:blipFill>
          <p:spPr>
            <a:xfrm>
              <a:off x="2744602" y="2170175"/>
              <a:ext cx="249935" cy="42671"/>
            </a:xfrm>
            <a:prstGeom prst="rect">
              <a:avLst/>
            </a:prstGeom>
          </p:spPr>
        </p:pic>
        <p:pic>
          <p:nvPicPr>
            <p:cNvPr id="40" name="object 40"/>
            <p:cNvPicPr/>
            <p:nvPr/>
          </p:nvPicPr>
          <p:blipFill>
            <a:blip r:embed="rId13" cstate="print"/>
            <a:stretch>
              <a:fillRect/>
            </a:stretch>
          </p:blipFill>
          <p:spPr>
            <a:xfrm>
              <a:off x="2397130" y="2157983"/>
              <a:ext cx="243840" cy="85343"/>
            </a:xfrm>
            <a:prstGeom prst="rect">
              <a:avLst/>
            </a:prstGeom>
          </p:spPr>
        </p:pic>
        <p:sp>
          <p:nvSpPr>
            <p:cNvPr id="41" name="object 41"/>
            <p:cNvSpPr/>
            <p:nvPr/>
          </p:nvSpPr>
          <p:spPr>
            <a:xfrm>
              <a:off x="2988442" y="2209799"/>
              <a:ext cx="6350" cy="0"/>
            </a:xfrm>
            <a:custGeom>
              <a:avLst/>
              <a:gdLst/>
              <a:ahLst/>
              <a:cxnLst/>
              <a:rect l="l" t="t" r="r" b="b"/>
              <a:pathLst>
                <a:path w="6350">
                  <a:moveTo>
                    <a:pt x="0" y="0"/>
                  </a:moveTo>
                  <a:lnTo>
                    <a:pt x="6095" y="0"/>
                  </a:lnTo>
                </a:path>
              </a:pathLst>
            </a:custGeom>
            <a:ln w="6095">
              <a:solidFill>
                <a:srgbClr val="B1D89E"/>
              </a:solidFill>
            </a:ln>
          </p:spPr>
          <p:txBody>
            <a:bodyPr wrap="square" lIns="0" tIns="0" rIns="0" bIns="0" rtlCol="0"/>
            <a:lstStyle/>
            <a:p>
              <a:endParaRPr/>
            </a:p>
          </p:txBody>
        </p:sp>
        <p:pic>
          <p:nvPicPr>
            <p:cNvPr id="42" name="object 42"/>
            <p:cNvPicPr/>
            <p:nvPr/>
          </p:nvPicPr>
          <p:blipFill>
            <a:blip r:embed="rId14" cstate="print"/>
            <a:stretch>
              <a:fillRect/>
            </a:stretch>
          </p:blipFill>
          <p:spPr>
            <a:xfrm>
              <a:off x="2708026" y="2212847"/>
              <a:ext cx="109728" cy="18287"/>
            </a:xfrm>
            <a:prstGeom prst="rect">
              <a:avLst/>
            </a:prstGeom>
          </p:spPr>
        </p:pic>
        <p:sp>
          <p:nvSpPr>
            <p:cNvPr id="43" name="object 43"/>
            <p:cNvSpPr/>
            <p:nvPr/>
          </p:nvSpPr>
          <p:spPr>
            <a:xfrm>
              <a:off x="2982346" y="2221991"/>
              <a:ext cx="6350" cy="0"/>
            </a:xfrm>
            <a:custGeom>
              <a:avLst/>
              <a:gdLst/>
              <a:ahLst/>
              <a:cxnLst/>
              <a:rect l="l" t="t" r="r" b="b"/>
              <a:pathLst>
                <a:path w="6350">
                  <a:moveTo>
                    <a:pt x="0" y="0"/>
                  </a:moveTo>
                  <a:lnTo>
                    <a:pt x="6095" y="0"/>
                  </a:lnTo>
                </a:path>
              </a:pathLst>
            </a:custGeom>
            <a:ln w="6095">
              <a:solidFill>
                <a:srgbClr val="85C168"/>
              </a:solidFill>
            </a:ln>
          </p:spPr>
          <p:txBody>
            <a:bodyPr wrap="square" lIns="0" tIns="0" rIns="0" bIns="0" rtlCol="0"/>
            <a:lstStyle/>
            <a:p>
              <a:endParaRPr/>
            </a:p>
          </p:txBody>
        </p:sp>
        <p:sp>
          <p:nvSpPr>
            <p:cNvPr id="44" name="object 44"/>
            <p:cNvSpPr/>
            <p:nvPr/>
          </p:nvSpPr>
          <p:spPr>
            <a:xfrm>
              <a:off x="2525146" y="2240279"/>
              <a:ext cx="85725" cy="0"/>
            </a:xfrm>
            <a:custGeom>
              <a:avLst/>
              <a:gdLst/>
              <a:ahLst/>
              <a:cxnLst/>
              <a:rect l="l" t="t" r="r" b="b"/>
              <a:pathLst>
                <a:path w="85725">
                  <a:moveTo>
                    <a:pt x="0" y="0"/>
                  </a:moveTo>
                  <a:lnTo>
                    <a:pt x="85343" y="0"/>
                  </a:lnTo>
                </a:path>
              </a:pathLst>
            </a:custGeom>
            <a:ln w="6095">
              <a:solidFill>
                <a:srgbClr val="78BB57"/>
              </a:solidFill>
            </a:ln>
          </p:spPr>
          <p:txBody>
            <a:bodyPr wrap="square" lIns="0" tIns="0" rIns="0" bIns="0" rtlCol="0"/>
            <a:lstStyle/>
            <a:p>
              <a:endParaRPr/>
            </a:p>
          </p:txBody>
        </p:sp>
        <p:pic>
          <p:nvPicPr>
            <p:cNvPr id="45" name="object 45"/>
            <p:cNvPicPr/>
            <p:nvPr/>
          </p:nvPicPr>
          <p:blipFill>
            <a:blip r:embed="rId15" cstate="print"/>
            <a:stretch>
              <a:fillRect/>
            </a:stretch>
          </p:blipFill>
          <p:spPr>
            <a:xfrm>
              <a:off x="2701930" y="2218943"/>
              <a:ext cx="121919" cy="30479"/>
            </a:xfrm>
            <a:prstGeom prst="rect">
              <a:avLst/>
            </a:prstGeom>
          </p:spPr>
        </p:pic>
        <p:sp>
          <p:nvSpPr>
            <p:cNvPr id="46" name="object 46"/>
            <p:cNvSpPr/>
            <p:nvPr/>
          </p:nvSpPr>
          <p:spPr>
            <a:xfrm>
              <a:off x="2397130" y="2246375"/>
              <a:ext cx="6350" cy="0"/>
            </a:xfrm>
            <a:custGeom>
              <a:avLst/>
              <a:gdLst/>
              <a:ahLst/>
              <a:cxnLst/>
              <a:rect l="l" t="t" r="r" b="b"/>
              <a:pathLst>
                <a:path w="6350">
                  <a:moveTo>
                    <a:pt x="0" y="0"/>
                  </a:moveTo>
                  <a:lnTo>
                    <a:pt x="6095" y="0"/>
                  </a:lnTo>
                </a:path>
              </a:pathLst>
            </a:custGeom>
            <a:ln w="6095">
              <a:solidFill>
                <a:srgbClr val="ACD598"/>
              </a:solidFill>
            </a:ln>
          </p:spPr>
          <p:txBody>
            <a:bodyPr wrap="square" lIns="0" tIns="0" rIns="0" bIns="0" rtlCol="0"/>
            <a:lstStyle/>
            <a:p>
              <a:endParaRPr/>
            </a:p>
          </p:txBody>
        </p:sp>
        <p:sp>
          <p:nvSpPr>
            <p:cNvPr id="47" name="object 47"/>
            <p:cNvSpPr/>
            <p:nvPr/>
          </p:nvSpPr>
          <p:spPr>
            <a:xfrm>
              <a:off x="2433706" y="2246375"/>
              <a:ext cx="390525" cy="0"/>
            </a:xfrm>
            <a:custGeom>
              <a:avLst/>
              <a:gdLst/>
              <a:ahLst/>
              <a:cxnLst/>
              <a:rect l="l" t="t" r="r" b="b"/>
              <a:pathLst>
                <a:path w="390525">
                  <a:moveTo>
                    <a:pt x="0" y="0"/>
                  </a:moveTo>
                  <a:lnTo>
                    <a:pt x="79247" y="0"/>
                  </a:lnTo>
                </a:path>
                <a:path w="390525">
                  <a:moveTo>
                    <a:pt x="316991" y="0"/>
                  </a:moveTo>
                  <a:lnTo>
                    <a:pt x="390144" y="0"/>
                  </a:lnTo>
                </a:path>
              </a:pathLst>
            </a:custGeom>
            <a:ln w="6095">
              <a:solidFill>
                <a:srgbClr val="78BB57"/>
              </a:solidFill>
            </a:ln>
          </p:spPr>
          <p:txBody>
            <a:bodyPr wrap="square" lIns="0" tIns="0" rIns="0" bIns="0" rtlCol="0"/>
            <a:lstStyle/>
            <a:p>
              <a:endParaRPr/>
            </a:p>
          </p:txBody>
        </p:sp>
        <p:sp>
          <p:nvSpPr>
            <p:cNvPr id="48" name="object 48"/>
            <p:cNvSpPr/>
            <p:nvPr/>
          </p:nvSpPr>
          <p:spPr>
            <a:xfrm>
              <a:off x="2397130" y="2252471"/>
              <a:ext cx="6350" cy="0"/>
            </a:xfrm>
            <a:custGeom>
              <a:avLst/>
              <a:gdLst/>
              <a:ahLst/>
              <a:cxnLst/>
              <a:rect l="l" t="t" r="r" b="b"/>
              <a:pathLst>
                <a:path w="6350">
                  <a:moveTo>
                    <a:pt x="0" y="0"/>
                  </a:moveTo>
                  <a:lnTo>
                    <a:pt x="6095" y="0"/>
                  </a:lnTo>
                </a:path>
              </a:pathLst>
            </a:custGeom>
            <a:ln w="6095">
              <a:solidFill>
                <a:srgbClr val="7ABA57"/>
              </a:solidFill>
            </a:ln>
          </p:spPr>
          <p:txBody>
            <a:bodyPr wrap="square" lIns="0" tIns="0" rIns="0" bIns="0" rtlCol="0"/>
            <a:lstStyle/>
            <a:p>
              <a:endParaRPr/>
            </a:p>
          </p:txBody>
        </p:sp>
        <p:sp>
          <p:nvSpPr>
            <p:cNvPr id="49" name="object 49"/>
            <p:cNvSpPr/>
            <p:nvPr/>
          </p:nvSpPr>
          <p:spPr>
            <a:xfrm>
              <a:off x="2634874" y="2252471"/>
              <a:ext cx="6350" cy="0"/>
            </a:xfrm>
            <a:custGeom>
              <a:avLst/>
              <a:gdLst/>
              <a:ahLst/>
              <a:cxnLst/>
              <a:rect l="l" t="t" r="r" b="b"/>
              <a:pathLst>
                <a:path w="6350">
                  <a:moveTo>
                    <a:pt x="0" y="0"/>
                  </a:moveTo>
                  <a:lnTo>
                    <a:pt x="6095" y="0"/>
                  </a:lnTo>
                </a:path>
              </a:pathLst>
            </a:custGeom>
            <a:ln w="6095">
              <a:solidFill>
                <a:srgbClr val="7FBE5F"/>
              </a:solidFill>
            </a:ln>
          </p:spPr>
          <p:txBody>
            <a:bodyPr wrap="square" lIns="0" tIns="0" rIns="0" bIns="0" rtlCol="0"/>
            <a:lstStyle/>
            <a:p>
              <a:endParaRPr/>
            </a:p>
          </p:txBody>
        </p:sp>
        <p:pic>
          <p:nvPicPr>
            <p:cNvPr id="50" name="object 50"/>
            <p:cNvPicPr/>
            <p:nvPr/>
          </p:nvPicPr>
          <p:blipFill>
            <a:blip r:embed="rId16" cstate="print"/>
            <a:stretch>
              <a:fillRect/>
            </a:stretch>
          </p:blipFill>
          <p:spPr>
            <a:xfrm>
              <a:off x="2701930" y="2212847"/>
              <a:ext cx="286511" cy="60959"/>
            </a:xfrm>
            <a:prstGeom prst="rect">
              <a:avLst/>
            </a:prstGeom>
          </p:spPr>
        </p:pic>
        <p:sp>
          <p:nvSpPr>
            <p:cNvPr id="51" name="object 51"/>
            <p:cNvSpPr/>
            <p:nvPr/>
          </p:nvSpPr>
          <p:spPr>
            <a:xfrm>
              <a:off x="2397130" y="2264663"/>
              <a:ext cx="554990" cy="18415"/>
            </a:xfrm>
            <a:custGeom>
              <a:avLst/>
              <a:gdLst/>
              <a:ahLst/>
              <a:cxnLst/>
              <a:rect l="l" t="t" r="r" b="b"/>
              <a:pathLst>
                <a:path w="554989" h="18414">
                  <a:moveTo>
                    <a:pt x="0" y="0"/>
                  </a:moveTo>
                  <a:lnTo>
                    <a:pt x="18288" y="0"/>
                  </a:lnTo>
                </a:path>
                <a:path w="554989" h="18414">
                  <a:moveTo>
                    <a:pt x="438911" y="6095"/>
                  </a:moveTo>
                  <a:lnTo>
                    <a:pt x="554735" y="6095"/>
                  </a:lnTo>
                </a:path>
                <a:path w="554989" h="18414">
                  <a:moveTo>
                    <a:pt x="304800" y="18287"/>
                  </a:moveTo>
                  <a:lnTo>
                    <a:pt x="341376" y="18287"/>
                  </a:lnTo>
                </a:path>
              </a:pathLst>
            </a:custGeom>
            <a:ln w="6095">
              <a:solidFill>
                <a:srgbClr val="78BB57"/>
              </a:solidFill>
            </a:ln>
          </p:spPr>
          <p:txBody>
            <a:bodyPr wrap="square" lIns="0" tIns="0" rIns="0" bIns="0" rtlCol="0"/>
            <a:lstStyle/>
            <a:p>
              <a:endParaRPr/>
            </a:p>
          </p:txBody>
        </p:sp>
        <p:pic>
          <p:nvPicPr>
            <p:cNvPr id="52" name="object 52"/>
            <p:cNvPicPr/>
            <p:nvPr/>
          </p:nvPicPr>
          <p:blipFill>
            <a:blip r:embed="rId17" cstate="print"/>
            <a:stretch>
              <a:fillRect/>
            </a:stretch>
          </p:blipFill>
          <p:spPr>
            <a:xfrm>
              <a:off x="2397130" y="2243327"/>
              <a:ext cx="243840" cy="262127"/>
            </a:xfrm>
            <a:prstGeom prst="rect">
              <a:avLst/>
            </a:prstGeom>
          </p:spPr>
        </p:pic>
        <p:sp>
          <p:nvSpPr>
            <p:cNvPr id="53" name="object 53"/>
            <p:cNvSpPr/>
            <p:nvPr/>
          </p:nvSpPr>
          <p:spPr>
            <a:xfrm>
              <a:off x="2701930" y="2331719"/>
              <a:ext cx="67310" cy="0"/>
            </a:xfrm>
            <a:custGeom>
              <a:avLst/>
              <a:gdLst/>
              <a:ahLst/>
              <a:cxnLst/>
              <a:rect l="l" t="t" r="r" b="b"/>
              <a:pathLst>
                <a:path w="67310">
                  <a:moveTo>
                    <a:pt x="0" y="0"/>
                  </a:moveTo>
                  <a:lnTo>
                    <a:pt x="67056" y="0"/>
                  </a:lnTo>
                </a:path>
              </a:pathLst>
            </a:custGeom>
            <a:ln w="6095">
              <a:solidFill>
                <a:srgbClr val="78BB57"/>
              </a:solidFill>
            </a:ln>
          </p:spPr>
          <p:txBody>
            <a:bodyPr wrap="square" lIns="0" tIns="0" rIns="0" bIns="0" rtlCol="0"/>
            <a:lstStyle/>
            <a:p>
              <a:endParaRPr/>
            </a:p>
          </p:txBody>
        </p:sp>
        <p:pic>
          <p:nvPicPr>
            <p:cNvPr id="54" name="object 54"/>
            <p:cNvPicPr/>
            <p:nvPr/>
          </p:nvPicPr>
          <p:blipFill>
            <a:blip r:embed="rId18" cstate="print"/>
            <a:stretch>
              <a:fillRect/>
            </a:stretch>
          </p:blipFill>
          <p:spPr>
            <a:xfrm>
              <a:off x="2695834" y="2273807"/>
              <a:ext cx="256032" cy="243839"/>
            </a:xfrm>
            <a:prstGeom prst="rect">
              <a:avLst/>
            </a:prstGeom>
          </p:spPr>
        </p:pic>
        <p:sp>
          <p:nvSpPr>
            <p:cNvPr id="55" name="object 55"/>
            <p:cNvSpPr/>
            <p:nvPr/>
          </p:nvSpPr>
          <p:spPr>
            <a:xfrm>
              <a:off x="2500762" y="2441447"/>
              <a:ext cx="262255" cy="12700"/>
            </a:xfrm>
            <a:custGeom>
              <a:avLst/>
              <a:gdLst/>
              <a:ahLst/>
              <a:cxnLst/>
              <a:rect l="l" t="t" r="r" b="b"/>
              <a:pathLst>
                <a:path w="262255" h="12700">
                  <a:moveTo>
                    <a:pt x="0" y="0"/>
                  </a:moveTo>
                  <a:lnTo>
                    <a:pt x="36576" y="0"/>
                  </a:lnTo>
                </a:path>
                <a:path w="262255" h="12700">
                  <a:moveTo>
                    <a:pt x="0" y="6095"/>
                  </a:moveTo>
                  <a:lnTo>
                    <a:pt x="36576" y="6095"/>
                  </a:lnTo>
                </a:path>
                <a:path w="262255" h="12700">
                  <a:moveTo>
                    <a:pt x="0" y="12191"/>
                  </a:moveTo>
                  <a:lnTo>
                    <a:pt x="36576" y="12191"/>
                  </a:lnTo>
                </a:path>
                <a:path w="262255" h="12700">
                  <a:moveTo>
                    <a:pt x="219456" y="12191"/>
                  </a:moveTo>
                  <a:lnTo>
                    <a:pt x="262127" y="12191"/>
                  </a:lnTo>
                </a:path>
              </a:pathLst>
            </a:custGeom>
            <a:ln w="6095">
              <a:solidFill>
                <a:srgbClr val="78BB57"/>
              </a:solidFill>
            </a:ln>
          </p:spPr>
          <p:txBody>
            <a:bodyPr wrap="square" lIns="0" tIns="0" rIns="0" bIns="0" rtlCol="0"/>
            <a:lstStyle/>
            <a:p>
              <a:endParaRPr/>
            </a:p>
          </p:txBody>
        </p:sp>
      </p:grpSp>
      <p:sp>
        <p:nvSpPr>
          <p:cNvPr id="56" name="object 56"/>
          <p:cNvSpPr txBox="1"/>
          <p:nvPr/>
        </p:nvSpPr>
        <p:spPr>
          <a:xfrm>
            <a:off x="3166248" y="1942591"/>
            <a:ext cx="477520" cy="505267"/>
          </a:xfrm>
          <a:prstGeom prst="rect">
            <a:avLst/>
          </a:prstGeom>
        </p:spPr>
        <p:txBody>
          <a:bodyPr vert="horz" wrap="square" lIns="0" tIns="12700" rIns="0" bIns="0" rtlCol="0">
            <a:spAutoFit/>
          </a:bodyPr>
          <a:lstStyle/>
          <a:p>
            <a:pPr marL="12700">
              <a:lnSpc>
                <a:spcPct val="100000"/>
              </a:lnSpc>
              <a:spcBef>
                <a:spcPts val="100"/>
              </a:spcBef>
            </a:pPr>
            <a:r>
              <a:rPr lang="ru-RU" sz="3200" spc="-25" dirty="0">
                <a:solidFill>
                  <a:srgbClr val="255E92"/>
                </a:solidFill>
                <a:latin typeface="Microsoft Sans Serif"/>
                <a:cs typeface="Microsoft Sans Serif"/>
              </a:rPr>
              <a:t>29</a:t>
            </a:r>
            <a:endParaRPr sz="3200" dirty="0">
              <a:latin typeface="Microsoft Sans Serif"/>
              <a:cs typeface="Microsoft Sans Serif"/>
            </a:endParaRPr>
          </a:p>
        </p:txBody>
      </p:sp>
      <p:sp>
        <p:nvSpPr>
          <p:cNvPr id="57" name="object 57"/>
          <p:cNvSpPr txBox="1"/>
          <p:nvPr/>
        </p:nvSpPr>
        <p:spPr>
          <a:xfrm>
            <a:off x="4476887" y="1063243"/>
            <a:ext cx="4136390" cy="452755"/>
          </a:xfrm>
          <a:prstGeom prst="rect">
            <a:avLst/>
          </a:prstGeom>
        </p:spPr>
        <p:txBody>
          <a:bodyPr vert="horz" wrap="square" lIns="0" tIns="12700" rIns="0" bIns="0" rtlCol="0">
            <a:spAutoFit/>
          </a:bodyPr>
          <a:lstStyle/>
          <a:p>
            <a:pPr marL="1231265" marR="5080" indent="-1219200">
              <a:lnSpc>
                <a:spcPct val="100000"/>
              </a:lnSpc>
              <a:spcBef>
                <a:spcPts val="100"/>
              </a:spcBef>
            </a:pPr>
            <a:r>
              <a:rPr sz="1400" spc="-10" dirty="0">
                <a:solidFill>
                  <a:srgbClr val="255E92"/>
                </a:solidFill>
                <a:latin typeface="Microsoft Sans Serif"/>
                <a:cs typeface="Microsoft Sans Serif"/>
              </a:rPr>
              <a:t>Производство</a:t>
            </a:r>
            <a:r>
              <a:rPr sz="1400" spc="-40" dirty="0">
                <a:solidFill>
                  <a:srgbClr val="255E92"/>
                </a:solidFill>
                <a:latin typeface="Times New Roman"/>
                <a:cs typeface="Times New Roman"/>
              </a:rPr>
              <a:t> </a:t>
            </a:r>
            <a:r>
              <a:rPr sz="1400" dirty="0">
                <a:solidFill>
                  <a:srgbClr val="255E92"/>
                </a:solidFill>
                <a:latin typeface="Microsoft Sans Serif"/>
                <a:cs typeface="Microsoft Sans Serif"/>
              </a:rPr>
              <a:t>основных</a:t>
            </a:r>
            <a:r>
              <a:rPr sz="1400" spc="-20" dirty="0">
                <a:solidFill>
                  <a:srgbClr val="255E92"/>
                </a:solidFill>
                <a:latin typeface="Times New Roman"/>
                <a:cs typeface="Times New Roman"/>
              </a:rPr>
              <a:t> </a:t>
            </a:r>
            <a:r>
              <a:rPr sz="1400" dirty="0">
                <a:solidFill>
                  <a:srgbClr val="255E92"/>
                </a:solidFill>
                <a:latin typeface="Microsoft Sans Serif"/>
                <a:cs typeface="Microsoft Sans Serif"/>
              </a:rPr>
              <a:t>видов</a:t>
            </a:r>
            <a:r>
              <a:rPr sz="1400" dirty="0">
                <a:solidFill>
                  <a:srgbClr val="255E92"/>
                </a:solidFill>
                <a:latin typeface="Times New Roman"/>
                <a:cs typeface="Times New Roman"/>
              </a:rPr>
              <a:t> </a:t>
            </a:r>
            <a:r>
              <a:rPr sz="1400" spc="-10" dirty="0">
                <a:solidFill>
                  <a:srgbClr val="255E92"/>
                </a:solidFill>
                <a:latin typeface="Microsoft Sans Serif"/>
                <a:cs typeface="Microsoft Sans Serif"/>
              </a:rPr>
              <a:t>продукции</a:t>
            </a:r>
            <a:r>
              <a:rPr sz="1400" spc="25" dirty="0">
                <a:solidFill>
                  <a:srgbClr val="255E92"/>
                </a:solidFill>
                <a:latin typeface="Times New Roman"/>
                <a:cs typeface="Times New Roman"/>
              </a:rPr>
              <a:t> </a:t>
            </a:r>
            <a:r>
              <a:rPr sz="1400" dirty="0">
                <a:solidFill>
                  <a:srgbClr val="255E92"/>
                </a:solidFill>
                <a:latin typeface="Microsoft Sans Serif"/>
                <a:cs typeface="Microsoft Sans Serif"/>
              </a:rPr>
              <a:t>во</a:t>
            </a:r>
            <a:r>
              <a:rPr sz="1400" spc="-5" dirty="0">
                <a:solidFill>
                  <a:srgbClr val="255E92"/>
                </a:solidFill>
                <a:latin typeface="Times New Roman"/>
                <a:cs typeface="Times New Roman"/>
              </a:rPr>
              <a:t> </a:t>
            </a:r>
            <a:r>
              <a:rPr sz="1400" spc="-20" dirty="0">
                <a:solidFill>
                  <a:srgbClr val="255E92"/>
                </a:solidFill>
                <a:latin typeface="Microsoft Sans Serif"/>
                <a:cs typeface="Microsoft Sans Serif"/>
              </a:rPr>
              <a:t>всех</a:t>
            </a:r>
            <a:r>
              <a:rPr sz="1400" spc="-20" dirty="0">
                <a:solidFill>
                  <a:srgbClr val="255E92"/>
                </a:solidFill>
                <a:latin typeface="Times New Roman"/>
                <a:cs typeface="Times New Roman"/>
              </a:rPr>
              <a:t> </a:t>
            </a:r>
            <a:r>
              <a:rPr sz="1400" spc="-20" dirty="0">
                <a:solidFill>
                  <a:srgbClr val="255E92"/>
                </a:solidFill>
                <a:latin typeface="Microsoft Sans Serif"/>
                <a:cs typeface="Microsoft Sans Serif"/>
              </a:rPr>
              <a:t>категориях</a:t>
            </a:r>
            <a:r>
              <a:rPr sz="1400" spc="-15" dirty="0">
                <a:solidFill>
                  <a:srgbClr val="255E92"/>
                </a:solidFill>
                <a:latin typeface="Times New Roman"/>
                <a:cs typeface="Times New Roman"/>
              </a:rPr>
              <a:t> </a:t>
            </a:r>
            <a:r>
              <a:rPr sz="1400" spc="-10" dirty="0">
                <a:solidFill>
                  <a:srgbClr val="255E92"/>
                </a:solidFill>
                <a:latin typeface="Microsoft Sans Serif"/>
                <a:cs typeface="Microsoft Sans Serif"/>
              </a:rPr>
              <a:t>хозяйств</a:t>
            </a:r>
            <a:endParaRPr sz="1400">
              <a:latin typeface="Microsoft Sans Serif"/>
              <a:cs typeface="Microsoft Sans Serif"/>
            </a:endParaRPr>
          </a:p>
        </p:txBody>
      </p:sp>
      <p:sp>
        <p:nvSpPr>
          <p:cNvPr id="58" name="object 58"/>
          <p:cNvSpPr txBox="1"/>
          <p:nvPr/>
        </p:nvSpPr>
        <p:spPr>
          <a:xfrm>
            <a:off x="2248800" y="1259839"/>
            <a:ext cx="1348105" cy="513080"/>
          </a:xfrm>
          <a:prstGeom prst="rect">
            <a:avLst/>
          </a:prstGeom>
        </p:spPr>
        <p:txBody>
          <a:bodyPr vert="horz" wrap="square" lIns="0" tIns="12065" rIns="0" bIns="0" rtlCol="0">
            <a:spAutoFit/>
          </a:bodyPr>
          <a:lstStyle/>
          <a:p>
            <a:pPr marL="12700" marR="5080" indent="347345">
              <a:lnSpc>
                <a:spcPct val="100000"/>
              </a:lnSpc>
              <a:spcBef>
                <a:spcPts val="95"/>
              </a:spcBef>
            </a:pPr>
            <a:r>
              <a:rPr sz="1600" b="1" spc="-20" dirty="0">
                <a:solidFill>
                  <a:srgbClr val="007EAC"/>
                </a:solidFill>
                <a:latin typeface="Arial"/>
                <a:cs typeface="Arial"/>
              </a:rPr>
              <a:t>Число</a:t>
            </a:r>
            <a:r>
              <a:rPr sz="1600" spc="-20" dirty="0">
                <a:solidFill>
                  <a:srgbClr val="007EAC"/>
                </a:solidFill>
                <a:latin typeface="Times New Roman"/>
                <a:cs typeface="Times New Roman"/>
              </a:rPr>
              <a:t> </a:t>
            </a:r>
            <a:r>
              <a:rPr sz="1600" b="1" spc="-10" dirty="0">
                <a:solidFill>
                  <a:srgbClr val="007EAC"/>
                </a:solidFill>
                <a:latin typeface="Arial"/>
                <a:cs typeface="Arial"/>
              </a:rPr>
              <a:t>предприятий</a:t>
            </a:r>
            <a:endParaRPr sz="1600">
              <a:latin typeface="Arial"/>
              <a:cs typeface="Arial"/>
            </a:endParaRPr>
          </a:p>
        </p:txBody>
      </p:sp>
      <p:sp>
        <p:nvSpPr>
          <p:cNvPr id="59" name="object 59"/>
          <p:cNvSpPr txBox="1"/>
          <p:nvPr/>
        </p:nvSpPr>
        <p:spPr>
          <a:xfrm>
            <a:off x="4735968" y="1881631"/>
            <a:ext cx="819150" cy="669290"/>
          </a:xfrm>
          <a:prstGeom prst="rect">
            <a:avLst/>
          </a:prstGeom>
        </p:spPr>
        <p:txBody>
          <a:bodyPr vert="horz" wrap="square" lIns="0" tIns="12065" rIns="0" bIns="0" rtlCol="0">
            <a:spAutoFit/>
          </a:bodyPr>
          <a:lstStyle/>
          <a:p>
            <a:pPr marL="71755">
              <a:lnSpc>
                <a:spcPct val="100000"/>
              </a:lnSpc>
              <a:spcBef>
                <a:spcPts val="95"/>
              </a:spcBef>
            </a:pPr>
            <a:r>
              <a:rPr lang="ru-RU" sz="2800" b="1" spc="-20" dirty="0" smtClean="0">
                <a:solidFill>
                  <a:srgbClr val="FFFFFF"/>
                </a:solidFill>
                <a:latin typeface="Arial"/>
                <a:cs typeface="Arial"/>
              </a:rPr>
              <a:t>1</a:t>
            </a:r>
            <a:r>
              <a:rPr lang="en-US" sz="2800" b="1" spc="-20" dirty="0" smtClean="0">
                <a:solidFill>
                  <a:srgbClr val="FFFFFF"/>
                </a:solidFill>
                <a:latin typeface="Arial"/>
                <a:cs typeface="Arial"/>
              </a:rPr>
              <a:t>8</a:t>
            </a:r>
            <a:r>
              <a:rPr lang="ru-RU" sz="2800" b="1" spc="-20" dirty="0" smtClean="0">
                <a:solidFill>
                  <a:srgbClr val="FFFFFF"/>
                </a:solidFill>
                <a:latin typeface="Arial"/>
                <a:cs typeface="Arial"/>
              </a:rPr>
              <a:t>,</a:t>
            </a:r>
            <a:r>
              <a:rPr lang="en-US" sz="2800" b="1" spc="-20" dirty="0" smtClean="0">
                <a:solidFill>
                  <a:srgbClr val="FFFFFF"/>
                </a:solidFill>
                <a:latin typeface="Arial"/>
                <a:cs typeface="Arial"/>
              </a:rPr>
              <a:t>1</a:t>
            </a:r>
            <a:endParaRPr sz="2800" dirty="0">
              <a:latin typeface="Arial"/>
              <a:cs typeface="Arial"/>
            </a:endParaRPr>
          </a:p>
          <a:p>
            <a:pPr marL="12700">
              <a:lnSpc>
                <a:spcPct val="100000"/>
              </a:lnSpc>
              <a:spcBef>
                <a:spcPts val="30"/>
              </a:spcBef>
            </a:pPr>
            <a:r>
              <a:rPr sz="1400" b="1" spc="-10" dirty="0">
                <a:solidFill>
                  <a:srgbClr val="FFFFFF"/>
                </a:solidFill>
                <a:latin typeface="Arial"/>
                <a:cs typeface="Arial"/>
              </a:rPr>
              <a:t>тыс.тонн</a:t>
            </a:r>
            <a:endParaRPr sz="1400" dirty="0">
              <a:latin typeface="Arial"/>
              <a:cs typeface="Arial"/>
            </a:endParaRPr>
          </a:p>
        </p:txBody>
      </p:sp>
      <p:sp>
        <p:nvSpPr>
          <p:cNvPr id="60" name="object 60"/>
          <p:cNvSpPr txBox="1"/>
          <p:nvPr/>
        </p:nvSpPr>
        <p:spPr>
          <a:xfrm>
            <a:off x="6299592" y="1861819"/>
            <a:ext cx="819150" cy="669290"/>
          </a:xfrm>
          <a:prstGeom prst="rect">
            <a:avLst/>
          </a:prstGeom>
        </p:spPr>
        <p:txBody>
          <a:bodyPr vert="horz" wrap="square" lIns="0" tIns="12065" rIns="0" bIns="0" rtlCol="0">
            <a:spAutoFit/>
          </a:bodyPr>
          <a:lstStyle/>
          <a:p>
            <a:pPr algn="ctr">
              <a:lnSpc>
                <a:spcPct val="100000"/>
              </a:lnSpc>
              <a:spcBef>
                <a:spcPts val="95"/>
              </a:spcBef>
            </a:pPr>
            <a:r>
              <a:rPr lang="en-US" sz="2800" b="1" spc="-25" dirty="0" smtClean="0">
                <a:solidFill>
                  <a:srgbClr val="FFFFFF"/>
                </a:solidFill>
                <a:latin typeface="Arial"/>
                <a:cs typeface="Arial"/>
              </a:rPr>
              <a:t>5</a:t>
            </a:r>
            <a:r>
              <a:rPr sz="2800" b="1" spc="-25" dirty="0" smtClean="0">
                <a:solidFill>
                  <a:srgbClr val="FFFFFF"/>
                </a:solidFill>
                <a:latin typeface="Arial"/>
                <a:cs typeface="Arial"/>
              </a:rPr>
              <a:t>,</a:t>
            </a:r>
            <a:r>
              <a:rPr lang="en-US" sz="2800" b="1" spc="-25" dirty="0" smtClean="0">
                <a:solidFill>
                  <a:srgbClr val="FFFFFF"/>
                </a:solidFill>
                <a:latin typeface="Arial"/>
                <a:cs typeface="Arial"/>
              </a:rPr>
              <a:t>9</a:t>
            </a:r>
            <a:endParaRPr sz="2800" dirty="0">
              <a:latin typeface="Arial"/>
              <a:cs typeface="Arial"/>
            </a:endParaRPr>
          </a:p>
          <a:p>
            <a:pPr algn="ctr">
              <a:lnSpc>
                <a:spcPct val="100000"/>
              </a:lnSpc>
              <a:spcBef>
                <a:spcPts val="30"/>
              </a:spcBef>
            </a:pPr>
            <a:r>
              <a:rPr sz="1400" b="1" spc="-10" dirty="0">
                <a:solidFill>
                  <a:srgbClr val="FFFFFF"/>
                </a:solidFill>
                <a:latin typeface="Arial"/>
                <a:cs typeface="Arial"/>
              </a:rPr>
              <a:t>тыс.тонн</a:t>
            </a:r>
            <a:endParaRPr sz="1400" dirty="0">
              <a:latin typeface="Arial"/>
              <a:cs typeface="Arial"/>
            </a:endParaRPr>
          </a:p>
        </p:txBody>
      </p:sp>
      <p:sp>
        <p:nvSpPr>
          <p:cNvPr id="61" name="object 61"/>
          <p:cNvSpPr txBox="1"/>
          <p:nvPr/>
        </p:nvSpPr>
        <p:spPr>
          <a:xfrm>
            <a:off x="7837351" y="1877059"/>
            <a:ext cx="866140" cy="669290"/>
          </a:xfrm>
          <a:prstGeom prst="rect">
            <a:avLst/>
          </a:prstGeom>
        </p:spPr>
        <p:txBody>
          <a:bodyPr vert="horz" wrap="square" lIns="0" tIns="12065" rIns="0" bIns="0" rtlCol="0">
            <a:spAutoFit/>
          </a:bodyPr>
          <a:lstStyle/>
          <a:p>
            <a:pPr algn="ctr">
              <a:lnSpc>
                <a:spcPct val="100000"/>
              </a:lnSpc>
              <a:spcBef>
                <a:spcPts val="95"/>
              </a:spcBef>
            </a:pPr>
            <a:r>
              <a:rPr lang="ru-RU" sz="2800" b="1" spc="-25" dirty="0">
                <a:solidFill>
                  <a:srgbClr val="FFFFFF"/>
                </a:solidFill>
                <a:latin typeface="Arial"/>
                <a:cs typeface="Arial"/>
              </a:rPr>
              <a:t>1</a:t>
            </a:r>
            <a:r>
              <a:rPr sz="2800" b="1" spc="-25" dirty="0" smtClean="0">
                <a:solidFill>
                  <a:srgbClr val="FFFFFF"/>
                </a:solidFill>
                <a:latin typeface="Arial"/>
                <a:cs typeface="Arial"/>
              </a:rPr>
              <a:t>,</a:t>
            </a:r>
            <a:r>
              <a:rPr lang="en-US" sz="2800" b="1" spc="-25" dirty="0" smtClean="0">
                <a:solidFill>
                  <a:srgbClr val="FFFFFF"/>
                </a:solidFill>
                <a:latin typeface="Arial"/>
                <a:cs typeface="Arial"/>
              </a:rPr>
              <a:t>1</a:t>
            </a:r>
            <a:endParaRPr sz="2800" dirty="0">
              <a:latin typeface="Arial"/>
              <a:cs typeface="Arial"/>
            </a:endParaRPr>
          </a:p>
          <a:p>
            <a:pPr algn="ctr">
              <a:lnSpc>
                <a:spcPct val="100000"/>
              </a:lnSpc>
              <a:spcBef>
                <a:spcPts val="30"/>
              </a:spcBef>
            </a:pPr>
            <a:r>
              <a:rPr sz="1400" b="1" dirty="0">
                <a:solidFill>
                  <a:srgbClr val="FFFFFF"/>
                </a:solidFill>
                <a:latin typeface="Arial"/>
                <a:cs typeface="Arial"/>
              </a:rPr>
              <a:t>тыс.</a:t>
            </a:r>
            <a:r>
              <a:rPr sz="1400" spc="-15" dirty="0">
                <a:solidFill>
                  <a:srgbClr val="FFFFFF"/>
                </a:solidFill>
                <a:latin typeface="Times New Roman"/>
                <a:cs typeface="Times New Roman"/>
              </a:rPr>
              <a:t> </a:t>
            </a:r>
            <a:r>
              <a:rPr sz="1400" b="1" spc="-20" dirty="0">
                <a:solidFill>
                  <a:srgbClr val="FFFFFF"/>
                </a:solidFill>
                <a:latin typeface="Arial"/>
                <a:cs typeface="Arial"/>
              </a:rPr>
              <a:t>тонн</a:t>
            </a:r>
            <a:endParaRPr sz="1400" dirty="0">
              <a:latin typeface="Arial"/>
              <a:cs typeface="Arial"/>
            </a:endParaRPr>
          </a:p>
        </p:txBody>
      </p:sp>
      <p:sp>
        <p:nvSpPr>
          <p:cNvPr id="62" name="object 62"/>
          <p:cNvSpPr txBox="1"/>
          <p:nvPr/>
        </p:nvSpPr>
        <p:spPr>
          <a:xfrm>
            <a:off x="2449968" y="183896"/>
            <a:ext cx="1103878"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63" name="object 63"/>
          <p:cNvGrpSpPr/>
          <p:nvPr/>
        </p:nvGrpSpPr>
        <p:grpSpPr>
          <a:xfrm>
            <a:off x="1711330" y="178307"/>
            <a:ext cx="589915" cy="668020"/>
            <a:chOff x="1711330" y="178307"/>
            <a:chExt cx="589915" cy="668020"/>
          </a:xfrm>
        </p:grpSpPr>
        <p:pic>
          <p:nvPicPr>
            <p:cNvPr id="64" name="object 64"/>
            <p:cNvPicPr/>
            <p:nvPr/>
          </p:nvPicPr>
          <p:blipFill>
            <a:blip r:embed="rId19" cstate="print"/>
            <a:stretch>
              <a:fillRect/>
            </a:stretch>
          </p:blipFill>
          <p:spPr>
            <a:xfrm>
              <a:off x="1894210" y="178307"/>
              <a:ext cx="219456" cy="59436"/>
            </a:xfrm>
            <a:prstGeom prst="rect">
              <a:avLst/>
            </a:prstGeom>
          </p:spPr>
        </p:pic>
        <p:sp>
          <p:nvSpPr>
            <p:cNvPr id="65" name="object 65"/>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66" name="object 66"/>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67" name="object 67"/>
            <p:cNvPicPr/>
            <p:nvPr/>
          </p:nvPicPr>
          <p:blipFill>
            <a:blip r:embed="rId20" cstate="print"/>
            <a:stretch>
              <a:fillRect/>
            </a:stretch>
          </p:blipFill>
          <p:spPr>
            <a:xfrm>
              <a:off x="1866778" y="233172"/>
              <a:ext cx="283463" cy="146304"/>
            </a:xfrm>
            <a:prstGeom prst="rect">
              <a:avLst/>
            </a:prstGeom>
          </p:spPr>
        </p:pic>
        <p:sp>
          <p:nvSpPr>
            <p:cNvPr id="68" name="object 68"/>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69" name="object 69"/>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70" name="object 70"/>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71" name="object 71"/>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72" name="object 72"/>
            <p:cNvPicPr/>
            <p:nvPr/>
          </p:nvPicPr>
          <p:blipFill>
            <a:blip r:embed="rId21" cstate="print"/>
            <a:stretch>
              <a:fillRect/>
            </a:stretch>
          </p:blipFill>
          <p:spPr>
            <a:xfrm>
              <a:off x="1761622" y="379476"/>
              <a:ext cx="502920" cy="73152"/>
            </a:xfrm>
            <a:prstGeom prst="rect">
              <a:avLst/>
            </a:prstGeom>
          </p:spPr>
        </p:pic>
        <p:sp>
          <p:nvSpPr>
            <p:cNvPr id="73" name="object 73"/>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74" name="object 74"/>
            <p:cNvPicPr/>
            <p:nvPr/>
          </p:nvPicPr>
          <p:blipFill>
            <a:blip r:embed="rId22" cstate="print"/>
            <a:stretch>
              <a:fillRect/>
            </a:stretch>
          </p:blipFill>
          <p:spPr>
            <a:xfrm>
              <a:off x="1711330" y="452628"/>
              <a:ext cx="589788" cy="329184"/>
            </a:xfrm>
            <a:prstGeom prst="rect">
              <a:avLst/>
            </a:prstGeom>
          </p:spPr>
        </p:pic>
        <p:pic>
          <p:nvPicPr>
            <p:cNvPr id="75" name="object 75"/>
            <p:cNvPicPr/>
            <p:nvPr/>
          </p:nvPicPr>
          <p:blipFill>
            <a:blip r:embed="rId23" cstate="print"/>
            <a:stretch>
              <a:fillRect/>
            </a:stretch>
          </p:blipFill>
          <p:spPr>
            <a:xfrm>
              <a:off x="1738762" y="777239"/>
              <a:ext cx="557784" cy="36576"/>
            </a:xfrm>
            <a:prstGeom prst="rect">
              <a:avLst/>
            </a:prstGeom>
          </p:spPr>
        </p:pic>
        <p:sp>
          <p:nvSpPr>
            <p:cNvPr id="76" name="object 76"/>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77" name="object 77"/>
            <p:cNvPicPr/>
            <p:nvPr/>
          </p:nvPicPr>
          <p:blipFill>
            <a:blip r:embed="rId24" cstate="print"/>
            <a:stretch>
              <a:fillRect/>
            </a:stretch>
          </p:blipFill>
          <p:spPr>
            <a:xfrm>
              <a:off x="2090806" y="809244"/>
              <a:ext cx="187451" cy="9144"/>
            </a:xfrm>
            <a:prstGeom prst="rect">
              <a:avLst/>
            </a:prstGeom>
          </p:spPr>
        </p:pic>
        <p:sp>
          <p:nvSpPr>
            <p:cNvPr id="78" name="object 78"/>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79" name="object 79"/>
            <p:cNvPicPr/>
            <p:nvPr/>
          </p:nvPicPr>
          <p:blipFill>
            <a:blip r:embed="rId25" cstate="print"/>
            <a:stretch>
              <a:fillRect/>
            </a:stretch>
          </p:blipFill>
          <p:spPr>
            <a:xfrm>
              <a:off x="1779910" y="809244"/>
              <a:ext cx="274319" cy="22860"/>
            </a:xfrm>
            <a:prstGeom prst="rect">
              <a:avLst/>
            </a:prstGeom>
          </p:spPr>
        </p:pic>
        <p:pic>
          <p:nvPicPr>
            <p:cNvPr id="80" name="object 80"/>
            <p:cNvPicPr/>
            <p:nvPr/>
          </p:nvPicPr>
          <p:blipFill>
            <a:blip r:embed="rId26" cstate="print"/>
            <a:stretch>
              <a:fillRect/>
            </a:stretch>
          </p:blipFill>
          <p:spPr>
            <a:xfrm>
              <a:off x="1971934" y="818388"/>
              <a:ext cx="292608" cy="13716"/>
            </a:xfrm>
            <a:prstGeom prst="rect">
              <a:avLst/>
            </a:prstGeom>
          </p:spPr>
        </p:pic>
        <p:pic>
          <p:nvPicPr>
            <p:cNvPr id="81" name="object 81"/>
            <p:cNvPicPr/>
            <p:nvPr/>
          </p:nvPicPr>
          <p:blipFill>
            <a:blip r:embed="rId27" cstate="print"/>
            <a:stretch>
              <a:fillRect/>
            </a:stretch>
          </p:blipFill>
          <p:spPr>
            <a:xfrm>
              <a:off x="1802770" y="832103"/>
              <a:ext cx="13716" cy="4572"/>
            </a:xfrm>
            <a:prstGeom prst="rect">
              <a:avLst/>
            </a:prstGeom>
          </p:spPr>
        </p:pic>
        <p:pic>
          <p:nvPicPr>
            <p:cNvPr id="82" name="object 82"/>
            <p:cNvPicPr/>
            <p:nvPr/>
          </p:nvPicPr>
          <p:blipFill>
            <a:blip r:embed="rId28" cstate="print"/>
            <a:stretch>
              <a:fillRect/>
            </a:stretch>
          </p:blipFill>
          <p:spPr>
            <a:xfrm>
              <a:off x="1912498" y="827531"/>
              <a:ext cx="73152" cy="9144"/>
            </a:xfrm>
            <a:prstGeom prst="rect">
              <a:avLst/>
            </a:prstGeom>
          </p:spPr>
        </p:pic>
        <p:pic>
          <p:nvPicPr>
            <p:cNvPr id="83" name="object 83"/>
            <p:cNvPicPr/>
            <p:nvPr/>
          </p:nvPicPr>
          <p:blipFill>
            <a:blip r:embed="rId29" cstate="print"/>
            <a:stretch>
              <a:fillRect/>
            </a:stretch>
          </p:blipFill>
          <p:spPr>
            <a:xfrm>
              <a:off x="2122810" y="827531"/>
              <a:ext cx="86868" cy="13716"/>
            </a:xfrm>
            <a:prstGeom prst="rect">
              <a:avLst/>
            </a:prstGeom>
          </p:spPr>
        </p:pic>
        <p:pic>
          <p:nvPicPr>
            <p:cNvPr id="84" name="object 84"/>
            <p:cNvPicPr/>
            <p:nvPr/>
          </p:nvPicPr>
          <p:blipFill>
            <a:blip r:embed="rId30" cstate="print"/>
            <a:stretch>
              <a:fillRect/>
            </a:stretch>
          </p:blipFill>
          <p:spPr>
            <a:xfrm>
              <a:off x="2045086" y="827531"/>
              <a:ext cx="64008" cy="9144"/>
            </a:xfrm>
            <a:prstGeom prst="rect">
              <a:avLst/>
            </a:prstGeom>
          </p:spPr>
        </p:pic>
        <p:pic>
          <p:nvPicPr>
            <p:cNvPr id="85" name="object 85"/>
            <p:cNvPicPr/>
            <p:nvPr/>
          </p:nvPicPr>
          <p:blipFill>
            <a:blip r:embed="rId31" cstate="print"/>
            <a:stretch>
              <a:fillRect/>
            </a:stretch>
          </p:blipFill>
          <p:spPr>
            <a:xfrm>
              <a:off x="1825630" y="832103"/>
              <a:ext cx="77723" cy="9144"/>
            </a:xfrm>
            <a:prstGeom prst="rect">
              <a:avLst/>
            </a:prstGeom>
          </p:spPr>
        </p:pic>
        <p:sp>
          <p:nvSpPr>
            <p:cNvPr id="86" name="object 86"/>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87" name="object 87"/>
          <p:cNvGrpSpPr/>
          <p:nvPr/>
        </p:nvGrpSpPr>
        <p:grpSpPr>
          <a:xfrm>
            <a:off x="1566550" y="2517647"/>
            <a:ext cx="7559040" cy="2519680"/>
            <a:chOff x="1566550" y="2517647"/>
            <a:chExt cx="7559040" cy="2519680"/>
          </a:xfrm>
        </p:grpSpPr>
        <p:pic>
          <p:nvPicPr>
            <p:cNvPr id="88" name="object 88"/>
            <p:cNvPicPr/>
            <p:nvPr/>
          </p:nvPicPr>
          <p:blipFill>
            <a:blip r:embed="rId32" cstate="print"/>
            <a:stretch>
              <a:fillRect/>
            </a:stretch>
          </p:blipFill>
          <p:spPr>
            <a:xfrm>
              <a:off x="1566550" y="2517647"/>
              <a:ext cx="7559039" cy="2519171"/>
            </a:xfrm>
            <a:prstGeom prst="rect">
              <a:avLst/>
            </a:prstGeom>
          </p:spPr>
        </p:pic>
        <p:pic>
          <p:nvPicPr>
            <p:cNvPr id="89" name="object 89"/>
            <p:cNvPicPr/>
            <p:nvPr/>
          </p:nvPicPr>
          <p:blipFill>
            <a:blip r:embed="rId33" cstate="print"/>
            <a:stretch>
              <a:fillRect/>
            </a:stretch>
          </p:blipFill>
          <p:spPr>
            <a:xfrm>
              <a:off x="1744858" y="2709671"/>
              <a:ext cx="2449067" cy="502919"/>
            </a:xfrm>
            <a:prstGeom prst="rect">
              <a:avLst/>
            </a:prstGeom>
          </p:spPr>
        </p:pic>
        <p:sp>
          <p:nvSpPr>
            <p:cNvPr id="90" name="object 90"/>
            <p:cNvSpPr/>
            <p:nvPr/>
          </p:nvSpPr>
          <p:spPr>
            <a:xfrm>
              <a:off x="3070738" y="3486911"/>
              <a:ext cx="1052830" cy="1211580"/>
            </a:xfrm>
            <a:custGeom>
              <a:avLst/>
              <a:gdLst/>
              <a:ahLst/>
              <a:cxnLst/>
              <a:rect l="l" t="t" r="r" b="b"/>
              <a:pathLst>
                <a:path w="1052829" h="1211579">
                  <a:moveTo>
                    <a:pt x="1052750" y="1068624"/>
                  </a:moveTo>
                  <a:lnTo>
                    <a:pt x="1052425" y="1021585"/>
                  </a:lnTo>
                  <a:lnTo>
                    <a:pt x="1050025" y="974941"/>
                  </a:lnTo>
                  <a:lnTo>
                    <a:pt x="1045590" y="928743"/>
                  </a:lnTo>
                  <a:lnTo>
                    <a:pt x="1039159" y="883046"/>
                  </a:lnTo>
                  <a:lnTo>
                    <a:pt x="1030769" y="837901"/>
                  </a:lnTo>
                  <a:lnTo>
                    <a:pt x="1020460" y="793361"/>
                  </a:lnTo>
                  <a:lnTo>
                    <a:pt x="1008271" y="749478"/>
                  </a:lnTo>
                  <a:lnTo>
                    <a:pt x="994241" y="706307"/>
                  </a:lnTo>
                  <a:lnTo>
                    <a:pt x="978407" y="663899"/>
                  </a:lnTo>
                  <a:lnTo>
                    <a:pt x="960810" y="622307"/>
                  </a:lnTo>
                  <a:lnTo>
                    <a:pt x="941488" y="581584"/>
                  </a:lnTo>
                  <a:lnTo>
                    <a:pt x="920480" y="541782"/>
                  </a:lnTo>
                  <a:lnTo>
                    <a:pt x="897824" y="502955"/>
                  </a:lnTo>
                  <a:lnTo>
                    <a:pt x="873559" y="465155"/>
                  </a:lnTo>
                  <a:lnTo>
                    <a:pt x="847724" y="428434"/>
                  </a:lnTo>
                  <a:lnTo>
                    <a:pt x="820359" y="392846"/>
                  </a:lnTo>
                  <a:lnTo>
                    <a:pt x="791501" y="358443"/>
                  </a:lnTo>
                  <a:lnTo>
                    <a:pt x="761190" y="325277"/>
                  </a:lnTo>
                  <a:lnTo>
                    <a:pt x="729464" y="293403"/>
                  </a:lnTo>
                  <a:lnTo>
                    <a:pt x="696362" y="262871"/>
                  </a:lnTo>
                  <a:lnTo>
                    <a:pt x="661923" y="233736"/>
                  </a:lnTo>
                  <a:lnTo>
                    <a:pt x="626187" y="206049"/>
                  </a:lnTo>
                  <a:lnTo>
                    <a:pt x="589190" y="179864"/>
                  </a:lnTo>
                  <a:lnTo>
                    <a:pt x="550973" y="155233"/>
                  </a:lnTo>
                  <a:lnTo>
                    <a:pt x="511574" y="132209"/>
                  </a:lnTo>
                  <a:lnTo>
                    <a:pt x="471032" y="110845"/>
                  </a:lnTo>
                  <a:lnTo>
                    <a:pt x="429386" y="91193"/>
                  </a:lnTo>
                  <a:lnTo>
                    <a:pt x="386675" y="73306"/>
                  </a:lnTo>
                  <a:lnTo>
                    <a:pt x="342937" y="57236"/>
                  </a:lnTo>
                  <a:lnTo>
                    <a:pt x="298211" y="43038"/>
                  </a:lnTo>
                  <a:lnTo>
                    <a:pt x="252537" y="30762"/>
                  </a:lnTo>
                  <a:lnTo>
                    <a:pt x="205952" y="20462"/>
                  </a:lnTo>
                  <a:lnTo>
                    <a:pt x="158495" y="12191"/>
                  </a:lnTo>
                  <a:lnTo>
                    <a:pt x="119372" y="7072"/>
                  </a:lnTo>
                  <a:lnTo>
                    <a:pt x="79819" y="3238"/>
                  </a:lnTo>
                  <a:lnTo>
                    <a:pt x="39981" y="833"/>
                  </a:lnTo>
                  <a:lnTo>
                    <a:pt x="0" y="0"/>
                  </a:lnTo>
                  <a:lnTo>
                    <a:pt x="0" y="1053083"/>
                  </a:lnTo>
                  <a:lnTo>
                    <a:pt x="1040891" y="1211579"/>
                  </a:lnTo>
                  <a:lnTo>
                    <a:pt x="1047022" y="1163674"/>
                  </a:lnTo>
                  <a:lnTo>
                    <a:pt x="1050962" y="1116005"/>
                  </a:lnTo>
                  <a:lnTo>
                    <a:pt x="1052750" y="1068624"/>
                  </a:lnTo>
                  <a:close/>
                </a:path>
              </a:pathLst>
            </a:custGeom>
            <a:solidFill>
              <a:srgbClr val="006FBF"/>
            </a:solidFill>
          </p:spPr>
          <p:txBody>
            <a:bodyPr wrap="square" lIns="0" tIns="0" rIns="0" bIns="0" rtlCol="0"/>
            <a:lstStyle/>
            <a:p>
              <a:endParaRPr/>
            </a:p>
          </p:txBody>
        </p:sp>
        <p:sp>
          <p:nvSpPr>
            <p:cNvPr id="91" name="object 91"/>
            <p:cNvSpPr/>
            <p:nvPr/>
          </p:nvSpPr>
          <p:spPr>
            <a:xfrm>
              <a:off x="3069214" y="3485388"/>
              <a:ext cx="1056640" cy="1214755"/>
            </a:xfrm>
            <a:custGeom>
              <a:avLst/>
              <a:gdLst/>
              <a:ahLst/>
              <a:cxnLst/>
              <a:rect l="l" t="t" r="r" b="b"/>
              <a:pathLst>
                <a:path w="1056639" h="1214754">
                  <a:moveTo>
                    <a:pt x="1056132" y="1078992"/>
                  </a:moveTo>
                  <a:lnTo>
                    <a:pt x="1056132" y="1025652"/>
                  </a:lnTo>
                  <a:lnTo>
                    <a:pt x="1051560" y="947928"/>
                  </a:lnTo>
                  <a:lnTo>
                    <a:pt x="1048512" y="922020"/>
                  </a:lnTo>
                  <a:lnTo>
                    <a:pt x="1043940" y="896112"/>
                  </a:lnTo>
                  <a:lnTo>
                    <a:pt x="1040892" y="870204"/>
                  </a:lnTo>
                  <a:lnTo>
                    <a:pt x="1034796" y="844296"/>
                  </a:lnTo>
                  <a:lnTo>
                    <a:pt x="1030224" y="819912"/>
                  </a:lnTo>
                  <a:lnTo>
                    <a:pt x="1024128" y="794004"/>
                  </a:lnTo>
                  <a:lnTo>
                    <a:pt x="1002792" y="720852"/>
                  </a:lnTo>
                  <a:lnTo>
                    <a:pt x="975360" y="649224"/>
                  </a:lnTo>
                  <a:lnTo>
                    <a:pt x="954024" y="603504"/>
                  </a:lnTo>
                  <a:lnTo>
                    <a:pt x="931164" y="557784"/>
                  </a:lnTo>
                  <a:lnTo>
                    <a:pt x="906780" y="513588"/>
                  </a:lnTo>
                  <a:lnTo>
                    <a:pt x="879348" y="470916"/>
                  </a:lnTo>
                  <a:lnTo>
                    <a:pt x="850392" y="429768"/>
                  </a:lnTo>
                  <a:lnTo>
                    <a:pt x="819912" y="388620"/>
                  </a:lnTo>
                  <a:lnTo>
                    <a:pt x="787908" y="350520"/>
                  </a:lnTo>
                  <a:lnTo>
                    <a:pt x="752856" y="313944"/>
                  </a:lnTo>
                  <a:lnTo>
                    <a:pt x="716280" y="278892"/>
                  </a:lnTo>
                  <a:lnTo>
                    <a:pt x="678180" y="245364"/>
                  </a:lnTo>
                  <a:lnTo>
                    <a:pt x="638556" y="213360"/>
                  </a:lnTo>
                  <a:lnTo>
                    <a:pt x="595884" y="182880"/>
                  </a:lnTo>
                  <a:lnTo>
                    <a:pt x="553212" y="155448"/>
                  </a:lnTo>
                  <a:lnTo>
                    <a:pt x="509016" y="129540"/>
                  </a:lnTo>
                  <a:lnTo>
                    <a:pt x="463296" y="105156"/>
                  </a:lnTo>
                  <a:lnTo>
                    <a:pt x="416052" y="83820"/>
                  </a:lnTo>
                  <a:lnTo>
                    <a:pt x="342900" y="56388"/>
                  </a:lnTo>
                  <a:lnTo>
                    <a:pt x="316992" y="48768"/>
                  </a:lnTo>
                  <a:lnTo>
                    <a:pt x="292608" y="41148"/>
                  </a:lnTo>
                  <a:lnTo>
                    <a:pt x="240792" y="27432"/>
                  </a:lnTo>
                  <a:lnTo>
                    <a:pt x="187452" y="16764"/>
                  </a:lnTo>
                  <a:lnTo>
                    <a:pt x="120396" y="6096"/>
                  </a:lnTo>
                  <a:lnTo>
                    <a:pt x="82296" y="3048"/>
                  </a:lnTo>
                  <a:lnTo>
                    <a:pt x="42672" y="0"/>
                  </a:lnTo>
                  <a:lnTo>
                    <a:pt x="1524" y="0"/>
                  </a:lnTo>
                  <a:lnTo>
                    <a:pt x="0" y="1524"/>
                  </a:lnTo>
                  <a:lnTo>
                    <a:pt x="0" y="1054608"/>
                  </a:lnTo>
                  <a:lnTo>
                    <a:pt x="1524" y="1056132"/>
                  </a:lnTo>
                  <a:lnTo>
                    <a:pt x="1524" y="3048"/>
                  </a:lnTo>
                  <a:lnTo>
                    <a:pt x="3048" y="1524"/>
                  </a:lnTo>
                  <a:lnTo>
                    <a:pt x="3048" y="3048"/>
                  </a:lnTo>
                  <a:lnTo>
                    <a:pt x="42672" y="3165"/>
                  </a:lnTo>
                  <a:lnTo>
                    <a:pt x="120396" y="9144"/>
                  </a:lnTo>
                  <a:lnTo>
                    <a:pt x="160020" y="15240"/>
                  </a:lnTo>
                  <a:lnTo>
                    <a:pt x="185928" y="19812"/>
                  </a:lnTo>
                  <a:lnTo>
                    <a:pt x="213360" y="24384"/>
                  </a:lnTo>
                  <a:lnTo>
                    <a:pt x="291084" y="42672"/>
                  </a:lnTo>
                  <a:lnTo>
                    <a:pt x="414528" y="86868"/>
                  </a:lnTo>
                  <a:lnTo>
                    <a:pt x="461772" y="108204"/>
                  </a:lnTo>
                  <a:lnTo>
                    <a:pt x="507492" y="132588"/>
                  </a:lnTo>
                  <a:lnTo>
                    <a:pt x="551688" y="158496"/>
                  </a:lnTo>
                  <a:lnTo>
                    <a:pt x="594360" y="185928"/>
                  </a:lnTo>
                  <a:lnTo>
                    <a:pt x="635508" y="216408"/>
                  </a:lnTo>
                  <a:lnTo>
                    <a:pt x="675132" y="246888"/>
                  </a:lnTo>
                  <a:lnTo>
                    <a:pt x="713232" y="280416"/>
                  </a:lnTo>
                  <a:lnTo>
                    <a:pt x="749808" y="315468"/>
                  </a:lnTo>
                  <a:lnTo>
                    <a:pt x="784860" y="352044"/>
                  </a:lnTo>
                  <a:lnTo>
                    <a:pt x="848868" y="431292"/>
                  </a:lnTo>
                  <a:lnTo>
                    <a:pt x="877824" y="472440"/>
                  </a:lnTo>
                  <a:lnTo>
                    <a:pt x="903732" y="515112"/>
                  </a:lnTo>
                  <a:lnTo>
                    <a:pt x="929640" y="559308"/>
                  </a:lnTo>
                  <a:lnTo>
                    <a:pt x="952500" y="603504"/>
                  </a:lnTo>
                  <a:lnTo>
                    <a:pt x="972312" y="650748"/>
                  </a:lnTo>
                  <a:lnTo>
                    <a:pt x="990600" y="697992"/>
                  </a:lnTo>
                  <a:lnTo>
                    <a:pt x="1014984" y="771144"/>
                  </a:lnTo>
                  <a:lnTo>
                    <a:pt x="1027176" y="819912"/>
                  </a:lnTo>
                  <a:lnTo>
                    <a:pt x="1031748" y="845820"/>
                  </a:lnTo>
                  <a:lnTo>
                    <a:pt x="1037844" y="870204"/>
                  </a:lnTo>
                  <a:lnTo>
                    <a:pt x="1040892" y="896112"/>
                  </a:lnTo>
                  <a:lnTo>
                    <a:pt x="1045464" y="922020"/>
                  </a:lnTo>
                  <a:lnTo>
                    <a:pt x="1048512" y="947928"/>
                  </a:lnTo>
                  <a:lnTo>
                    <a:pt x="1053084" y="1025652"/>
                  </a:lnTo>
                  <a:lnTo>
                    <a:pt x="1053084" y="1132332"/>
                  </a:lnTo>
                  <a:lnTo>
                    <a:pt x="1056132" y="1078992"/>
                  </a:lnTo>
                  <a:close/>
                </a:path>
                <a:path w="1056639" h="1214754">
                  <a:moveTo>
                    <a:pt x="3048" y="3048"/>
                  </a:moveTo>
                  <a:lnTo>
                    <a:pt x="3048" y="1524"/>
                  </a:lnTo>
                  <a:lnTo>
                    <a:pt x="1524" y="3048"/>
                  </a:lnTo>
                  <a:lnTo>
                    <a:pt x="3048" y="3048"/>
                  </a:lnTo>
                  <a:close/>
                </a:path>
                <a:path w="1056639" h="1214754">
                  <a:moveTo>
                    <a:pt x="1042416" y="1214628"/>
                  </a:moveTo>
                  <a:lnTo>
                    <a:pt x="1042416" y="1211580"/>
                  </a:lnTo>
                  <a:lnTo>
                    <a:pt x="1040892" y="1213104"/>
                  </a:lnTo>
                  <a:lnTo>
                    <a:pt x="1040892" y="1211347"/>
                  </a:lnTo>
                  <a:lnTo>
                    <a:pt x="3048" y="1053084"/>
                  </a:lnTo>
                  <a:lnTo>
                    <a:pt x="3048" y="3048"/>
                  </a:lnTo>
                  <a:lnTo>
                    <a:pt x="1524" y="3048"/>
                  </a:lnTo>
                  <a:lnTo>
                    <a:pt x="1524" y="1056132"/>
                  </a:lnTo>
                  <a:lnTo>
                    <a:pt x="1040892" y="1214395"/>
                  </a:lnTo>
                  <a:lnTo>
                    <a:pt x="1040892" y="1213104"/>
                  </a:lnTo>
                  <a:lnTo>
                    <a:pt x="1041177" y="1211391"/>
                  </a:lnTo>
                  <a:lnTo>
                    <a:pt x="1041177" y="1214439"/>
                  </a:lnTo>
                  <a:lnTo>
                    <a:pt x="1042416" y="1214628"/>
                  </a:lnTo>
                  <a:close/>
                </a:path>
                <a:path w="1056639" h="1214754">
                  <a:moveTo>
                    <a:pt x="1042416" y="1211580"/>
                  </a:moveTo>
                  <a:lnTo>
                    <a:pt x="1041177" y="1211391"/>
                  </a:lnTo>
                  <a:lnTo>
                    <a:pt x="1040892" y="1213104"/>
                  </a:lnTo>
                  <a:lnTo>
                    <a:pt x="1042416" y="1211580"/>
                  </a:lnTo>
                  <a:close/>
                </a:path>
                <a:path w="1056639" h="1214754">
                  <a:moveTo>
                    <a:pt x="1053084" y="1132332"/>
                  </a:moveTo>
                  <a:lnTo>
                    <a:pt x="1053084" y="1078992"/>
                  </a:lnTo>
                  <a:lnTo>
                    <a:pt x="1048512" y="1158240"/>
                  </a:lnTo>
                  <a:lnTo>
                    <a:pt x="1045464" y="1185672"/>
                  </a:lnTo>
                  <a:lnTo>
                    <a:pt x="1041177" y="1211391"/>
                  </a:lnTo>
                  <a:lnTo>
                    <a:pt x="1042416" y="1211580"/>
                  </a:lnTo>
                  <a:lnTo>
                    <a:pt x="1042416" y="1214628"/>
                  </a:lnTo>
                  <a:lnTo>
                    <a:pt x="1043940" y="1214628"/>
                  </a:lnTo>
                  <a:lnTo>
                    <a:pt x="1043940" y="1213104"/>
                  </a:lnTo>
                  <a:lnTo>
                    <a:pt x="1048512" y="1185672"/>
                  </a:lnTo>
                  <a:lnTo>
                    <a:pt x="1051560" y="1159764"/>
                  </a:lnTo>
                  <a:lnTo>
                    <a:pt x="1053084" y="1132332"/>
                  </a:lnTo>
                  <a:close/>
                </a:path>
              </a:pathLst>
            </a:custGeom>
            <a:solidFill>
              <a:srgbClr val="1F3763"/>
            </a:solidFill>
          </p:spPr>
          <p:txBody>
            <a:bodyPr wrap="square" lIns="0" tIns="0" rIns="0" bIns="0" rtlCol="0"/>
            <a:lstStyle/>
            <a:p>
              <a:endParaRPr/>
            </a:p>
          </p:txBody>
        </p:sp>
        <p:sp>
          <p:nvSpPr>
            <p:cNvPr id="92" name="object 92"/>
            <p:cNvSpPr/>
            <p:nvPr/>
          </p:nvSpPr>
          <p:spPr>
            <a:xfrm>
              <a:off x="1915546" y="3576828"/>
              <a:ext cx="2092960" cy="1460500"/>
            </a:xfrm>
            <a:custGeom>
              <a:avLst/>
              <a:gdLst/>
              <a:ahLst/>
              <a:cxnLst/>
              <a:rect l="l" t="t" r="r" b="b"/>
              <a:pathLst>
                <a:path w="2092960" h="1460500">
                  <a:moveTo>
                    <a:pt x="2092451" y="1210055"/>
                  </a:moveTo>
                  <a:lnTo>
                    <a:pt x="1051559" y="1051559"/>
                  </a:lnTo>
                  <a:lnTo>
                    <a:pt x="1051559" y="0"/>
                  </a:lnTo>
                  <a:lnTo>
                    <a:pt x="1003434" y="1082"/>
                  </a:lnTo>
                  <a:lnTo>
                    <a:pt x="955863" y="4298"/>
                  </a:lnTo>
                  <a:lnTo>
                    <a:pt x="908893" y="9601"/>
                  </a:lnTo>
                  <a:lnTo>
                    <a:pt x="862571" y="16945"/>
                  </a:lnTo>
                  <a:lnTo>
                    <a:pt x="816942" y="26284"/>
                  </a:lnTo>
                  <a:lnTo>
                    <a:pt x="772054" y="37570"/>
                  </a:lnTo>
                  <a:lnTo>
                    <a:pt x="727952" y="50758"/>
                  </a:lnTo>
                  <a:lnTo>
                    <a:pt x="684683" y="65801"/>
                  </a:lnTo>
                  <a:lnTo>
                    <a:pt x="642294" y="82653"/>
                  </a:lnTo>
                  <a:lnTo>
                    <a:pt x="600831" y="101266"/>
                  </a:lnTo>
                  <a:lnTo>
                    <a:pt x="560340" y="121596"/>
                  </a:lnTo>
                  <a:lnTo>
                    <a:pt x="520869" y="143594"/>
                  </a:lnTo>
                  <a:lnTo>
                    <a:pt x="482463" y="167215"/>
                  </a:lnTo>
                  <a:lnTo>
                    <a:pt x="445168" y="192413"/>
                  </a:lnTo>
                  <a:lnTo>
                    <a:pt x="409032" y="219141"/>
                  </a:lnTo>
                  <a:lnTo>
                    <a:pt x="374101" y="247352"/>
                  </a:lnTo>
                  <a:lnTo>
                    <a:pt x="340421" y="277000"/>
                  </a:lnTo>
                  <a:lnTo>
                    <a:pt x="308038" y="308038"/>
                  </a:lnTo>
                  <a:lnTo>
                    <a:pt x="277000" y="340421"/>
                  </a:lnTo>
                  <a:lnTo>
                    <a:pt x="247352" y="374101"/>
                  </a:lnTo>
                  <a:lnTo>
                    <a:pt x="219141" y="409032"/>
                  </a:lnTo>
                  <a:lnTo>
                    <a:pt x="192413" y="445168"/>
                  </a:lnTo>
                  <a:lnTo>
                    <a:pt x="167215" y="482463"/>
                  </a:lnTo>
                  <a:lnTo>
                    <a:pt x="143594" y="520869"/>
                  </a:lnTo>
                  <a:lnTo>
                    <a:pt x="121596" y="560340"/>
                  </a:lnTo>
                  <a:lnTo>
                    <a:pt x="101266" y="600831"/>
                  </a:lnTo>
                  <a:lnTo>
                    <a:pt x="82653" y="642294"/>
                  </a:lnTo>
                  <a:lnTo>
                    <a:pt x="65801" y="684683"/>
                  </a:lnTo>
                  <a:lnTo>
                    <a:pt x="50758" y="727952"/>
                  </a:lnTo>
                  <a:lnTo>
                    <a:pt x="37570" y="772054"/>
                  </a:lnTo>
                  <a:lnTo>
                    <a:pt x="26284" y="816942"/>
                  </a:lnTo>
                  <a:lnTo>
                    <a:pt x="16945" y="862571"/>
                  </a:lnTo>
                  <a:lnTo>
                    <a:pt x="9601" y="908893"/>
                  </a:lnTo>
                  <a:lnTo>
                    <a:pt x="4298" y="955863"/>
                  </a:lnTo>
                  <a:lnTo>
                    <a:pt x="1082" y="1003434"/>
                  </a:lnTo>
                  <a:lnTo>
                    <a:pt x="0" y="1051559"/>
                  </a:lnTo>
                  <a:lnTo>
                    <a:pt x="1082" y="1099808"/>
                  </a:lnTo>
                  <a:lnTo>
                    <a:pt x="4298" y="1147496"/>
                  </a:lnTo>
                  <a:lnTo>
                    <a:pt x="9601" y="1194576"/>
                  </a:lnTo>
                  <a:lnTo>
                    <a:pt x="16945" y="1241002"/>
                  </a:lnTo>
                  <a:lnTo>
                    <a:pt x="26284" y="1286728"/>
                  </a:lnTo>
                  <a:lnTo>
                    <a:pt x="37570" y="1331707"/>
                  </a:lnTo>
                  <a:lnTo>
                    <a:pt x="50758" y="1375894"/>
                  </a:lnTo>
                  <a:lnTo>
                    <a:pt x="65801" y="1419243"/>
                  </a:lnTo>
                  <a:lnTo>
                    <a:pt x="81972" y="1459991"/>
                  </a:lnTo>
                  <a:lnTo>
                    <a:pt x="2022273" y="1459991"/>
                  </a:lnTo>
                  <a:lnTo>
                    <a:pt x="2046788" y="1396388"/>
                  </a:lnTo>
                  <a:lnTo>
                    <a:pt x="2061223" y="1351153"/>
                  </a:lnTo>
                  <a:lnTo>
                    <a:pt x="2073679" y="1304990"/>
                  </a:lnTo>
                  <a:lnTo>
                    <a:pt x="2084106" y="1257942"/>
                  </a:lnTo>
                  <a:lnTo>
                    <a:pt x="2092451" y="1210055"/>
                  </a:lnTo>
                  <a:close/>
                </a:path>
              </a:pathLst>
            </a:custGeom>
            <a:solidFill>
              <a:srgbClr val="E3DE4C"/>
            </a:solidFill>
          </p:spPr>
          <p:txBody>
            <a:bodyPr wrap="square" lIns="0" tIns="0" rIns="0" bIns="0" rtlCol="0"/>
            <a:lstStyle/>
            <a:p>
              <a:endParaRPr/>
            </a:p>
          </p:txBody>
        </p:sp>
        <p:sp>
          <p:nvSpPr>
            <p:cNvPr id="93" name="object 93"/>
            <p:cNvSpPr/>
            <p:nvPr/>
          </p:nvSpPr>
          <p:spPr>
            <a:xfrm>
              <a:off x="1914022" y="3575304"/>
              <a:ext cx="2095500" cy="1461770"/>
            </a:xfrm>
            <a:custGeom>
              <a:avLst/>
              <a:gdLst/>
              <a:ahLst/>
              <a:cxnLst/>
              <a:rect l="l" t="t" r="r" b="b"/>
              <a:pathLst>
                <a:path w="2095500" h="1461770">
                  <a:moveTo>
                    <a:pt x="1054607" y="3047"/>
                  </a:moveTo>
                  <a:lnTo>
                    <a:pt x="1054607" y="0"/>
                  </a:lnTo>
                  <a:lnTo>
                    <a:pt x="1027175" y="0"/>
                  </a:lnTo>
                  <a:lnTo>
                    <a:pt x="972311" y="3047"/>
                  </a:lnTo>
                  <a:lnTo>
                    <a:pt x="946403" y="6095"/>
                  </a:lnTo>
                  <a:lnTo>
                    <a:pt x="918971" y="9143"/>
                  </a:lnTo>
                  <a:lnTo>
                    <a:pt x="893063" y="12191"/>
                  </a:lnTo>
                  <a:lnTo>
                    <a:pt x="841247" y="21335"/>
                  </a:lnTo>
                  <a:lnTo>
                    <a:pt x="815339" y="27431"/>
                  </a:lnTo>
                  <a:lnTo>
                    <a:pt x="790955" y="33527"/>
                  </a:lnTo>
                  <a:lnTo>
                    <a:pt x="765047" y="39623"/>
                  </a:lnTo>
                  <a:lnTo>
                    <a:pt x="716279" y="54863"/>
                  </a:lnTo>
                  <a:lnTo>
                    <a:pt x="643127" y="82295"/>
                  </a:lnTo>
                  <a:lnTo>
                    <a:pt x="597407" y="103631"/>
                  </a:lnTo>
                  <a:lnTo>
                    <a:pt x="551687" y="126491"/>
                  </a:lnTo>
                  <a:lnTo>
                    <a:pt x="507491" y="152399"/>
                  </a:lnTo>
                  <a:lnTo>
                    <a:pt x="464819" y="179831"/>
                  </a:lnTo>
                  <a:lnTo>
                    <a:pt x="423671" y="208787"/>
                  </a:lnTo>
                  <a:lnTo>
                    <a:pt x="384047" y="240791"/>
                  </a:lnTo>
                  <a:lnTo>
                    <a:pt x="345947" y="274319"/>
                  </a:lnTo>
                  <a:lnTo>
                    <a:pt x="309371" y="309371"/>
                  </a:lnTo>
                  <a:lnTo>
                    <a:pt x="274319" y="344423"/>
                  </a:lnTo>
                  <a:lnTo>
                    <a:pt x="240791" y="384047"/>
                  </a:lnTo>
                  <a:lnTo>
                    <a:pt x="208787" y="423671"/>
                  </a:lnTo>
                  <a:lnTo>
                    <a:pt x="179831" y="464819"/>
                  </a:lnTo>
                  <a:lnTo>
                    <a:pt x="152399" y="507491"/>
                  </a:lnTo>
                  <a:lnTo>
                    <a:pt x="126491" y="551687"/>
                  </a:lnTo>
                  <a:lnTo>
                    <a:pt x="103631" y="597407"/>
                  </a:lnTo>
                  <a:lnTo>
                    <a:pt x="82295" y="643127"/>
                  </a:lnTo>
                  <a:lnTo>
                    <a:pt x="54863" y="716279"/>
                  </a:lnTo>
                  <a:lnTo>
                    <a:pt x="39623" y="765047"/>
                  </a:lnTo>
                  <a:lnTo>
                    <a:pt x="33527" y="790955"/>
                  </a:lnTo>
                  <a:lnTo>
                    <a:pt x="27431" y="815339"/>
                  </a:lnTo>
                  <a:lnTo>
                    <a:pt x="21335" y="841247"/>
                  </a:lnTo>
                  <a:lnTo>
                    <a:pt x="12191" y="893063"/>
                  </a:lnTo>
                  <a:lnTo>
                    <a:pt x="9143" y="918971"/>
                  </a:lnTo>
                  <a:lnTo>
                    <a:pt x="4571" y="946403"/>
                  </a:lnTo>
                  <a:lnTo>
                    <a:pt x="0" y="1025651"/>
                  </a:lnTo>
                  <a:lnTo>
                    <a:pt x="0" y="1080515"/>
                  </a:lnTo>
                  <a:lnTo>
                    <a:pt x="3047" y="1135379"/>
                  </a:lnTo>
                  <a:lnTo>
                    <a:pt x="3047" y="1025651"/>
                  </a:lnTo>
                  <a:lnTo>
                    <a:pt x="7619" y="946403"/>
                  </a:lnTo>
                  <a:lnTo>
                    <a:pt x="10667" y="920495"/>
                  </a:lnTo>
                  <a:lnTo>
                    <a:pt x="24383" y="841247"/>
                  </a:lnTo>
                  <a:lnTo>
                    <a:pt x="30479" y="816863"/>
                  </a:lnTo>
                  <a:lnTo>
                    <a:pt x="36575" y="790955"/>
                  </a:lnTo>
                  <a:lnTo>
                    <a:pt x="50291" y="740663"/>
                  </a:lnTo>
                  <a:lnTo>
                    <a:pt x="67055" y="691895"/>
                  </a:lnTo>
                  <a:lnTo>
                    <a:pt x="76199" y="669035"/>
                  </a:lnTo>
                  <a:lnTo>
                    <a:pt x="85343" y="644651"/>
                  </a:lnTo>
                  <a:lnTo>
                    <a:pt x="106679" y="598931"/>
                  </a:lnTo>
                  <a:lnTo>
                    <a:pt x="129539" y="553211"/>
                  </a:lnTo>
                  <a:lnTo>
                    <a:pt x="155447" y="509015"/>
                  </a:lnTo>
                  <a:lnTo>
                    <a:pt x="182879" y="466343"/>
                  </a:lnTo>
                  <a:lnTo>
                    <a:pt x="211835" y="425195"/>
                  </a:lnTo>
                  <a:lnTo>
                    <a:pt x="242315" y="385571"/>
                  </a:lnTo>
                  <a:lnTo>
                    <a:pt x="275843" y="347471"/>
                  </a:lnTo>
                  <a:lnTo>
                    <a:pt x="310895" y="310895"/>
                  </a:lnTo>
                  <a:lnTo>
                    <a:pt x="347471" y="275843"/>
                  </a:lnTo>
                  <a:lnTo>
                    <a:pt x="385571" y="242315"/>
                  </a:lnTo>
                  <a:lnTo>
                    <a:pt x="425195" y="211835"/>
                  </a:lnTo>
                  <a:lnTo>
                    <a:pt x="466343" y="182879"/>
                  </a:lnTo>
                  <a:lnTo>
                    <a:pt x="509015" y="155447"/>
                  </a:lnTo>
                  <a:lnTo>
                    <a:pt x="553211" y="129539"/>
                  </a:lnTo>
                  <a:lnTo>
                    <a:pt x="598931" y="106679"/>
                  </a:lnTo>
                  <a:lnTo>
                    <a:pt x="644651" y="85343"/>
                  </a:lnTo>
                  <a:lnTo>
                    <a:pt x="669035" y="76199"/>
                  </a:lnTo>
                  <a:lnTo>
                    <a:pt x="691895" y="67055"/>
                  </a:lnTo>
                  <a:lnTo>
                    <a:pt x="740663" y="50291"/>
                  </a:lnTo>
                  <a:lnTo>
                    <a:pt x="790955" y="36575"/>
                  </a:lnTo>
                  <a:lnTo>
                    <a:pt x="842771" y="24383"/>
                  </a:lnTo>
                  <a:lnTo>
                    <a:pt x="894587" y="15239"/>
                  </a:lnTo>
                  <a:lnTo>
                    <a:pt x="972311" y="6095"/>
                  </a:lnTo>
                  <a:lnTo>
                    <a:pt x="1027175" y="3047"/>
                  </a:lnTo>
                  <a:lnTo>
                    <a:pt x="1051559" y="3047"/>
                  </a:lnTo>
                  <a:lnTo>
                    <a:pt x="1051559" y="1523"/>
                  </a:lnTo>
                  <a:lnTo>
                    <a:pt x="1054607" y="3047"/>
                  </a:lnTo>
                  <a:close/>
                </a:path>
                <a:path w="2095500" h="1461770">
                  <a:moveTo>
                    <a:pt x="84772" y="1461515"/>
                  </a:moveTo>
                  <a:lnTo>
                    <a:pt x="76199" y="1438655"/>
                  </a:lnTo>
                  <a:lnTo>
                    <a:pt x="67055" y="1415795"/>
                  </a:lnTo>
                  <a:lnTo>
                    <a:pt x="57911" y="1391411"/>
                  </a:lnTo>
                  <a:lnTo>
                    <a:pt x="42671" y="1341119"/>
                  </a:lnTo>
                  <a:lnTo>
                    <a:pt x="24383" y="1264919"/>
                  </a:lnTo>
                  <a:lnTo>
                    <a:pt x="15239" y="1214627"/>
                  </a:lnTo>
                  <a:lnTo>
                    <a:pt x="6095" y="1135379"/>
                  </a:lnTo>
                  <a:lnTo>
                    <a:pt x="3047" y="1080515"/>
                  </a:lnTo>
                  <a:lnTo>
                    <a:pt x="3047" y="1135379"/>
                  </a:lnTo>
                  <a:lnTo>
                    <a:pt x="12191" y="1214627"/>
                  </a:lnTo>
                  <a:lnTo>
                    <a:pt x="21335" y="1266443"/>
                  </a:lnTo>
                  <a:lnTo>
                    <a:pt x="27431" y="1292351"/>
                  </a:lnTo>
                  <a:lnTo>
                    <a:pt x="33527" y="1316735"/>
                  </a:lnTo>
                  <a:lnTo>
                    <a:pt x="39623" y="1342643"/>
                  </a:lnTo>
                  <a:lnTo>
                    <a:pt x="54863" y="1391411"/>
                  </a:lnTo>
                  <a:lnTo>
                    <a:pt x="81152" y="1461515"/>
                  </a:lnTo>
                  <a:lnTo>
                    <a:pt x="84772" y="1461515"/>
                  </a:lnTo>
                  <a:close/>
                </a:path>
                <a:path w="2095500" h="1461770">
                  <a:moveTo>
                    <a:pt x="1054607" y="3047"/>
                  </a:moveTo>
                  <a:lnTo>
                    <a:pt x="1051559" y="1523"/>
                  </a:lnTo>
                  <a:lnTo>
                    <a:pt x="1051559" y="3047"/>
                  </a:lnTo>
                  <a:lnTo>
                    <a:pt x="1054607" y="3047"/>
                  </a:lnTo>
                  <a:close/>
                </a:path>
                <a:path w="2095500" h="1461770">
                  <a:moveTo>
                    <a:pt x="2095499" y="1211579"/>
                  </a:moveTo>
                  <a:lnTo>
                    <a:pt x="2093975" y="1210055"/>
                  </a:lnTo>
                  <a:lnTo>
                    <a:pt x="1054607" y="1053083"/>
                  </a:lnTo>
                  <a:lnTo>
                    <a:pt x="1054607" y="3047"/>
                  </a:lnTo>
                  <a:lnTo>
                    <a:pt x="1051559" y="3047"/>
                  </a:lnTo>
                  <a:lnTo>
                    <a:pt x="1051559" y="1053083"/>
                  </a:lnTo>
                  <a:lnTo>
                    <a:pt x="1053083" y="1054607"/>
                  </a:lnTo>
                  <a:lnTo>
                    <a:pt x="2092248" y="1212840"/>
                  </a:lnTo>
                  <a:lnTo>
                    <a:pt x="2092451" y="1211579"/>
                  </a:lnTo>
                  <a:lnTo>
                    <a:pt x="2093975" y="1213103"/>
                  </a:lnTo>
                  <a:lnTo>
                    <a:pt x="2093975" y="1221333"/>
                  </a:lnTo>
                  <a:lnTo>
                    <a:pt x="2095499" y="1211579"/>
                  </a:lnTo>
                  <a:close/>
                </a:path>
                <a:path w="2095500" h="1461770">
                  <a:moveTo>
                    <a:pt x="2093975" y="1221333"/>
                  </a:moveTo>
                  <a:lnTo>
                    <a:pt x="2093975" y="1213103"/>
                  </a:lnTo>
                  <a:lnTo>
                    <a:pt x="2092248" y="1212840"/>
                  </a:lnTo>
                  <a:lnTo>
                    <a:pt x="2084831" y="1258823"/>
                  </a:lnTo>
                  <a:lnTo>
                    <a:pt x="2074163" y="1306067"/>
                  </a:lnTo>
                  <a:lnTo>
                    <a:pt x="2061971" y="1351787"/>
                  </a:lnTo>
                  <a:lnTo>
                    <a:pt x="2046731" y="1397507"/>
                  </a:lnTo>
                  <a:lnTo>
                    <a:pt x="2029967" y="1441703"/>
                  </a:lnTo>
                  <a:lnTo>
                    <a:pt x="2021477" y="1461515"/>
                  </a:lnTo>
                  <a:lnTo>
                    <a:pt x="2025178" y="1461515"/>
                  </a:lnTo>
                  <a:lnTo>
                    <a:pt x="2049779" y="1399031"/>
                  </a:lnTo>
                  <a:lnTo>
                    <a:pt x="2065019" y="1353311"/>
                  </a:lnTo>
                  <a:lnTo>
                    <a:pt x="2077211" y="1307591"/>
                  </a:lnTo>
                  <a:lnTo>
                    <a:pt x="2087879" y="1260347"/>
                  </a:lnTo>
                  <a:lnTo>
                    <a:pt x="2093975" y="1221333"/>
                  </a:lnTo>
                  <a:close/>
                </a:path>
                <a:path w="2095500" h="1461770">
                  <a:moveTo>
                    <a:pt x="2093975" y="1213103"/>
                  </a:moveTo>
                  <a:lnTo>
                    <a:pt x="2092451" y="1211579"/>
                  </a:lnTo>
                  <a:lnTo>
                    <a:pt x="2092248" y="1212840"/>
                  </a:lnTo>
                  <a:lnTo>
                    <a:pt x="2093975" y="1213103"/>
                  </a:lnTo>
                  <a:close/>
                </a:path>
              </a:pathLst>
            </a:custGeom>
            <a:solidFill>
              <a:srgbClr val="1F3763"/>
            </a:solidFill>
          </p:spPr>
          <p:txBody>
            <a:bodyPr wrap="square" lIns="0" tIns="0" rIns="0" bIns="0" rtlCol="0"/>
            <a:lstStyle/>
            <a:p>
              <a:endParaRPr/>
            </a:p>
          </p:txBody>
        </p:sp>
        <p:pic>
          <p:nvPicPr>
            <p:cNvPr id="94" name="object 94"/>
            <p:cNvPicPr/>
            <p:nvPr/>
          </p:nvPicPr>
          <p:blipFill>
            <a:blip r:embed="rId34" cstate="print"/>
            <a:stretch>
              <a:fillRect/>
            </a:stretch>
          </p:blipFill>
          <p:spPr>
            <a:xfrm>
              <a:off x="3117982" y="3752087"/>
              <a:ext cx="435864" cy="184403"/>
            </a:xfrm>
            <a:prstGeom prst="rect">
              <a:avLst/>
            </a:prstGeom>
          </p:spPr>
        </p:pic>
        <p:pic>
          <p:nvPicPr>
            <p:cNvPr id="95" name="object 95"/>
            <p:cNvPicPr/>
            <p:nvPr/>
          </p:nvPicPr>
          <p:blipFill>
            <a:blip r:embed="rId35" cstate="print"/>
            <a:stretch>
              <a:fillRect/>
            </a:stretch>
          </p:blipFill>
          <p:spPr>
            <a:xfrm>
              <a:off x="3111886" y="3745992"/>
              <a:ext cx="449580" cy="196596"/>
            </a:xfrm>
            <a:prstGeom prst="rect">
              <a:avLst/>
            </a:prstGeom>
          </p:spPr>
        </p:pic>
        <p:sp>
          <p:nvSpPr>
            <p:cNvPr id="96" name="object 96"/>
            <p:cNvSpPr/>
            <p:nvPr/>
          </p:nvSpPr>
          <p:spPr>
            <a:xfrm>
              <a:off x="3111886" y="3745992"/>
              <a:ext cx="449580" cy="196850"/>
            </a:xfrm>
            <a:custGeom>
              <a:avLst/>
              <a:gdLst/>
              <a:ahLst/>
              <a:cxnLst/>
              <a:rect l="l" t="t" r="r" b="b"/>
              <a:pathLst>
                <a:path w="449579" h="196850">
                  <a:moveTo>
                    <a:pt x="449580" y="195072"/>
                  </a:moveTo>
                  <a:lnTo>
                    <a:pt x="449580" y="3048"/>
                  </a:lnTo>
                  <a:lnTo>
                    <a:pt x="446532" y="0"/>
                  </a:lnTo>
                  <a:lnTo>
                    <a:pt x="3048" y="0"/>
                  </a:lnTo>
                  <a:lnTo>
                    <a:pt x="0" y="3048"/>
                  </a:lnTo>
                  <a:lnTo>
                    <a:pt x="0" y="195072"/>
                  </a:lnTo>
                  <a:lnTo>
                    <a:pt x="3048" y="196596"/>
                  </a:lnTo>
                  <a:lnTo>
                    <a:pt x="6096" y="196596"/>
                  </a:lnTo>
                  <a:lnTo>
                    <a:pt x="6096" y="13716"/>
                  </a:lnTo>
                  <a:lnTo>
                    <a:pt x="13716" y="6096"/>
                  </a:lnTo>
                  <a:lnTo>
                    <a:pt x="13716" y="13716"/>
                  </a:lnTo>
                  <a:lnTo>
                    <a:pt x="435864" y="13716"/>
                  </a:lnTo>
                  <a:lnTo>
                    <a:pt x="435864" y="6096"/>
                  </a:lnTo>
                  <a:lnTo>
                    <a:pt x="443484" y="13716"/>
                  </a:lnTo>
                  <a:lnTo>
                    <a:pt x="443484" y="196596"/>
                  </a:lnTo>
                  <a:lnTo>
                    <a:pt x="446532" y="196596"/>
                  </a:lnTo>
                  <a:lnTo>
                    <a:pt x="449580" y="195072"/>
                  </a:lnTo>
                  <a:close/>
                </a:path>
                <a:path w="449579" h="196850">
                  <a:moveTo>
                    <a:pt x="13716" y="13716"/>
                  </a:moveTo>
                  <a:lnTo>
                    <a:pt x="13716" y="6096"/>
                  </a:lnTo>
                  <a:lnTo>
                    <a:pt x="6096" y="13716"/>
                  </a:lnTo>
                  <a:lnTo>
                    <a:pt x="13716" y="13716"/>
                  </a:lnTo>
                  <a:close/>
                </a:path>
                <a:path w="449579" h="196850">
                  <a:moveTo>
                    <a:pt x="13716" y="184404"/>
                  </a:moveTo>
                  <a:lnTo>
                    <a:pt x="13716" y="13716"/>
                  </a:lnTo>
                  <a:lnTo>
                    <a:pt x="6096" y="13716"/>
                  </a:lnTo>
                  <a:lnTo>
                    <a:pt x="6096" y="184404"/>
                  </a:lnTo>
                  <a:lnTo>
                    <a:pt x="13716" y="184404"/>
                  </a:lnTo>
                  <a:close/>
                </a:path>
                <a:path w="449579" h="196850">
                  <a:moveTo>
                    <a:pt x="443484" y="184404"/>
                  </a:moveTo>
                  <a:lnTo>
                    <a:pt x="6096" y="184404"/>
                  </a:lnTo>
                  <a:lnTo>
                    <a:pt x="13716" y="190500"/>
                  </a:lnTo>
                  <a:lnTo>
                    <a:pt x="13716" y="196596"/>
                  </a:lnTo>
                  <a:lnTo>
                    <a:pt x="435864" y="196596"/>
                  </a:lnTo>
                  <a:lnTo>
                    <a:pt x="435864" y="190500"/>
                  </a:lnTo>
                  <a:lnTo>
                    <a:pt x="443484" y="184404"/>
                  </a:lnTo>
                  <a:close/>
                </a:path>
                <a:path w="449579" h="196850">
                  <a:moveTo>
                    <a:pt x="13716" y="196596"/>
                  </a:moveTo>
                  <a:lnTo>
                    <a:pt x="13716" y="190500"/>
                  </a:lnTo>
                  <a:lnTo>
                    <a:pt x="6096" y="184404"/>
                  </a:lnTo>
                  <a:lnTo>
                    <a:pt x="6096" y="196596"/>
                  </a:lnTo>
                  <a:lnTo>
                    <a:pt x="13716" y="196596"/>
                  </a:lnTo>
                  <a:close/>
                </a:path>
                <a:path w="449579" h="196850">
                  <a:moveTo>
                    <a:pt x="443484" y="13716"/>
                  </a:moveTo>
                  <a:lnTo>
                    <a:pt x="435864" y="6096"/>
                  </a:lnTo>
                  <a:lnTo>
                    <a:pt x="435864" y="13716"/>
                  </a:lnTo>
                  <a:lnTo>
                    <a:pt x="443484" y="13716"/>
                  </a:lnTo>
                  <a:close/>
                </a:path>
                <a:path w="449579" h="196850">
                  <a:moveTo>
                    <a:pt x="443484" y="184404"/>
                  </a:moveTo>
                  <a:lnTo>
                    <a:pt x="443484" y="13716"/>
                  </a:lnTo>
                  <a:lnTo>
                    <a:pt x="435864" y="13716"/>
                  </a:lnTo>
                  <a:lnTo>
                    <a:pt x="435864" y="184404"/>
                  </a:lnTo>
                  <a:lnTo>
                    <a:pt x="443484" y="184404"/>
                  </a:lnTo>
                  <a:close/>
                </a:path>
                <a:path w="449579" h="196850">
                  <a:moveTo>
                    <a:pt x="443484" y="196596"/>
                  </a:moveTo>
                  <a:lnTo>
                    <a:pt x="443484" y="184404"/>
                  </a:lnTo>
                  <a:lnTo>
                    <a:pt x="435864" y="190500"/>
                  </a:lnTo>
                  <a:lnTo>
                    <a:pt x="435864" y="196596"/>
                  </a:lnTo>
                  <a:lnTo>
                    <a:pt x="443484" y="196596"/>
                  </a:lnTo>
                  <a:close/>
                </a:path>
              </a:pathLst>
            </a:custGeom>
            <a:solidFill>
              <a:srgbClr val="6FAC46"/>
            </a:solidFill>
          </p:spPr>
          <p:txBody>
            <a:bodyPr wrap="square" lIns="0" tIns="0" rIns="0" bIns="0" rtlCol="0"/>
            <a:lstStyle/>
            <a:p>
              <a:endParaRPr/>
            </a:p>
          </p:txBody>
        </p:sp>
      </p:grpSp>
      <p:sp>
        <p:nvSpPr>
          <p:cNvPr id="97" name="object 97"/>
          <p:cNvSpPr txBox="1"/>
          <p:nvPr/>
        </p:nvSpPr>
        <p:spPr>
          <a:xfrm>
            <a:off x="3144912" y="3750054"/>
            <a:ext cx="383540" cy="166071"/>
          </a:xfrm>
          <a:prstGeom prst="rect">
            <a:avLst/>
          </a:prstGeom>
        </p:spPr>
        <p:txBody>
          <a:bodyPr vert="horz" wrap="square" lIns="0" tIns="12065" rIns="0" bIns="0" rtlCol="0">
            <a:spAutoFit/>
          </a:bodyPr>
          <a:lstStyle/>
          <a:p>
            <a:pPr marL="12700">
              <a:lnSpc>
                <a:spcPct val="100000"/>
              </a:lnSpc>
              <a:spcBef>
                <a:spcPts val="95"/>
              </a:spcBef>
            </a:pPr>
            <a:r>
              <a:rPr lang="ru-RU" sz="1000" spc="-10" dirty="0">
                <a:solidFill>
                  <a:srgbClr val="3F3F3F"/>
                </a:solidFill>
                <a:latin typeface="Microsoft Sans Serif"/>
                <a:cs typeface="Microsoft Sans Serif"/>
              </a:rPr>
              <a:t>19,2</a:t>
            </a:r>
            <a:r>
              <a:rPr sz="1000" spc="-10" dirty="0">
                <a:solidFill>
                  <a:srgbClr val="3F3F3F"/>
                </a:solidFill>
                <a:latin typeface="Microsoft Sans Serif"/>
                <a:cs typeface="Microsoft Sans Serif"/>
              </a:rPr>
              <a:t>%</a:t>
            </a:r>
            <a:endParaRPr sz="1000" dirty="0">
              <a:latin typeface="Microsoft Sans Serif"/>
              <a:cs typeface="Microsoft Sans Serif"/>
            </a:endParaRPr>
          </a:p>
        </p:txBody>
      </p:sp>
      <p:sp>
        <p:nvSpPr>
          <p:cNvPr id="98" name="object 98"/>
          <p:cNvSpPr txBox="1"/>
          <p:nvPr/>
        </p:nvSpPr>
        <p:spPr>
          <a:xfrm>
            <a:off x="2100972" y="2745738"/>
            <a:ext cx="1722120" cy="452755"/>
          </a:xfrm>
          <a:prstGeom prst="rect">
            <a:avLst/>
          </a:prstGeom>
        </p:spPr>
        <p:txBody>
          <a:bodyPr vert="horz" wrap="square" lIns="0" tIns="12700" rIns="0" bIns="0" rtlCol="0">
            <a:spAutoFit/>
          </a:bodyPr>
          <a:lstStyle/>
          <a:p>
            <a:pPr marL="448309" marR="5080" indent="-436245">
              <a:lnSpc>
                <a:spcPct val="100000"/>
              </a:lnSpc>
              <a:spcBef>
                <a:spcPts val="100"/>
              </a:spcBef>
            </a:pPr>
            <a:r>
              <a:rPr sz="1400" spc="-10" dirty="0">
                <a:solidFill>
                  <a:srgbClr val="255E92"/>
                </a:solidFill>
                <a:latin typeface="Microsoft Sans Serif"/>
                <a:cs typeface="Microsoft Sans Serif"/>
              </a:rPr>
              <a:t>Структура</a:t>
            </a:r>
            <a:r>
              <a:rPr sz="1400" spc="-40" dirty="0">
                <a:solidFill>
                  <a:srgbClr val="255E92"/>
                </a:solidFill>
                <a:latin typeface="Times New Roman"/>
                <a:cs typeface="Times New Roman"/>
              </a:rPr>
              <a:t> </a:t>
            </a:r>
            <a:r>
              <a:rPr sz="1400" spc="-20" dirty="0">
                <a:solidFill>
                  <a:srgbClr val="255E92"/>
                </a:solidFill>
                <a:latin typeface="Microsoft Sans Serif"/>
                <a:cs typeface="Microsoft Sans Serif"/>
              </a:rPr>
              <a:t>сельского</a:t>
            </a:r>
            <a:r>
              <a:rPr sz="1400" spc="-20" dirty="0">
                <a:solidFill>
                  <a:srgbClr val="255E92"/>
                </a:solidFill>
                <a:latin typeface="Times New Roman"/>
                <a:cs typeface="Times New Roman"/>
              </a:rPr>
              <a:t> </a:t>
            </a:r>
            <a:r>
              <a:rPr sz="1400" spc="-10" dirty="0">
                <a:solidFill>
                  <a:srgbClr val="255E92"/>
                </a:solidFill>
                <a:latin typeface="Microsoft Sans Serif"/>
                <a:cs typeface="Microsoft Sans Serif"/>
              </a:rPr>
              <a:t>хозяйства</a:t>
            </a:r>
            <a:endParaRPr sz="1400">
              <a:latin typeface="Microsoft Sans Serif"/>
              <a:cs typeface="Microsoft Sans Serif"/>
            </a:endParaRPr>
          </a:p>
        </p:txBody>
      </p:sp>
      <p:sp>
        <p:nvSpPr>
          <p:cNvPr id="99" name="object 99"/>
          <p:cNvSpPr txBox="1"/>
          <p:nvPr/>
        </p:nvSpPr>
        <p:spPr>
          <a:xfrm>
            <a:off x="4940183" y="2852418"/>
            <a:ext cx="400685"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7EAC"/>
                </a:solidFill>
                <a:latin typeface="Microsoft Sans Serif"/>
                <a:cs typeface="Microsoft Sans Serif"/>
              </a:rPr>
              <a:t>зерно</a:t>
            </a:r>
            <a:endParaRPr sz="1100">
              <a:latin typeface="Microsoft Sans Serif"/>
              <a:cs typeface="Microsoft Sans Serif"/>
            </a:endParaRPr>
          </a:p>
        </p:txBody>
      </p:sp>
      <p:sp>
        <p:nvSpPr>
          <p:cNvPr id="100" name="object 100"/>
          <p:cNvSpPr txBox="1"/>
          <p:nvPr/>
        </p:nvSpPr>
        <p:spPr>
          <a:xfrm>
            <a:off x="6328547" y="2855466"/>
            <a:ext cx="732790"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7EAC"/>
                </a:solidFill>
                <a:latin typeface="Microsoft Sans Serif"/>
                <a:cs typeface="Microsoft Sans Serif"/>
              </a:rPr>
              <a:t>картофель</a:t>
            </a:r>
            <a:endParaRPr sz="1100">
              <a:latin typeface="Microsoft Sans Serif"/>
              <a:cs typeface="Microsoft Sans Serif"/>
            </a:endParaRPr>
          </a:p>
        </p:txBody>
      </p:sp>
      <p:sp>
        <p:nvSpPr>
          <p:cNvPr id="101" name="object 101"/>
          <p:cNvSpPr txBox="1"/>
          <p:nvPr/>
        </p:nvSpPr>
        <p:spPr>
          <a:xfrm>
            <a:off x="8047688" y="2855466"/>
            <a:ext cx="450215"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7EAC"/>
                </a:solidFill>
                <a:latin typeface="Microsoft Sans Serif"/>
                <a:cs typeface="Microsoft Sans Serif"/>
              </a:rPr>
              <a:t>овощи</a:t>
            </a:r>
            <a:endParaRPr sz="1100">
              <a:latin typeface="Microsoft Sans Serif"/>
              <a:cs typeface="Microsoft Sans Serif"/>
            </a:endParaRPr>
          </a:p>
        </p:txBody>
      </p:sp>
      <p:sp>
        <p:nvSpPr>
          <p:cNvPr id="102" name="object 102"/>
          <p:cNvSpPr txBox="1"/>
          <p:nvPr/>
        </p:nvSpPr>
        <p:spPr>
          <a:xfrm>
            <a:off x="4906655" y="4531866"/>
            <a:ext cx="498475" cy="193675"/>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007EAC"/>
                </a:solidFill>
                <a:latin typeface="Microsoft Sans Serif"/>
                <a:cs typeface="Microsoft Sans Serif"/>
              </a:rPr>
              <a:t>молоко</a:t>
            </a:r>
            <a:endParaRPr sz="1100">
              <a:latin typeface="Microsoft Sans Serif"/>
              <a:cs typeface="Microsoft Sans Serif"/>
            </a:endParaRPr>
          </a:p>
        </p:txBody>
      </p:sp>
      <p:sp>
        <p:nvSpPr>
          <p:cNvPr id="103" name="object 103"/>
          <p:cNvSpPr txBox="1"/>
          <p:nvPr/>
        </p:nvSpPr>
        <p:spPr>
          <a:xfrm>
            <a:off x="6267587" y="4504433"/>
            <a:ext cx="850900" cy="361315"/>
          </a:xfrm>
          <a:prstGeom prst="rect">
            <a:avLst/>
          </a:prstGeom>
        </p:spPr>
        <p:txBody>
          <a:bodyPr vert="horz" wrap="square" lIns="0" tIns="12700" rIns="0" bIns="0" rtlCol="0">
            <a:spAutoFit/>
          </a:bodyPr>
          <a:lstStyle/>
          <a:p>
            <a:pPr marL="225425" marR="5080" indent="-213360">
              <a:lnSpc>
                <a:spcPct val="100000"/>
              </a:lnSpc>
              <a:spcBef>
                <a:spcPts val="100"/>
              </a:spcBef>
            </a:pPr>
            <a:r>
              <a:rPr sz="1100" dirty="0">
                <a:solidFill>
                  <a:srgbClr val="007EAC"/>
                </a:solidFill>
                <a:latin typeface="Microsoft Sans Serif"/>
                <a:cs typeface="Microsoft Sans Serif"/>
              </a:rPr>
              <a:t>мясо</a:t>
            </a:r>
            <a:r>
              <a:rPr sz="1100" spc="-50" dirty="0">
                <a:solidFill>
                  <a:srgbClr val="007EAC"/>
                </a:solidFill>
                <a:latin typeface="Times New Roman"/>
                <a:cs typeface="Times New Roman"/>
              </a:rPr>
              <a:t> </a:t>
            </a:r>
            <a:r>
              <a:rPr sz="1100" dirty="0">
                <a:solidFill>
                  <a:srgbClr val="007EAC"/>
                </a:solidFill>
                <a:latin typeface="Microsoft Sans Serif"/>
                <a:cs typeface="Microsoft Sans Serif"/>
              </a:rPr>
              <a:t>скота</a:t>
            </a:r>
            <a:r>
              <a:rPr sz="1100" spc="-30" dirty="0">
                <a:solidFill>
                  <a:srgbClr val="007EAC"/>
                </a:solidFill>
                <a:latin typeface="Times New Roman"/>
                <a:cs typeface="Times New Roman"/>
              </a:rPr>
              <a:t> </a:t>
            </a:r>
            <a:r>
              <a:rPr sz="1100" spc="-50" dirty="0">
                <a:solidFill>
                  <a:srgbClr val="007EAC"/>
                </a:solidFill>
                <a:latin typeface="Microsoft Sans Serif"/>
                <a:cs typeface="Microsoft Sans Serif"/>
              </a:rPr>
              <a:t>и</a:t>
            </a:r>
            <a:r>
              <a:rPr sz="1100" spc="-50" dirty="0">
                <a:solidFill>
                  <a:srgbClr val="007EAC"/>
                </a:solidFill>
                <a:latin typeface="Times New Roman"/>
                <a:cs typeface="Times New Roman"/>
              </a:rPr>
              <a:t> </a:t>
            </a:r>
            <a:r>
              <a:rPr sz="1100" spc="-10" dirty="0">
                <a:solidFill>
                  <a:srgbClr val="007EAC"/>
                </a:solidFill>
                <a:latin typeface="Microsoft Sans Serif"/>
                <a:cs typeface="Microsoft Sans Serif"/>
              </a:rPr>
              <a:t>птицы</a:t>
            </a:r>
            <a:endParaRPr sz="1100">
              <a:latin typeface="Microsoft Sans Serif"/>
              <a:cs typeface="Microsoft Sans Serif"/>
            </a:endParaRPr>
          </a:p>
        </p:txBody>
      </p:sp>
      <p:sp>
        <p:nvSpPr>
          <p:cNvPr id="104" name="object 104"/>
          <p:cNvSpPr txBox="1"/>
          <p:nvPr/>
        </p:nvSpPr>
        <p:spPr>
          <a:xfrm>
            <a:off x="8102482" y="4512054"/>
            <a:ext cx="338455" cy="193675"/>
          </a:xfrm>
          <a:prstGeom prst="rect">
            <a:avLst/>
          </a:prstGeom>
        </p:spPr>
        <p:txBody>
          <a:bodyPr vert="horz" wrap="square" lIns="0" tIns="12700" rIns="0" bIns="0" rtlCol="0">
            <a:spAutoFit/>
          </a:bodyPr>
          <a:lstStyle/>
          <a:p>
            <a:pPr marL="12700">
              <a:lnSpc>
                <a:spcPct val="100000"/>
              </a:lnSpc>
              <a:spcBef>
                <a:spcPts val="100"/>
              </a:spcBef>
            </a:pPr>
            <a:r>
              <a:rPr sz="1100" spc="-20" dirty="0">
                <a:solidFill>
                  <a:srgbClr val="007EAC"/>
                </a:solidFill>
                <a:latin typeface="Microsoft Sans Serif"/>
                <a:cs typeface="Microsoft Sans Serif"/>
              </a:rPr>
              <a:t>яйцо</a:t>
            </a:r>
            <a:endParaRPr sz="1100">
              <a:latin typeface="Microsoft Sans Serif"/>
              <a:cs typeface="Microsoft Sans Serif"/>
            </a:endParaRPr>
          </a:p>
        </p:txBody>
      </p:sp>
      <p:sp>
        <p:nvSpPr>
          <p:cNvPr id="105" name="object 105"/>
          <p:cNvSpPr txBox="1"/>
          <p:nvPr/>
        </p:nvSpPr>
        <p:spPr>
          <a:xfrm>
            <a:off x="4796927" y="3436110"/>
            <a:ext cx="718185" cy="882650"/>
          </a:xfrm>
          <a:prstGeom prst="rect">
            <a:avLst/>
          </a:prstGeom>
        </p:spPr>
        <p:txBody>
          <a:bodyPr vert="horz" wrap="square" lIns="0" tIns="12065" rIns="0" bIns="0" rtlCol="0">
            <a:spAutoFit/>
          </a:bodyPr>
          <a:lstStyle/>
          <a:p>
            <a:pPr marL="12700">
              <a:lnSpc>
                <a:spcPct val="100000"/>
              </a:lnSpc>
              <a:spcBef>
                <a:spcPts val="95"/>
              </a:spcBef>
            </a:pPr>
            <a:r>
              <a:rPr lang="ru-RU" sz="2800" b="1" spc="-20" dirty="0" smtClean="0">
                <a:solidFill>
                  <a:srgbClr val="FFFFFF"/>
                </a:solidFill>
                <a:latin typeface="Arial"/>
                <a:cs typeface="Arial"/>
              </a:rPr>
              <a:t>46,9</a:t>
            </a:r>
            <a:endParaRPr sz="2800" dirty="0">
              <a:latin typeface="Arial"/>
              <a:cs typeface="Arial"/>
            </a:endParaRPr>
          </a:p>
          <a:p>
            <a:pPr marL="106680" marR="182880" indent="33020">
              <a:lnSpc>
                <a:spcPct val="100000"/>
              </a:lnSpc>
              <a:spcBef>
                <a:spcPts val="30"/>
              </a:spcBef>
            </a:pPr>
            <a:r>
              <a:rPr sz="1400" b="1" spc="-20" dirty="0">
                <a:solidFill>
                  <a:srgbClr val="FFFFFF"/>
                </a:solidFill>
                <a:latin typeface="Arial"/>
                <a:cs typeface="Arial"/>
              </a:rPr>
              <a:t>тыс.</a:t>
            </a:r>
            <a:r>
              <a:rPr sz="1400" spc="-20" dirty="0">
                <a:solidFill>
                  <a:srgbClr val="FFFFFF"/>
                </a:solidFill>
                <a:latin typeface="Times New Roman"/>
                <a:cs typeface="Times New Roman"/>
              </a:rPr>
              <a:t> </a:t>
            </a:r>
            <a:r>
              <a:rPr sz="1400" b="1" spc="-20" dirty="0">
                <a:solidFill>
                  <a:srgbClr val="FFFFFF"/>
                </a:solidFill>
                <a:latin typeface="Arial"/>
                <a:cs typeface="Arial"/>
              </a:rPr>
              <a:t>тонн</a:t>
            </a:r>
            <a:endParaRPr sz="1400" dirty="0">
              <a:latin typeface="Arial"/>
              <a:cs typeface="Arial"/>
            </a:endParaRPr>
          </a:p>
        </p:txBody>
      </p:sp>
      <p:sp>
        <p:nvSpPr>
          <p:cNvPr id="106" name="object 106"/>
          <p:cNvSpPr txBox="1"/>
          <p:nvPr/>
        </p:nvSpPr>
        <p:spPr>
          <a:xfrm>
            <a:off x="6214247" y="3527550"/>
            <a:ext cx="956944" cy="607060"/>
          </a:xfrm>
          <a:prstGeom prst="rect">
            <a:avLst/>
          </a:prstGeom>
        </p:spPr>
        <p:txBody>
          <a:bodyPr vert="horz" wrap="square" lIns="0" tIns="12700" rIns="0" bIns="0" rtlCol="0">
            <a:spAutoFit/>
          </a:bodyPr>
          <a:lstStyle/>
          <a:p>
            <a:pPr algn="ctr">
              <a:lnSpc>
                <a:spcPct val="100000"/>
              </a:lnSpc>
              <a:spcBef>
                <a:spcPts val="100"/>
              </a:spcBef>
            </a:pPr>
            <a:r>
              <a:rPr lang="ru-RU" sz="2400" b="1" spc="-10" dirty="0" smtClean="0">
                <a:solidFill>
                  <a:srgbClr val="FFFFFF"/>
                </a:solidFill>
                <a:latin typeface="Arial"/>
                <a:cs typeface="Arial"/>
              </a:rPr>
              <a:t>1622</a:t>
            </a:r>
            <a:r>
              <a:rPr sz="2400" b="1" spc="-10" dirty="0" smtClean="0">
                <a:solidFill>
                  <a:srgbClr val="FFFFFF"/>
                </a:solidFill>
                <a:latin typeface="Arial"/>
                <a:cs typeface="Arial"/>
              </a:rPr>
              <a:t>,</a:t>
            </a:r>
            <a:r>
              <a:rPr lang="ru-RU" sz="2400" b="1" spc="-10" dirty="0" smtClean="0">
                <a:solidFill>
                  <a:srgbClr val="FFFFFF"/>
                </a:solidFill>
                <a:latin typeface="Arial"/>
                <a:cs typeface="Arial"/>
              </a:rPr>
              <a:t>8</a:t>
            </a:r>
            <a:endParaRPr sz="2400" dirty="0">
              <a:latin typeface="Arial"/>
              <a:cs typeface="Arial"/>
            </a:endParaRPr>
          </a:p>
          <a:p>
            <a:pPr algn="ctr">
              <a:lnSpc>
                <a:spcPct val="100000"/>
              </a:lnSpc>
              <a:spcBef>
                <a:spcPts val="15"/>
              </a:spcBef>
            </a:pPr>
            <a:r>
              <a:rPr sz="1400" b="1" spc="-10" dirty="0">
                <a:solidFill>
                  <a:srgbClr val="FFFFFF"/>
                </a:solidFill>
                <a:latin typeface="Arial"/>
                <a:cs typeface="Arial"/>
              </a:rPr>
              <a:t>тонны</a:t>
            </a:r>
            <a:endParaRPr sz="1400" dirty="0">
              <a:latin typeface="Arial"/>
              <a:cs typeface="Arial"/>
            </a:endParaRPr>
          </a:p>
        </p:txBody>
      </p:sp>
      <p:sp>
        <p:nvSpPr>
          <p:cNvPr id="107" name="object 107"/>
          <p:cNvSpPr txBox="1"/>
          <p:nvPr/>
        </p:nvSpPr>
        <p:spPr>
          <a:xfrm>
            <a:off x="7907411" y="3530598"/>
            <a:ext cx="727710" cy="607060"/>
          </a:xfrm>
          <a:prstGeom prst="rect">
            <a:avLst/>
          </a:prstGeom>
        </p:spPr>
        <p:txBody>
          <a:bodyPr vert="horz" wrap="square" lIns="0" tIns="12700" rIns="0" bIns="0" rtlCol="0">
            <a:spAutoFit/>
          </a:bodyPr>
          <a:lstStyle/>
          <a:p>
            <a:pPr marL="24765">
              <a:lnSpc>
                <a:spcPct val="100000"/>
              </a:lnSpc>
              <a:spcBef>
                <a:spcPts val="100"/>
              </a:spcBef>
            </a:pPr>
            <a:r>
              <a:rPr lang="ru-RU" sz="2400" b="1" spc="-20" dirty="0" smtClean="0">
                <a:solidFill>
                  <a:srgbClr val="FFFFFF"/>
                </a:solidFill>
                <a:latin typeface="Arial"/>
                <a:cs typeface="Arial"/>
              </a:rPr>
              <a:t>2054</a:t>
            </a:r>
            <a:endParaRPr sz="2400" dirty="0">
              <a:latin typeface="Arial"/>
              <a:cs typeface="Arial"/>
            </a:endParaRPr>
          </a:p>
          <a:p>
            <a:pPr marL="12700">
              <a:lnSpc>
                <a:spcPct val="100000"/>
              </a:lnSpc>
              <a:spcBef>
                <a:spcPts val="15"/>
              </a:spcBef>
            </a:pPr>
            <a:r>
              <a:rPr sz="1400" b="1" dirty="0">
                <a:solidFill>
                  <a:srgbClr val="FFFFFF"/>
                </a:solidFill>
                <a:latin typeface="Arial"/>
                <a:cs typeface="Arial"/>
              </a:rPr>
              <a:t>тыс.</a:t>
            </a:r>
            <a:r>
              <a:rPr sz="1400" spc="-15" dirty="0">
                <a:solidFill>
                  <a:srgbClr val="FFFFFF"/>
                </a:solidFill>
                <a:latin typeface="Times New Roman"/>
                <a:cs typeface="Times New Roman"/>
              </a:rPr>
              <a:t> </a:t>
            </a:r>
            <a:r>
              <a:rPr sz="1400" b="1" spc="-25" dirty="0">
                <a:solidFill>
                  <a:srgbClr val="FFFFFF"/>
                </a:solidFill>
                <a:latin typeface="Arial"/>
                <a:cs typeface="Arial"/>
              </a:rPr>
              <a:t>шт.</a:t>
            </a:r>
            <a:endParaRPr sz="1400" dirty="0">
              <a:latin typeface="Arial"/>
              <a:cs typeface="Arial"/>
            </a:endParaRPr>
          </a:p>
        </p:txBody>
      </p:sp>
      <p:sp>
        <p:nvSpPr>
          <p:cNvPr id="116" name="object 116"/>
          <p:cNvSpPr txBox="1"/>
          <p:nvPr/>
        </p:nvSpPr>
        <p:spPr>
          <a:xfrm>
            <a:off x="2567316" y="5110986"/>
            <a:ext cx="383540" cy="166071"/>
          </a:xfrm>
          <a:prstGeom prst="rect">
            <a:avLst/>
          </a:prstGeom>
        </p:spPr>
        <p:txBody>
          <a:bodyPr vert="horz" wrap="square" lIns="0" tIns="12065" rIns="0" bIns="0" rtlCol="0">
            <a:spAutoFit/>
          </a:bodyPr>
          <a:lstStyle/>
          <a:p>
            <a:pPr marL="12700">
              <a:lnSpc>
                <a:spcPct val="100000"/>
              </a:lnSpc>
              <a:spcBef>
                <a:spcPts val="95"/>
              </a:spcBef>
            </a:pPr>
            <a:r>
              <a:rPr lang="ru-RU" sz="1000" spc="-10" dirty="0">
                <a:solidFill>
                  <a:srgbClr val="3F3F3F"/>
                </a:solidFill>
                <a:latin typeface="Microsoft Sans Serif"/>
                <a:cs typeface="Microsoft Sans Serif"/>
              </a:rPr>
              <a:t>80,8</a:t>
            </a:r>
            <a:r>
              <a:rPr sz="1000" spc="-10" dirty="0">
                <a:solidFill>
                  <a:srgbClr val="3F3F3F"/>
                </a:solidFill>
                <a:latin typeface="Microsoft Sans Serif"/>
                <a:cs typeface="Microsoft Sans Serif"/>
              </a:rPr>
              <a:t>%</a:t>
            </a:r>
            <a:endParaRPr sz="1000" dirty="0">
              <a:latin typeface="Microsoft Sans Serif"/>
              <a:cs typeface="Microsoft Sans Serif"/>
            </a:endParaRPr>
          </a:p>
        </p:txBody>
      </p:sp>
      <p:grpSp>
        <p:nvGrpSpPr>
          <p:cNvPr id="117" name="object 117"/>
          <p:cNvGrpSpPr/>
          <p:nvPr/>
        </p:nvGrpSpPr>
        <p:grpSpPr>
          <a:xfrm>
            <a:off x="2200534" y="5782056"/>
            <a:ext cx="79375" cy="79375"/>
            <a:chOff x="2200534" y="5782056"/>
            <a:chExt cx="79375" cy="79375"/>
          </a:xfrm>
        </p:grpSpPr>
        <p:sp>
          <p:nvSpPr>
            <p:cNvPr id="118" name="object 118"/>
            <p:cNvSpPr/>
            <p:nvPr/>
          </p:nvSpPr>
          <p:spPr>
            <a:xfrm>
              <a:off x="2202057" y="5783580"/>
              <a:ext cx="76200" cy="76200"/>
            </a:xfrm>
            <a:custGeom>
              <a:avLst/>
              <a:gdLst/>
              <a:ahLst/>
              <a:cxnLst/>
              <a:rect l="l" t="t" r="r" b="b"/>
              <a:pathLst>
                <a:path w="76200" h="76200">
                  <a:moveTo>
                    <a:pt x="76199" y="76199"/>
                  </a:moveTo>
                  <a:lnTo>
                    <a:pt x="76199" y="0"/>
                  </a:lnTo>
                  <a:lnTo>
                    <a:pt x="0" y="0"/>
                  </a:lnTo>
                  <a:lnTo>
                    <a:pt x="0" y="76199"/>
                  </a:lnTo>
                  <a:lnTo>
                    <a:pt x="76199" y="76199"/>
                  </a:lnTo>
                  <a:close/>
                </a:path>
              </a:pathLst>
            </a:custGeom>
            <a:solidFill>
              <a:srgbClr val="006FBF"/>
            </a:solidFill>
          </p:spPr>
          <p:txBody>
            <a:bodyPr wrap="square" lIns="0" tIns="0" rIns="0" bIns="0" rtlCol="0"/>
            <a:lstStyle/>
            <a:p>
              <a:endParaRPr/>
            </a:p>
          </p:txBody>
        </p:sp>
        <p:sp>
          <p:nvSpPr>
            <p:cNvPr id="119" name="object 119"/>
            <p:cNvSpPr/>
            <p:nvPr/>
          </p:nvSpPr>
          <p:spPr>
            <a:xfrm>
              <a:off x="2200534" y="5782056"/>
              <a:ext cx="79375" cy="79375"/>
            </a:xfrm>
            <a:custGeom>
              <a:avLst/>
              <a:gdLst/>
              <a:ahLst/>
              <a:cxnLst/>
              <a:rect l="l" t="t" r="r" b="b"/>
              <a:pathLst>
                <a:path w="79375" h="79375">
                  <a:moveTo>
                    <a:pt x="79248" y="77724"/>
                  </a:moveTo>
                  <a:lnTo>
                    <a:pt x="79248" y="1524"/>
                  </a:lnTo>
                  <a:lnTo>
                    <a:pt x="77724" y="0"/>
                  </a:lnTo>
                  <a:lnTo>
                    <a:pt x="1524" y="0"/>
                  </a:lnTo>
                  <a:lnTo>
                    <a:pt x="0" y="1524"/>
                  </a:lnTo>
                  <a:lnTo>
                    <a:pt x="0" y="77724"/>
                  </a:lnTo>
                  <a:lnTo>
                    <a:pt x="1524" y="79248"/>
                  </a:lnTo>
                  <a:lnTo>
                    <a:pt x="1524" y="3048"/>
                  </a:lnTo>
                  <a:lnTo>
                    <a:pt x="3048" y="1524"/>
                  </a:lnTo>
                  <a:lnTo>
                    <a:pt x="3048" y="3048"/>
                  </a:lnTo>
                  <a:lnTo>
                    <a:pt x="76200" y="3048"/>
                  </a:lnTo>
                  <a:lnTo>
                    <a:pt x="76200" y="1524"/>
                  </a:lnTo>
                  <a:lnTo>
                    <a:pt x="77724" y="3048"/>
                  </a:lnTo>
                  <a:lnTo>
                    <a:pt x="77724" y="79248"/>
                  </a:lnTo>
                  <a:lnTo>
                    <a:pt x="79248" y="77724"/>
                  </a:lnTo>
                  <a:close/>
                </a:path>
                <a:path w="79375" h="79375">
                  <a:moveTo>
                    <a:pt x="3048" y="3048"/>
                  </a:moveTo>
                  <a:lnTo>
                    <a:pt x="3048" y="1524"/>
                  </a:lnTo>
                  <a:lnTo>
                    <a:pt x="1524" y="3048"/>
                  </a:lnTo>
                  <a:lnTo>
                    <a:pt x="3048" y="3048"/>
                  </a:lnTo>
                  <a:close/>
                </a:path>
                <a:path w="79375" h="79375">
                  <a:moveTo>
                    <a:pt x="3048" y="76200"/>
                  </a:moveTo>
                  <a:lnTo>
                    <a:pt x="3048" y="3048"/>
                  </a:lnTo>
                  <a:lnTo>
                    <a:pt x="1524" y="3048"/>
                  </a:lnTo>
                  <a:lnTo>
                    <a:pt x="1524" y="76200"/>
                  </a:lnTo>
                  <a:lnTo>
                    <a:pt x="3048" y="76200"/>
                  </a:lnTo>
                  <a:close/>
                </a:path>
                <a:path w="79375" h="79375">
                  <a:moveTo>
                    <a:pt x="77724" y="76200"/>
                  </a:moveTo>
                  <a:lnTo>
                    <a:pt x="1524" y="76200"/>
                  </a:lnTo>
                  <a:lnTo>
                    <a:pt x="3048" y="77724"/>
                  </a:lnTo>
                  <a:lnTo>
                    <a:pt x="3048" y="79248"/>
                  </a:lnTo>
                  <a:lnTo>
                    <a:pt x="76200" y="79248"/>
                  </a:lnTo>
                  <a:lnTo>
                    <a:pt x="76200" y="77724"/>
                  </a:lnTo>
                  <a:lnTo>
                    <a:pt x="77724" y="76200"/>
                  </a:lnTo>
                  <a:close/>
                </a:path>
                <a:path w="79375" h="79375">
                  <a:moveTo>
                    <a:pt x="3048" y="79248"/>
                  </a:moveTo>
                  <a:lnTo>
                    <a:pt x="3048" y="77724"/>
                  </a:lnTo>
                  <a:lnTo>
                    <a:pt x="1524" y="76200"/>
                  </a:lnTo>
                  <a:lnTo>
                    <a:pt x="1524" y="79248"/>
                  </a:lnTo>
                  <a:lnTo>
                    <a:pt x="3048" y="79248"/>
                  </a:lnTo>
                  <a:close/>
                </a:path>
                <a:path w="79375" h="79375">
                  <a:moveTo>
                    <a:pt x="77724" y="3048"/>
                  </a:moveTo>
                  <a:lnTo>
                    <a:pt x="76200" y="1524"/>
                  </a:lnTo>
                  <a:lnTo>
                    <a:pt x="76200" y="3048"/>
                  </a:lnTo>
                  <a:lnTo>
                    <a:pt x="77724" y="3048"/>
                  </a:lnTo>
                  <a:close/>
                </a:path>
                <a:path w="79375" h="79375">
                  <a:moveTo>
                    <a:pt x="77724" y="76200"/>
                  </a:moveTo>
                  <a:lnTo>
                    <a:pt x="77724" y="3048"/>
                  </a:lnTo>
                  <a:lnTo>
                    <a:pt x="76200" y="3048"/>
                  </a:lnTo>
                  <a:lnTo>
                    <a:pt x="76200" y="76200"/>
                  </a:lnTo>
                  <a:lnTo>
                    <a:pt x="77724" y="76200"/>
                  </a:lnTo>
                  <a:close/>
                </a:path>
                <a:path w="79375" h="79375">
                  <a:moveTo>
                    <a:pt x="77724" y="79248"/>
                  </a:moveTo>
                  <a:lnTo>
                    <a:pt x="77724" y="76200"/>
                  </a:lnTo>
                  <a:lnTo>
                    <a:pt x="76200" y="77724"/>
                  </a:lnTo>
                  <a:lnTo>
                    <a:pt x="76200" y="79248"/>
                  </a:lnTo>
                  <a:lnTo>
                    <a:pt x="77724" y="79248"/>
                  </a:lnTo>
                  <a:close/>
                </a:path>
              </a:pathLst>
            </a:custGeom>
            <a:solidFill>
              <a:srgbClr val="1F3763"/>
            </a:solidFill>
          </p:spPr>
          <p:txBody>
            <a:bodyPr wrap="square" lIns="0" tIns="0" rIns="0" bIns="0" rtlCol="0"/>
            <a:lstStyle/>
            <a:p>
              <a:endParaRPr/>
            </a:p>
          </p:txBody>
        </p:sp>
      </p:grpSp>
      <p:sp>
        <p:nvSpPr>
          <p:cNvPr id="120" name="object 120"/>
          <p:cNvSpPr txBox="1"/>
          <p:nvPr/>
        </p:nvSpPr>
        <p:spPr>
          <a:xfrm>
            <a:off x="2299092" y="5709917"/>
            <a:ext cx="125349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858"/>
                </a:solidFill>
                <a:latin typeface="Microsoft Sans Serif"/>
                <a:cs typeface="Microsoft Sans Serif"/>
              </a:rPr>
              <a:t>Растениеводство</a:t>
            </a:r>
            <a:endParaRPr sz="1200">
              <a:latin typeface="Microsoft Sans Serif"/>
              <a:cs typeface="Microsoft Sans Serif"/>
            </a:endParaRPr>
          </a:p>
        </p:txBody>
      </p:sp>
      <p:grpSp>
        <p:nvGrpSpPr>
          <p:cNvPr id="121" name="object 121"/>
          <p:cNvGrpSpPr/>
          <p:nvPr/>
        </p:nvGrpSpPr>
        <p:grpSpPr>
          <a:xfrm>
            <a:off x="2200534" y="6115812"/>
            <a:ext cx="79375" cy="79375"/>
            <a:chOff x="2200534" y="6115812"/>
            <a:chExt cx="79375" cy="79375"/>
          </a:xfrm>
        </p:grpSpPr>
        <p:sp>
          <p:nvSpPr>
            <p:cNvPr id="122" name="object 122"/>
            <p:cNvSpPr/>
            <p:nvPr/>
          </p:nvSpPr>
          <p:spPr>
            <a:xfrm>
              <a:off x="2202057" y="6117336"/>
              <a:ext cx="76200" cy="76200"/>
            </a:xfrm>
            <a:custGeom>
              <a:avLst/>
              <a:gdLst/>
              <a:ahLst/>
              <a:cxnLst/>
              <a:rect l="l" t="t" r="r" b="b"/>
              <a:pathLst>
                <a:path w="76200" h="76200">
                  <a:moveTo>
                    <a:pt x="76199" y="76199"/>
                  </a:moveTo>
                  <a:lnTo>
                    <a:pt x="76199" y="0"/>
                  </a:lnTo>
                  <a:lnTo>
                    <a:pt x="0" y="0"/>
                  </a:lnTo>
                  <a:lnTo>
                    <a:pt x="0" y="76199"/>
                  </a:lnTo>
                  <a:lnTo>
                    <a:pt x="76199" y="76199"/>
                  </a:lnTo>
                  <a:close/>
                </a:path>
              </a:pathLst>
            </a:custGeom>
            <a:solidFill>
              <a:srgbClr val="E3DE4C"/>
            </a:solidFill>
          </p:spPr>
          <p:txBody>
            <a:bodyPr wrap="square" lIns="0" tIns="0" rIns="0" bIns="0" rtlCol="0"/>
            <a:lstStyle/>
            <a:p>
              <a:endParaRPr/>
            </a:p>
          </p:txBody>
        </p:sp>
        <p:sp>
          <p:nvSpPr>
            <p:cNvPr id="123" name="object 123"/>
            <p:cNvSpPr/>
            <p:nvPr/>
          </p:nvSpPr>
          <p:spPr>
            <a:xfrm>
              <a:off x="2200534" y="6115812"/>
              <a:ext cx="79375" cy="79375"/>
            </a:xfrm>
            <a:custGeom>
              <a:avLst/>
              <a:gdLst/>
              <a:ahLst/>
              <a:cxnLst/>
              <a:rect l="l" t="t" r="r" b="b"/>
              <a:pathLst>
                <a:path w="79375" h="79375">
                  <a:moveTo>
                    <a:pt x="79248" y="77724"/>
                  </a:moveTo>
                  <a:lnTo>
                    <a:pt x="79248" y="1524"/>
                  </a:lnTo>
                  <a:lnTo>
                    <a:pt x="77724" y="0"/>
                  </a:lnTo>
                  <a:lnTo>
                    <a:pt x="1524" y="0"/>
                  </a:lnTo>
                  <a:lnTo>
                    <a:pt x="0" y="1524"/>
                  </a:lnTo>
                  <a:lnTo>
                    <a:pt x="0" y="77724"/>
                  </a:lnTo>
                  <a:lnTo>
                    <a:pt x="1524" y="79248"/>
                  </a:lnTo>
                  <a:lnTo>
                    <a:pt x="1524" y="3048"/>
                  </a:lnTo>
                  <a:lnTo>
                    <a:pt x="3048" y="1524"/>
                  </a:lnTo>
                  <a:lnTo>
                    <a:pt x="3048" y="3048"/>
                  </a:lnTo>
                  <a:lnTo>
                    <a:pt x="76200" y="3048"/>
                  </a:lnTo>
                  <a:lnTo>
                    <a:pt x="76200" y="1524"/>
                  </a:lnTo>
                  <a:lnTo>
                    <a:pt x="77724" y="3048"/>
                  </a:lnTo>
                  <a:lnTo>
                    <a:pt x="77724" y="79248"/>
                  </a:lnTo>
                  <a:lnTo>
                    <a:pt x="79248" y="77724"/>
                  </a:lnTo>
                  <a:close/>
                </a:path>
                <a:path w="79375" h="79375">
                  <a:moveTo>
                    <a:pt x="3048" y="3048"/>
                  </a:moveTo>
                  <a:lnTo>
                    <a:pt x="3048" y="1524"/>
                  </a:lnTo>
                  <a:lnTo>
                    <a:pt x="1524" y="3048"/>
                  </a:lnTo>
                  <a:lnTo>
                    <a:pt x="3048" y="3048"/>
                  </a:lnTo>
                  <a:close/>
                </a:path>
                <a:path w="79375" h="79375">
                  <a:moveTo>
                    <a:pt x="3048" y="76200"/>
                  </a:moveTo>
                  <a:lnTo>
                    <a:pt x="3048" y="3048"/>
                  </a:lnTo>
                  <a:lnTo>
                    <a:pt x="1524" y="3048"/>
                  </a:lnTo>
                  <a:lnTo>
                    <a:pt x="1524" y="76200"/>
                  </a:lnTo>
                  <a:lnTo>
                    <a:pt x="3048" y="76200"/>
                  </a:lnTo>
                  <a:close/>
                </a:path>
                <a:path w="79375" h="79375">
                  <a:moveTo>
                    <a:pt x="77724" y="76200"/>
                  </a:moveTo>
                  <a:lnTo>
                    <a:pt x="1524" y="76200"/>
                  </a:lnTo>
                  <a:lnTo>
                    <a:pt x="3048" y="77724"/>
                  </a:lnTo>
                  <a:lnTo>
                    <a:pt x="3048" y="79248"/>
                  </a:lnTo>
                  <a:lnTo>
                    <a:pt x="76200" y="79248"/>
                  </a:lnTo>
                  <a:lnTo>
                    <a:pt x="76200" y="77724"/>
                  </a:lnTo>
                  <a:lnTo>
                    <a:pt x="77724" y="76200"/>
                  </a:lnTo>
                  <a:close/>
                </a:path>
                <a:path w="79375" h="79375">
                  <a:moveTo>
                    <a:pt x="3048" y="79248"/>
                  </a:moveTo>
                  <a:lnTo>
                    <a:pt x="3048" y="77724"/>
                  </a:lnTo>
                  <a:lnTo>
                    <a:pt x="1524" y="76200"/>
                  </a:lnTo>
                  <a:lnTo>
                    <a:pt x="1524" y="79248"/>
                  </a:lnTo>
                  <a:lnTo>
                    <a:pt x="3048" y="79248"/>
                  </a:lnTo>
                  <a:close/>
                </a:path>
                <a:path w="79375" h="79375">
                  <a:moveTo>
                    <a:pt x="77724" y="3048"/>
                  </a:moveTo>
                  <a:lnTo>
                    <a:pt x="76200" y="1524"/>
                  </a:lnTo>
                  <a:lnTo>
                    <a:pt x="76200" y="3048"/>
                  </a:lnTo>
                  <a:lnTo>
                    <a:pt x="77724" y="3048"/>
                  </a:lnTo>
                  <a:close/>
                </a:path>
                <a:path w="79375" h="79375">
                  <a:moveTo>
                    <a:pt x="77724" y="76200"/>
                  </a:moveTo>
                  <a:lnTo>
                    <a:pt x="77724" y="3048"/>
                  </a:lnTo>
                  <a:lnTo>
                    <a:pt x="76200" y="3048"/>
                  </a:lnTo>
                  <a:lnTo>
                    <a:pt x="76200" y="76200"/>
                  </a:lnTo>
                  <a:lnTo>
                    <a:pt x="77724" y="76200"/>
                  </a:lnTo>
                  <a:close/>
                </a:path>
                <a:path w="79375" h="79375">
                  <a:moveTo>
                    <a:pt x="77724" y="79248"/>
                  </a:moveTo>
                  <a:lnTo>
                    <a:pt x="77724" y="76200"/>
                  </a:lnTo>
                  <a:lnTo>
                    <a:pt x="76200" y="77724"/>
                  </a:lnTo>
                  <a:lnTo>
                    <a:pt x="76200" y="79248"/>
                  </a:lnTo>
                  <a:lnTo>
                    <a:pt x="77724" y="79248"/>
                  </a:lnTo>
                  <a:close/>
                </a:path>
              </a:pathLst>
            </a:custGeom>
            <a:solidFill>
              <a:srgbClr val="1F3763"/>
            </a:solidFill>
          </p:spPr>
          <p:txBody>
            <a:bodyPr wrap="square" lIns="0" tIns="0" rIns="0" bIns="0" rtlCol="0"/>
            <a:lstStyle/>
            <a:p>
              <a:endParaRPr/>
            </a:p>
          </p:txBody>
        </p:sp>
      </p:grpSp>
      <p:sp>
        <p:nvSpPr>
          <p:cNvPr id="124" name="object 124"/>
          <p:cNvSpPr txBox="1"/>
          <p:nvPr/>
        </p:nvSpPr>
        <p:spPr>
          <a:xfrm>
            <a:off x="2299092" y="6043673"/>
            <a:ext cx="121221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585858"/>
                </a:solidFill>
                <a:latin typeface="Microsoft Sans Serif"/>
                <a:cs typeface="Microsoft Sans Serif"/>
              </a:rPr>
              <a:t>Животноводство</a:t>
            </a:r>
            <a:endParaRPr sz="1200">
              <a:latin typeface="Microsoft Sans Serif"/>
              <a:cs typeface="Microsoft Sans Serif"/>
            </a:endParaRPr>
          </a:p>
        </p:txBody>
      </p:sp>
      <p:grpSp>
        <p:nvGrpSpPr>
          <p:cNvPr id="125" name="object 125"/>
          <p:cNvGrpSpPr/>
          <p:nvPr/>
        </p:nvGrpSpPr>
        <p:grpSpPr>
          <a:xfrm>
            <a:off x="4200021" y="5295900"/>
            <a:ext cx="3363595" cy="1419225"/>
            <a:chOff x="4200021" y="5295900"/>
            <a:chExt cx="3363595" cy="1419225"/>
          </a:xfrm>
        </p:grpSpPr>
        <p:pic>
          <p:nvPicPr>
            <p:cNvPr id="126" name="object 126"/>
            <p:cNvPicPr/>
            <p:nvPr/>
          </p:nvPicPr>
          <p:blipFill>
            <a:blip r:embed="rId36" cstate="print"/>
            <a:stretch>
              <a:fillRect/>
            </a:stretch>
          </p:blipFill>
          <p:spPr>
            <a:xfrm>
              <a:off x="4200021" y="5295900"/>
              <a:ext cx="3363467" cy="1418844"/>
            </a:xfrm>
            <a:prstGeom prst="rect">
              <a:avLst/>
            </a:prstGeom>
          </p:spPr>
        </p:pic>
        <p:sp>
          <p:nvSpPr>
            <p:cNvPr id="127" name="object 127"/>
            <p:cNvSpPr/>
            <p:nvPr/>
          </p:nvSpPr>
          <p:spPr>
            <a:xfrm>
              <a:off x="4559685" y="5442966"/>
              <a:ext cx="5080" cy="0"/>
            </a:xfrm>
            <a:custGeom>
              <a:avLst/>
              <a:gdLst/>
              <a:ahLst/>
              <a:cxnLst/>
              <a:rect l="l" t="t" r="r" b="b"/>
              <a:pathLst>
                <a:path w="5079">
                  <a:moveTo>
                    <a:pt x="0" y="0"/>
                  </a:moveTo>
                  <a:lnTo>
                    <a:pt x="4572" y="0"/>
                  </a:lnTo>
                </a:path>
              </a:pathLst>
            </a:custGeom>
            <a:ln w="4572">
              <a:solidFill>
                <a:srgbClr val="697CE6"/>
              </a:solidFill>
            </a:ln>
          </p:spPr>
          <p:txBody>
            <a:bodyPr wrap="square" lIns="0" tIns="0" rIns="0" bIns="0" rtlCol="0"/>
            <a:lstStyle/>
            <a:p>
              <a:endParaRPr/>
            </a:p>
          </p:txBody>
        </p:sp>
        <p:pic>
          <p:nvPicPr>
            <p:cNvPr id="128" name="object 128"/>
            <p:cNvPicPr/>
            <p:nvPr/>
          </p:nvPicPr>
          <p:blipFill>
            <a:blip r:embed="rId37" cstate="print"/>
            <a:stretch>
              <a:fillRect/>
            </a:stretch>
          </p:blipFill>
          <p:spPr>
            <a:xfrm>
              <a:off x="4358517" y="5440680"/>
              <a:ext cx="254507" cy="237743"/>
            </a:xfrm>
            <a:prstGeom prst="rect">
              <a:avLst/>
            </a:prstGeom>
          </p:spPr>
        </p:pic>
        <p:pic>
          <p:nvPicPr>
            <p:cNvPr id="129" name="object 129"/>
            <p:cNvPicPr/>
            <p:nvPr/>
          </p:nvPicPr>
          <p:blipFill>
            <a:blip r:embed="rId38" cstate="print"/>
            <a:stretch>
              <a:fillRect/>
            </a:stretch>
          </p:blipFill>
          <p:spPr>
            <a:xfrm>
              <a:off x="4372233" y="6062472"/>
              <a:ext cx="237744" cy="32004"/>
            </a:xfrm>
            <a:prstGeom prst="rect">
              <a:avLst/>
            </a:prstGeom>
          </p:spPr>
        </p:pic>
        <p:sp>
          <p:nvSpPr>
            <p:cNvPr id="130" name="object 130"/>
            <p:cNvSpPr/>
            <p:nvPr/>
          </p:nvSpPr>
          <p:spPr>
            <a:xfrm>
              <a:off x="4568829" y="6092190"/>
              <a:ext cx="5080" cy="0"/>
            </a:xfrm>
            <a:custGeom>
              <a:avLst/>
              <a:gdLst/>
              <a:ahLst/>
              <a:cxnLst/>
              <a:rect l="l" t="t" r="r" b="b"/>
              <a:pathLst>
                <a:path w="5079">
                  <a:moveTo>
                    <a:pt x="0" y="0"/>
                  </a:moveTo>
                  <a:lnTo>
                    <a:pt x="4572" y="0"/>
                  </a:lnTo>
                </a:path>
              </a:pathLst>
            </a:custGeom>
            <a:ln w="4572">
              <a:solidFill>
                <a:srgbClr val="697CE6"/>
              </a:solidFill>
            </a:ln>
          </p:spPr>
          <p:txBody>
            <a:bodyPr wrap="square" lIns="0" tIns="0" rIns="0" bIns="0" rtlCol="0"/>
            <a:lstStyle/>
            <a:p>
              <a:endParaRPr/>
            </a:p>
          </p:txBody>
        </p:sp>
        <p:pic>
          <p:nvPicPr>
            <p:cNvPr id="131" name="object 131"/>
            <p:cNvPicPr/>
            <p:nvPr/>
          </p:nvPicPr>
          <p:blipFill>
            <a:blip r:embed="rId39" cstate="print"/>
            <a:stretch>
              <a:fillRect/>
            </a:stretch>
          </p:blipFill>
          <p:spPr>
            <a:xfrm>
              <a:off x="4372233" y="6089904"/>
              <a:ext cx="252983" cy="240791"/>
            </a:xfrm>
            <a:prstGeom prst="rect">
              <a:avLst/>
            </a:prstGeom>
          </p:spPr>
        </p:pic>
      </p:grpSp>
      <p:sp>
        <p:nvSpPr>
          <p:cNvPr id="133" name="object 133"/>
          <p:cNvSpPr txBox="1">
            <a:spLocks noGrp="1"/>
          </p:cNvSpPr>
          <p:nvPr>
            <p:ph type="sldNum" sz="quarter" idx="7"/>
          </p:nvPr>
        </p:nvSpPr>
        <p:spPr>
          <a:xfrm>
            <a:off x="10071100" y="7237283"/>
            <a:ext cx="381000" cy="269304"/>
          </a:xfrm>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17</a:t>
            </a:fld>
            <a:endParaRPr spc="-25" dirty="0"/>
          </a:p>
        </p:txBody>
      </p:sp>
      <p:pic>
        <p:nvPicPr>
          <p:cNvPr id="134" name="Рисунок 133"/>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530759" y="6598029"/>
            <a:ext cx="2967965" cy="931339"/>
          </a:xfrm>
          <a:prstGeom prst="rect">
            <a:avLst/>
          </a:prstGeom>
        </p:spPr>
      </p:pic>
      <p:pic>
        <p:nvPicPr>
          <p:cNvPr id="135" name="Рисунок 134"/>
          <p:cNvPicPr>
            <a:picLocks noChangeAspect="1"/>
          </p:cNvPicPr>
          <p:nvPr/>
        </p:nvPicPr>
        <p:blipFill>
          <a:blip r:embed="rId41"/>
          <a:stretch>
            <a:fillRect/>
          </a:stretch>
        </p:blipFill>
        <p:spPr>
          <a:xfrm>
            <a:off x="774062" y="1206141"/>
            <a:ext cx="9145276" cy="514421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6700858" y="2606277"/>
            <a:ext cx="2317778" cy="224307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субсидий </a:t>
            </a:r>
            <a:r>
              <a:rPr lang="ru-RU" sz="900" spc="-50" dirty="0">
                <a:latin typeface="Open Sans" panose="020B0606030504020204" pitchFamily="34" charset="0"/>
                <a:ea typeface="Open Sans" panose="020B0606030504020204" pitchFamily="34" charset="0"/>
                <a:cs typeface="Open Sans" panose="020B0606030504020204" pitchFamily="34" charset="0"/>
              </a:rPr>
              <a:t>на развитие семейных ферм на базе крестьянских (фермерских) хозяйств, включая индивидуальных предпринимателей;</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r>
              <a:rPr lang="ru-RU" sz="900" spc="-50" dirty="0">
                <a:latin typeface="Open Sans" panose="020B0606030504020204" pitchFamily="34" charset="0"/>
                <a:ea typeface="Open Sans" panose="020B0606030504020204" pitchFamily="34" charset="0"/>
                <a:cs typeface="Open Sans" panose="020B0606030504020204" pitchFamily="34" charset="0"/>
              </a:rPr>
              <a:t>.</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базы</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726754" y="2121378"/>
            <a:ext cx="2277908" cy="411014"/>
          </a:xfrm>
          <a:prstGeom prst="rect">
            <a:avLst/>
          </a:prstGeom>
        </p:spPr>
      </p:pic>
      <p:sp>
        <p:nvSpPr>
          <p:cNvPr id="48" name="TextBox 47"/>
          <p:cNvSpPr txBox="1"/>
          <p:nvPr/>
        </p:nvSpPr>
        <p:spPr>
          <a:xfrm>
            <a:off x="6675477" y="2089126"/>
            <a:ext cx="2365773" cy="46147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5" cstate="print">
            <a:duotone>
              <a:prstClr val="black"/>
              <a:srgbClr val="CCE395">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17689" y="879116"/>
            <a:ext cx="2286972" cy="267596"/>
          </a:xfrm>
          <a:prstGeom prst="rect">
            <a:avLst/>
          </a:prstGeom>
        </p:spPr>
      </p:pic>
      <p:sp>
        <p:nvSpPr>
          <p:cNvPr id="21" name="TextBox 20"/>
          <p:cNvSpPr txBox="1"/>
          <p:nvPr/>
        </p:nvSpPr>
        <p:spPr>
          <a:xfrm>
            <a:off x="6645311" y="872452"/>
            <a:ext cx="2362022"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6714350" y="1182604"/>
            <a:ext cx="2271700" cy="74071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r>
              <a:rPr lang="ru-RU" sz="900" spc="-50" dirty="0">
                <a:latin typeface="Open Sans" panose="020B0606030504020204" pitchFamily="34" charset="0"/>
                <a:ea typeface="Open Sans" panose="020B0606030504020204" pitchFamily="34" charset="0"/>
                <a:cs typeface="Open Sans" panose="020B0606030504020204" pitchFamily="34" charset="0"/>
              </a:rPr>
              <a:t>)</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44166" y="913290"/>
            <a:ext cx="2523088" cy="256036"/>
          </a:xfrm>
          <a:prstGeom prst="rect">
            <a:avLst/>
          </a:prstGeom>
        </p:spPr>
      </p:pic>
      <p:sp>
        <p:nvSpPr>
          <p:cNvPr id="6" name="TextBox 5"/>
          <p:cNvSpPr txBox="1"/>
          <p:nvPr/>
        </p:nvSpPr>
        <p:spPr>
          <a:xfrm>
            <a:off x="1678244" y="861021"/>
            <a:ext cx="2518687"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Объект 31"/>
          <p:cNvSpPr txBox="1">
            <a:spLocks/>
          </p:cNvSpPr>
          <p:nvPr/>
        </p:nvSpPr>
        <p:spPr>
          <a:xfrm>
            <a:off x="4183933" y="1226692"/>
            <a:ext cx="2529328" cy="3276465"/>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03"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a:t>
            </a:r>
            <a:r>
              <a:rPr lang="ru-RU" sz="900" spc="-50" dirty="0">
                <a:latin typeface="Open Sans" panose="020B0606030504020204" pitchFamily="34" charset="0"/>
                <a:ea typeface="Open Sans" panose="020B0606030504020204" pitchFamily="34" charset="0"/>
                <a:cs typeface="Open Sans" panose="020B0606030504020204" pitchFamily="34" charset="0"/>
              </a:rPr>
              <a:t>продукции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5418" y="1178232"/>
            <a:ext cx="2507535" cy="1760992"/>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13189" y="862080"/>
            <a:ext cx="2451447" cy="299116"/>
          </a:xfrm>
          <a:prstGeom prst="rect">
            <a:avLst/>
          </a:prstGeom>
        </p:spPr>
      </p:pic>
      <p:sp>
        <p:nvSpPr>
          <p:cNvPr id="46" name="TextBox 45"/>
          <p:cNvSpPr txBox="1"/>
          <p:nvPr/>
        </p:nvSpPr>
        <p:spPr>
          <a:xfrm>
            <a:off x="4352045" y="879116"/>
            <a:ext cx="2293266"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1638869" y="1198272"/>
            <a:ext cx="2528385" cy="2095502"/>
          </a:xfrm>
          <a:prstGeom prst="rect">
            <a:avLst/>
          </a:prstGeom>
        </p:spPr>
      </p:pic>
      <p:sp>
        <p:nvSpPr>
          <p:cNvPr id="49" name="Объект 31"/>
          <p:cNvSpPr>
            <a:spLocks noGrp="1"/>
          </p:cNvSpPr>
          <p:nvPr/>
        </p:nvSpPr>
        <p:spPr>
          <a:xfrm>
            <a:off x="1616860" y="1219820"/>
            <a:ext cx="2550742" cy="2028370"/>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a:t>
            </a:r>
            <a:r>
              <a:rPr lang="ru-RU" sz="8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на </a:t>
            </a:r>
            <a:r>
              <a:rPr lang="ru-RU" sz="8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03" algn="just">
              <a:lnSpc>
                <a:spcPct val="96000"/>
              </a:lnSpc>
              <a:spcBef>
                <a:spcPts val="0"/>
              </a:spcBef>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800" spc="-50" dirty="0">
                <a:latin typeface="Open Sans" panose="020B0606030504020204" pitchFamily="34" charset="0"/>
                <a:ea typeface="Open Sans" panose="020B0606030504020204" pitchFamily="34" charset="0"/>
                <a:cs typeface="Open Sans" panose="020B0606030504020204" pitchFamily="34" charset="0"/>
              </a:rPr>
              <a:t>на </a:t>
            </a:r>
            <a:r>
              <a:rPr lang="ru-RU" sz="8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r>
              <a:rPr lang="ru-RU" sz="800" spc="-50" dirty="0">
                <a:latin typeface="Open Sans" panose="020B0606030504020204" pitchFamily="34" charset="0"/>
                <a:ea typeface="Open Sans" panose="020B0606030504020204" pitchFamily="34" charset="0"/>
                <a:cs typeface="Open Sans" panose="020B0606030504020204" pitchFamily="34" charset="0"/>
              </a:rPr>
              <a:t>.</a:t>
            </a:r>
          </a:p>
          <a:p>
            <a:pPr marL="0" indent="180903" algn="just">
              <a:lnSpc>
                <a:spcPct val="96000"/>
              </a:lnSpc>
              <a:spcBef>
                <a:spcPts val="0"/>
              </a:spcBef>
              <a:buFont typeface="+mj-lt"/>
              <a:buAutoNum type="arabicPeriod"/>
            </a:pPr>
            <a:r>
              <a:rPr lang="ru-RU" sz="800" b="1" dirty="0"/>
              <a:t> </a:t>
            </a:r>
            <a:r>
              <a:rPr lang="ru-RU" sz="800" b="1" dirty="0"/>
              <a:t>Субсидии на проведение  комплекса агротехнологических работ на посевных площадях, занятых льном-долгунцом </a:t>
            </a:r>
            <a:endParaRPr lang="ru-RU" sz="800" b="1" dirty="0"/>
          </a:p>
          <a:p>
            <a:pPr marL="0" indent="180903" algn="just">
              <a:lnSpc>
                <a:spcPct val="96000"/>
              </a:lnSpc>
              <a:spcBef>
                <a:spcPts val="0"/>
              </a:spcBef>
              <a:buFont typeface="+mj-lt"/>
              <a:buAutoNum type="arabicPeriod"/>
            </a:pPr>
            <a:r>
              <a:rPr lang="ru-RU" sz="800" b="1" dirty="0"/>
              <a:t>Субсидии </a:t>
            </a:r>
            <a:r>
              <a:rPr lang="ru-RU" sz="800" b="1" dirty="0"/>
              <a:t>на проведение  комплекса агротехнологических работ на посевных площадях, занятых рапсом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96000"/>
              </a:lnSpc>
              <a:spcBef>
                <a:spcPts val="0"/>
              </a:spcBef>
              <a:buNone/>
            </a:pPr>
            <a:endParaRPr lang="ru-RU" sz="900" spc="-50" dirty="0">
              <a:solidFill>
                <a:srgbClr val="00B0F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9" cstate="print">
            <a:duotone>
              <a:prstClr val="black"/>
              <a:srgbClr val="DEE59D">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48179" y="3340215"/>
            <a:ext cx="2519074" cy="293673"/>
          </a:xfrm>
          <a:prstGeom prst="rect">
            <a:avLst/>
          </a:prstGeom>
        </p:spPr>
      </p:pic>
      <p:sp>
        <p:nvSpPr>
          <p:cNvPr id="12" name="TextBox 11"/>
          <p:cNvSpPr txBox="1"/>
          <p:nvPr/>
        </p:nvSpPr>
        <p:spPr>
          <a:xfrm>
            <a:off x="1672698" y="3356280"/>
            <a:ext cx="2494555"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06698" y="5336781"/>
            <a:ext cx="1260107" cy="1220230"/>
          </a:xfrm>
          <a:prstGeom prst="rect">
            <a:avLst/>
          </a:prstGeom>
        </p:spPr>
      </p:pic>
      <p:pic>
        <p:nvPicPr>
          <p:cNvPr id="24" name="Рисунок 23"/>
          <p:cNvPicPr>
            <a:picLocks noChangeAspect="1"/>
          </p:cNvPicPr>
          <p:nvPr/>
        </p:nvPicPr>
        <p:blipFill>
          <a:blip r:embed="rId12" cstate="print">
            <a:duotone>
              <a:prstClr val="black"/>
              <a:srgbClr val="AEFFDE">
                <a:tint val="45000"/>
                <a:satMod val="400000"/>
              </a:srgbClr>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19218" y="3017237"/>
            <a:ext cx="2425004" cy="357593"/>
          </a:xfrm>
          <a:prstGeom prst="rect">
            <a:avLst/>
          </a:prstGeom>
        </p:spPr>
      </p:pic>
      <p:pic>
        <p:nvPicPr>
          <p:cNvPr id="10" name="Рисунок 9"/>
          <p:cNvPicPr>
            <a:picLocks noChangeAspect="1"/>
          </p:cNvPicPr>
          <p:nvPr/>
        </p:nvPicPr>
        <p:blipFill>
          <a:blip r:embed="rId14" cstate="print"/>
          <a:stretch>
            <a:fillRect/>
          </a:stretch>
        </p:blipFill>
        <p:spPr>
          <a:xfrm>
            <a:off x="3628616" y="59356"/>
            <a:ext cx="5496335" cy="662795"/>
          </a:xfrm>
          <a:prstGeom prst="rect">
            <a:avLst/>
          </a:prstGeom>
        </p:spPr>
      </p:pic>
      <p:sp>
        <p:nvSpPr>
          <p:cNvPr id="3" name="TextBox 2"/>
          <p:cNvSpPr txBox="1"/>
          <p:nvPr/>
        </p:nvSpPr>
        <p:spPr>
          <a:xfrm>
            <a:off x="3445742" y="31677"/>
            <a:ext cx="6004526" cy="707589"/>
          </a:xfrm>
          <a:prstGeom prst="rect">
            <a:avLst/>
          </a:prstGeom>
          <a:noFill/>
        </p:spPr>
        <p:txBody>
          <a:bodyPr wrap="square" rtlCol="0">
            <a:spAutoFit/>
          </a:bodyPr>
          <a:lstStyle/>
          <a:p>
            <a:pPr algn="ctr"/>
            <a:r>
              <a:rPr lang="ru-RU" sz="194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4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9842500" y="7133452"/>
            <a:ext cx="685800"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rot="10800000" flipV="1">
            <a:off x="4360466" y="2935957"/>
            <a:ext cx="2158760" cy="46147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8"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1638869" y="3680329"/>
            <a:ext cx="2528385" cy="1622868"/>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50541" y="3422633"/>
            <a:ext cx="2406925" cy="619812"/>
          </a:xfrm>
          <a:prstGeom prst="rect">
            <a:avLst/>
          </a:prstGeom>
        </p:spPr>
      </p:pic>
      <p:sp>
        <p:nvSpPr>
          <p:cNvPr id="35" name="Объект 31"/>
          <p:cNvSpPr txBox="1">
            <a:spLocks/>
          </p:cNvSpPr>
          <p:nvPr/>
        </p:nvSpPr>
        <p:spPr>
          <a:xfrm>
            <a:off x="4263749" y="3487051"/>
            <a:ext cx="2350324" cy="592435"/>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a:t>
            </a:r>
            <a:r>
              <a:rPr lang="ru-RU" sz="900" spc="-50" dirty="0">
                <a:latin typeface="Open Sans" panose="020B0606030504020204" pitchFamily="34" charset="0"/>
                <a:ea typeface="Open Sans" panose="020B0606030504020204" pitchFamily="34" charset="0"/>
                <a:cs typeface="Open Sans" panose="020B0606030504020204" pitchFamily="34" charset="0"/>
              </a:rPr>
              <a:t>комплексе</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Рисунок 39"/>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6734659" y="1161197"/>
            <a:ext cx="2272789" cy="877306"/>
          </a:xfrm>
          <a:prstGeom prst="rect">
            <a:avLst/>
          </a:prstGeom>
        </p:spPr>
      </p:pic>
      <p:sp>
        <p:nvSpPr>
          <p:cNvPr id="50" name="Объект 31"/>
          <p:cNvSpPr txBox="1">
            <a:spLocks/>
          </p:cNvSpPr>
          <p:nvPr/>
        </p:nvSpPr>
        <p:spPr>
          <a:xfrm>
            <a:off x="1704842" y="3702823"/>
            <a:ext cx="2387515" cy="2465118"/>
          </a:xfrm>
          <a:prstGeom prst="rect">
            <a:avLst/>
          </a:prstGeom>
        </p:spPr>
        <p:txBody>
          <a:bodyPr vert="horz" lIns="91402" tIns="45701" rIns="91402" bIns="45701"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r>
              <a:rPr lang="ru-RU" sz="900" spc="-50" dirty="0">
                <a:latin typeface="Open Sans" panose="020B0606030504020204" pitchFamily="34" charset="0"/>
                <a:ea typeface="Open Sans" panose="020B0606030504020204" pitchFamily="34" charset="0"/>
                <a:cs typeface="Open Sans" panose="020B0606030504020204" pitchFamily="34" charset="0"/>
              </a:rPr>
              <a:t>;</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молока</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2349262" y="11988"/>
            <a:ext cx="1276682" cy="938719"/>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Сафоновский муниципальный округ</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1" name="Рисунок 50"/>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6734646" y="2540383"/>
            <a:ext cx="2247433" cy="2295372"/>
          </a:xfrm>
          <a:prstGeom prst="rect">
            <a:avLst/>
          </a:prstGeom>
        </p:spPr>
      </p:pic>
      <p:sp>
        <p:nvSpPr>
          <p:cNvPr id="2" name="Прямоугольник 1"/>
          <p:cNvSpPr/>
          <p:nvPr/>
        </p:nvSpPr>
        <p:spPr>
          <a:xfrm>
            <a:off x="2333004" y="6429273"/>
            <a:ext cx="1295613" cy="704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dirty="0">
              <a:solidFill>
                <a:schemeClr val="accent1">
                  <a:lumMod val="50000"/>
                </a:schemeClr>
              </a:solidFill>
              <a:cs typeface="Times New Roman" panose="02020603050405020304" pitchFamily="18" charset="0"/>
            </a:endParaRPr>
          </a:p>
          <a:p>
            <a:endParaRPr lang="ru-RU" sz="1200" dirty="0">
              <a:solidFill>
                <a:schemeClr val="accent1">
                  <a:lumMod val="50000"/>
                </a:schemeClr>
              </a:solidFill>
              <a:cs typeface="Times New Roman" panose="02020603050405020304" pitchFamily="18" charset="0"/>
            </a:endParaRPr>
          </a:p>
          <a:p>
            <a:endParaRPr lang="ru-RU" sz="1200" dirty="0">
              <a:solidFill>
                <a:schemeClr val="accent1">
                  <a:lumMod val="50000"/>
                </a:schemeClr>
              </a:solidFill>
              <a:cs typeface="Times New Roman" panose="02020603050405020304" pitchFamily="18" charset="0"/>
            </a:endParaRPr>
          </a:p>
          <a:p>
            <a:r>
              <a:rPr lang="ru-RU" sz="1200" dirty="0">
                <a:solidFill>
                  <a:schemeClr val="accent1">
                    <a:lumMod val="50000"/>
                  </a:schemeClr>
                </a:solidFill>
                <a:cs typeface="Times New Roman" panose="02020603050405020304" pitchFamily="18" charset="0"/>
              </a:rPr>
              <a:t> Министерство</a:t>
            </a:r>
            <a:endParaRPr lang="ru-RU" sz="1200" dirty="0">
              <a:solidFill>
                <a:schemeClr val="accent1">
                  <a:lumMod val="50000"/>
                </a:schemeClr>
              </a:solidFill>
              <a:cs typeface="Times New Roman" panose="02020603050405020304" pitchFamily="18" charset="0"/>
            </a:endParaRPr>
          </a:p>
        </p:txBody>
      </p:sp>
      <p:pic>
        <p:nvPicPr>
          <p:cNvPr id="9" name="Рисунок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84030" y="6667828"/>
            <a:ext cx="845360" cy="876924"/>
          </a:xfrm>
          <a:prstGeom prst="rect">
            <a:avLst/>
          </a:prstGeom>
        </p:spPr>
      </p:pic>
      <p:pic>
        <p:nvPicPr>
          <p:cNvPr id="8" name="Рисунок 7"/>
          <p:cNvPicPr>
            <a:picLocks noChangeAspect="1"/>
          </p:cNvPicPr>
          <p:nvPr/>
        </p:nvPicPr>
        <p:blipFill>
          <a:blip r:embed="rId18" cstate="print"/>
          <a:stretch>
            <a:fillRect/>
          </a:stretch>
        </p:blipFill>
        <p:spPr>
          <a:xfrm>
            <a:off x="1680949" y="19101"/>
            <a:ext cx="652055" cy="810497"/>
          </a:xfrm>
          <a:prstGeom prst="rect">
            <a:avLst/>
          </a:prstGeom>
        </p:spPr>
      </p:pic>
    </p:spTree>
    <p:extLst>
      <p:ext uri="{BB962C8B-B14F-4D97-AF65-F5344CB8AC3E}">
        <p14:creationId xmlns:p14="http://schemas.microsoft.com/office/powerpoint/2010/main" val="1693255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759" y="1769255"/>
            <a:ext cx="2274547" cy="2400943"/>
          </a:xfrm>
          <a:prstGeom prst="rect">
            <a:avLst/>
          </a:prstGeom>
        </p:spPr>
      </p:pic>
      <p:sp>
        <p:nvSpPr>
          <p:cNvPr id="57" name="TextBox 56"/>
          <p:cNvSpPr txBox="1"/>
          <p:nvPr/>
        </p:nvSpPr>
        <p:spPr>
          <a:xfrm>
            <a:off x="1721761" y="1810286"/>
            <a:ext cx="2274544" cy="1982274"/>
          </a:xfrm>
          <a:prstGeom prst="rect">
            <a:avLst/>
          </a:prstGeom>
          <a:noFill/>
        </p:spPr>
        <p:txBody>
          <a:bodyPr wrap="square" rtlCol="0">
            <a:spAutoFit/>
          </a:bodyPr>
          <a:lstStyle/>
          <a:p>
            <a:pPr indent="180903" algn="just" defTabSz="755632">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на </a:t>
            </a:r>
            <a:r>
              <a:rPr lang="ru-RU" sz="8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 ; </a:t>
            </a:r>
          </a:p>
          <a:p>
            <a:pPr indent="180903" algn="just" defTabSz="755632">
              <a:lnSpc>
                <a:spcPct val="96000"/>
              </a:lnSpc>
              <a:buFont typeface="+mj-lt"/>
              <a:buAutoNum type="arabicPeriod"/>
            </a:pPr>
            <a:r>
              <a:rPr lang="ru-RU" sz="800" b="1" spc="-50" dirty="0">
                <a:latin typeface="Open Sans" panose="020B0606030504020204" pitchFamily="34" charset="0"/>
                <a:ea typeface="Open Sans" panose="020B0606030504020204" pitchFamily="34" charset="0"/>
                <a:cs typeface="Open Sans" panose="020B0606030504020204" pitchFamily="34" charset="0"/>
              </a:rPr>
              <a:t> </a:t>
            </a:r>
            <a:r>
              <a:rPr lang="ru-RU" sz="800" b="1" dirty="0"/>
              <a:t>Субсидия </a:t>
            </a:r>
            <a:r>
              <a:rPr lang="ru-RU" sz="800" b="1" dirty="0"/>
              <a:t>на возмещение части затрат на проведение </a:t>
            </a:r>
            <a:r>
              <a:rPr lang="ru-RU" sz="800" b="1" dirty="0" err="1"/>
              <a:t>культуртехнических</a:t>
            </a:r>
            <a:r>
              <a:rPr lang="ru-RU" sz="800" b="1" dirty="0"/>
              <a:t> мероприятий на выбывших сельскохозяйственных угодьях, вовлекаемых в сельскохозяйственный </a:t>
            </a:r>
            <a:r>
              <a:rPr lang="ru-RU" sz="800" b="1" dirty="0"/>
              <a:t>оборот;</a:t>
            </a:r>
            <a:r>
              <a:rPr lang="ru-RU" sz="800" b="1" dirty="0"/>
              <a:t> </a:t>
            </a:r>
            <a:endParaRPr lang="ru-RU" sz="800" b="1" spc="-50" dirty="0">
              <a:latin typeface="Open Sans" panose="020B0606030504020204" pitchFamily="34" charset="0"/>
              <a:ea typeface="Open Sans" panose="020B0606030504020204" pitchFamily="34" charset="0"/>
              <a:cs typeface="Open Sans" panose="020B0606030504020204" pitchFamily="34" charset="0"/>
            </a:endParaRPr>
          </a:p>
          <a:p>
            <a:pPr indent="180903" algn="just" defTabSz="755632">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a:t>
            </a:r>
            <a:r>
              <a:rPr lang="ru-RU" sz="8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8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8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8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8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r>
              <a:rPr lang="ru-RU" sz="800" spc="-50" dirty="0">
                <a:latin typeface="Open Sans" panose="020B0606030504020204" pitchFamily="34" charset="0"/>
                <a:ea typeface="Open Sans" panose="020B0606030504020204" pitchFamily="34" charset="0"/>
                <a:cs typeface="Open Sans" panose="020B0606030504020204" pitchFamily="34" charset="0"/>
              </a:rPr>
              <a:t>; </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indent="180903" algn="just" defTabSz="755632">
              <a:lnSpc>
                <a:spcPct val="96000"/>
              </a:lnSpc>
              <a:buFont typeface="+mj-lt"/>
              <a:buAutoNum type="arabicPeriod"/>
            </a:pPr>
            <a:r>
              <a:rPr lang="ru-RU" sz="8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800" spc="-50" dirty="0">
                <a:latin typeface="Open Sans" panose="020B0606030504020204" pitchFamily="34" charset="0"/>
                <a:ea typeface="Open Sans" panose="020B0606030504020204" pitchFamily="34" charset="0"/>
                <a:cs typeface="Open Sans" panose="020B0606030504020204" pitchFamily="34" charset="0"/>
              </a:rPr>
              <a:t>бюджетам </a:t>
            </a:r>
            <a:r>
              <a:rPr lang="ru-RU" sz="8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a:t>
            </a:r>
            <a:r>
              <a:rPr lang="ru-RU" sz="800" spc="-50" dirty="0">
                <a:latin typeface="Open Sans" panose="020B0606030504020204" pitchFamily="34" charset="0"/>
                <a:ea typeface="Open Sans" panose="020B0606030504020204" pitchFamily="34" charset="0"/>
                <a:cs typeface="Open Sans" panose="020B0606030504020204" pitchFamily="34" charset="0"/>
              </a:rPr>
              <a:t>работ</a:t>
            </a:r>
            <a:endParaRPr lang="ru-RU" sz="8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6642645" y="1412668"/>
            <a:ext cx="2419373" cy="276933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68649" y="4887251"/>
            <a:ext cx="1260107" cy="1220230"/>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24704" y="885805"/>
            <a:ext cx="2346415" cy="413870"/>
          </a:xfrm>
          <a:prstGeom prst="rect">
            <a:avLst/>
          </a:prstGeom>
        </p:spPr>
      </p:pic>
      <p:pic>
        <p:nvPicPr>
          <p:cNvPr id="10" name="Рисунок 9"/>
          <p:cNvPicPr>
            <a:picLocks noChangeAspect="1"/>
          </p:cNvPicPr>
          <p:nvPr/>
        </p:nvPicPr>
        <p:blipFill>
          <a:blip r:embed="rId8" cstate="print"/>
          <a:stretch>
            <a:fillRect/>
          </a:stretch>
        </p:blipFill>
        <p:spPr>
          <a:xfrm>
            <a:off x="3628616" y="59356"/>
            <a:ext cx="5496335" cy="662795"/>
          </a:xfrm>
          <a:prstGeom prst="rect">
            <a:avLst/>
          </a:prstGeom>
        </p:spPr>
      </p:pic>
      <p:sp>
        <p:nvSpPr>
          <p:cNvPr id="3" name="TextBox 2"/>
          <p:cNvSpPr txBox="1"/>
          <p:nvPr/>
        </p:nvSpPr>
        <p:spPr>
          <a:xfrm>
            <a:off x="3445742" y="31677"/>
            <a:ext cx="6004526" cy="707589"/>
          </a:xfrm>
          <a:prstGeom prst="rect">
            <a:avLst/>
          </a:prstGeom>
          <a:noFill/>
        </p:spPr>
        <p:txBody>
          <a:bodyPr wrap="square" rtlCol="0">
            <a:spAutoFit/>
          </a:bodyPr>
          <a:lstStyle/>
          <a:p>
            <a:pPr algn="ctr"/>
            <a:r>
              <a:rPr lang="ru-RU" sz="194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49"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9918700" y="7133824"/>
            <a:ext cx="774700"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706953" y="894672"/>
            <a:ext cx="2453459" cy="827386"/>
          </a:xfrm>
          <a:prstGeom prst="rect">
            <a:avLst/>
          </a:prstGeom>
        </p:spPr>
      </p:pic>
      <p:sp>
        <p:nvSpPr>
          <p:cNvPr id="6" name="TextBox 5"/>
          <p:cNvSpPr txBox="1"/>
          <p:nvPr/>
        </p:nvSpPr>
        <p:spPr>
          <a:xfrm>
            <a:off x="1597057" y="901688"/>
            <a:ext cx="2671335" cy="646060"/>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4332682" y="872877"/>
            <a:ext cx="1966577" cy="46147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4027818" y="4310581"/>
            <a:ext cx="2302942" cy="1153338"/>
          </a:xfrm>
          <a:prstGeom prst="rect">
            <a:avLst/>
          </a:prstGeom>
        </p:spPr>
        <p:txBody>
          <a:bodyPr vert="horz" lIns="91402" tIns="45701" rIns="91402" bIns="45701"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509" indent="-228509"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a:p>
            <a:pPr marL="228509" indent="-228509" algn="just">
              <a:lnSpc>
                <a:spcPct val="100000"/>
              </a:lnSpc>
              <a:spcBef>
                <a:spcPts val="0"/>
              </a:spcBef>
              <a:buFont typeface="Arial" panose="020B0604020202020204" pitchFamily="34" charset="0"/>
              <a:buAutoNum type="arabicPeriod"/>
            </a:pPr>
            <a:endParaRPr lang="ru-RU" sz="8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4224704" y="1412669"/>
            <a:ext cx="2353650" cy="3134657"/>
          </a:xfrm>
          <a:prstGeom prst="rect">
            <a:avLst/>
          </a:prstGeom>
        </p:spPr>
      </p:pic>
      <p:sp>
        <p:nvSpPr>
          <p:cNvPr id="47" name="TextBox 46"/>
          <p:cNvSpPr txBox="1"/>
          <p:nvPr/>
        </p:nvSpPr>
        <p:spPr>
          <a:xfrm>
            <a:off x="2402015" y="24253"/>
            <a:ext cx="1226601" cy="938325"/>
          </a:xfrm>
          <a:prstGeom prst="rect">
            <a:avLst/>
          </a:prstGeom>
          <a:noFill/>
        </p:spPr>
        <p:txBody>
          <a:bodyPr wrap="squar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Сафоновский муниципальный округ</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4234853" y="1495591"/>
            <a:ext cx="2292793" cy="3016738"/>
          </a:xfrm>
          <a:prstGeom prst="rect">
            <a:avLst/>
          </a:prstGeom>
          <a:noFill/>
        </p:spPr>
        <p:txBody>
          <a:bodyPr wrap="square" rtlCol="0">
            <a:spAutoFit/>
          </a:bodyPr>
          <a:lstStyle/>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a:t>
            </a:r>
            <a:r>
              <a:rPr lang="ru-RU" sz="900" spc="-50" dirty="0">
                <a:latin typeface="Open Sans" panose="020B0606030504020204" pitchFamily="34" charset="0"/>
                <a:ea typeface="Open Sans" panose="020B0606030504020204" pitchFamily="34" charset="0"/>
                <a:cs typeface="Open Sans" panose="020B0606030504020204" pitchFamily="34" charset="0"/>
              </a:rPr>
              <a:t>области 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реализацию мероприятий по благоустройству сельских территорий;</a:t>
            </a:r>
          </a:p>
          <a:p>
            <a:pPr indent="180903" algn="just" defTabSz="755632">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a:t>
            </a:r>
            <a:r>
              <a:rPr lang="ru-RU" sz="900" spc="-50" dirty="0">
                <a:latin typeface="Open Sans" panose="020B0606030504020204" pitchFamily="34" charset="0"/>
                <a:ea typeface="Open Sans" panose="020B0606030504020204" pitchFamily="34" charset="0"/>
                <a:cs typeface="Open Sans" panose="020B0606030504020204" pitchFamily="34" charset="0"/>
              </a:rPr>
              <a:t>пунктах</a:t>
            </a:r>
          </a:p>
          <a:p>
            <a:pPr indent="180903" algn="just" defTabSz="755632">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2326668" y="6107481"/>
            <a:ext cx="1833745" cy="1026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99" dirty="0">
              <a:solidFill>
                <a:schemeClr val="accent1">
                  <a:lumMod val="50000"/>
                </a:schemeClr>
              </a:solidFill>
              <a:cs typeface="Times New Roman" panose="02020603050405020304" pitchFamily="18" charset="0"/>
            </a:endParaRPr>
          </a:p>
          <a:p>
            <a:endParaRPr lang="ru-RU" sz="1299" dirty="0">
              <a:solidFill>
                <a:schemeClr val="accent1">
                  <a:lumMod val="50000"/>
                </a:schemeClr>
              </a:solidFill>
              <a:cs typeface="Times New Roman" panose="02020603050405020304" pitchFamily="18" charset="0"/>
            </a:endParaRPr>
          </a:p>
          <a:p>
            <a:endParaRPr lang="ru-RU" sz="1299" dirty="0">
              <a:solidFill>
                <a:schemeClr val="accent1">
                  <a:lumMod val="50000"/>
                </a:schemeClr>
              </a:solidFill>
              <a:cs typeface="Times New Roman" panose="02020603050405020304" pitchFamily="18" charset="0"/>
            </a:endParaRPr>
          </a:p>
          <a:p>
            <a:endParaRPr lang="ru-RU" sz="1299" dirty="0">
              <a:solidFill>
                <a:schemeClr val="accent1">
                  <a:lumMod val="50000"/>
                </a:schemeClr>
              </a:solidFill>
              <a:cs typeface="Times New Roman" panose="02020603050405020304" pitchFamily="18" charset="0"/>
            </a:endParaRPr>
          </a:p>
          <a:p>
            <a:r>
              <a:rPr lang="ru-RU" sz="1299" dirty="0">
                <a:solidFill>
                  <a:schemeClr val="accent1">
                    <a:lumMod val="50000"/>
                  </a:schemeClr>
                </a:solidFill>
                <a:cs typeface="Times New Roman" panose="02020603050405020304" pitchFamily="18" charset="0"/>
              </a:rPr>
              <a:t> Министерство</a:t>
            </a:r>
            <a:endParaRPr lang="ru-RU" sz="1299" dirty="0">
              <a:solidFill>
                <a:schemeClr val="accent1">
                  <a:lumMod val="50000"/>
                </a:schemeClr>
              </a:solidFill>
              <a:cs typeface="Times New Roman" panose="02020603050405020304" pitchFamily="18" charset="0"/>
            </a:endParaRP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30" y="6667828"/>
            <a:ext cx="845360" cy="876924"/>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99701" y="892108"/>
            <a:ext cx="2324748" cy="413870"/>
          </a:xfrm>
          <a:prstGeom prst="rect">
            <a:avLst/>
          </a:prstGeom>
        </p:spPr>
      </p:pic>
      <p:sp>
        <p:nvSpPr>
          <p:cNvPr id="61" name="Прямоугольник 60"/>
          <p:cNvSpPr/>
          <p:nvPr/>
        </p:nvSpPr>
        <p:spPr>
          <a:xfrm>
            <a:off x="6699699" y="1470481"/>
            <a:ext cx="2308178" cy="1892031"/>
          </a:xfrm>
          <a:prstGeom prst="rect">
            <a:avLst/>
          </a:prstGeom>
        </p:spPr>
        <p:txBody>
          <a:bodyPr wrap="square">
            <a:spAutoFit/>
          </a:bodyPr>
          <a:lstStyle/>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a:t>
            </a:r>
            <a:r>
              <a:rPr lang="ru-RU" sz="900" spc="-50" dirty="0">
                <a:latin typeface="Open Sans" panose="020B0606030504020204" pitchFamily="34" charset="0"/>
                <a:ea typeface="Open Sans" panose="020B0606030504020204" pitchFamily="34" charset="0"/>
                <a:cs typeface="Open Sans" panose="020B0606030504020204" pitchFamily="34" charset="0"/>
              </a:rPr>
              <a:t>актом</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6750606" y="964070"/>
            <a:ext cx="2257272" cy="276883"/>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sp>
        <p:nvSpPr>
          <p:cNvPr id="23" name="TextBox 22"/>
          <p:cNvSpPr txBox="1"/>
          <p:nvPr/>
        </p:nvSpPr>
        <p:spPr>
          <a:xfrm>
            <a:off x="1717738" y="4499935"/>
            <a:ext cx="2352711" cy="904611"/>
          </a:xfrm>
          <a:prstGeom prst="rect">
            <a:avLst/>
          </a:prstGeom>
          <a:noFill/>
        </p:spPr>
        <p:txBody>
          <a:bodyPr wrap="square" rtlCol="0">
            <a:spAutoFit/>
          </a:bodyPr>
          <a:lstStyle/>
          <a:p>
            <a:pPr algn="just" defTabSz="755632">
              <a:lnSpc>
                <a:spcPct val="96000"/>
              </a:lnSpc>
            </a:pPr>
            <a:r>
              <a:rPr lang="ru-RU" sz="1000" b="1" u="sng" dirty="0"/>
              <a:t>РП </a:t>
            </a:r>
            <a:r>
              <a:rPr lang="ru-RU" sz="1000" b="1" u="sng" dirty="0"/>
              <a:t>«Кадры </a:t>
            </a:r>
            <a:r>
              <a:rPr lang="ru-RU" sz="1000" b="1" u="sng" dirty="0"/>
              <a:t>в </a:t>
            </a:r>
            <a:r>
              <a:rPr lang="ru-RU" sz="1000" b="1" u="sng" dirty="0"/>
              <a:t>АПК»</a:t>
            </a:r>
            <a:endParaRPr lang="en-US" sz="1000" b="1" u="sng" dirty="0">
              <a:latin typeface="Open Sans" panose="020B0606030504020204"/>
            </a:endParaRPr>
          </a:p>
          <a:p>
            <a:pPr algn="just" defTabSz="755632">
              <a:lnSpc>
                <a:spcPct val="96000"/>
              </a:lnSpc>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a:t>
            </a:r>
            <a:r>
              <a:rPr lang="ru-RU" sz="900" spc="-50" dirty="0">
                <a:latin typeface="Open Sans" panose="020B0606030504020204" pitchFamily="34" charset="0"/>
                <a:ea typeface="Open Sans" panose="020B0606030504020204" pitchFamily="34" charset="0"/>
                <a:cs typeface="Open Sans" panose="020B0606030504020204" pitchFamily="34" charset="0"/>
              </a:rPr>
              <a:t>специалистами</a:t>
            </a:r>
            <a:endParaRPr lang="ru-RU" sz="900" spc="-50" dirty="0">
              <a:latin typeface="Open Sans" panose="020B0606030504020204" pitchFamily="34" charset="0"/>
              <a:ea typeface="Open Sans" panose="020B0606030504020204" pitchFamily="34" charset="0"/>
              <a:cs typeface="Open Sans" panose="020B0606030504020204" pitchFamily="34" charset="0"/>
            </a:endParaRPr>
          </a:p>
          <a:p>
            <a:pPr indent="180903" algn="just" defTabSz="755632">
              <a:lnSpc>
                <a:spcPct val="96000"/>
              </a:lnSpc>
              <a:buFont typeface="+mj-lt"/>
              <a:buAutoNum type="arabicPeriod"/>
            </a:pPr>
            <a:endParaRPr lang="ru-RU" sz="900" spc="-50" dirty="0">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11"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744276" y="4314333"/>
            <a:ext cx="2421294" cy="1343310"/>
          </a:xfrm>
          <a:prstGeom prst="rect">
            <a:avLst/>
          </a:prstGeom>
        </p:spPr>
      </p:pic>
      <p:pic>
        <p:nvPicPr>
          <p:cNvPr id="25" name="Рисунок 24"/>
          <p:cNvPicPr>
            <a:picLocks noChangeAspect="1"/>
          </p:cNvPicPr>
          <p:nvPr/>
        </p:nvPicPr>
        <p:blipFill>
          <a:blip r:embed="rId13" cstate="print"/>
          <a:stretch>
            <a:fillRect/>
          </a:stretch>
        </p:blipFill>
        <p:spPr>
          <a:xfrm>
            <a:off x="1777335" y="2963"/>
            <a:ext cx="652055" cy="810497"/>
          </a:xfrm>
          <a:prstGeom prst="rect">
            <a:avLst/>
          </a:prstGeom>
        </p:spPr>
      </p:pic>
    </p:spTree>
    <p:extLst>
      <p:ext uri="{BB962C8B-B14F-4D97-AF65-F5344CB8AC3E}">
        <p14:creationId xmlns:p14="http://schemas.microsoft.com/office/powerpoint/2010/main" val="29757582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887658"/>
          </a:xfrm>
          <a:prstGeom prst="rect">
            <a:avLst/>
          </a:prstGeom>
        </p:spPr>
      </p:pic>
      <p:sp>
        <p:nvSpPr>
          <p:cNvPr id="3" name="object 3"/>
          <p:cNvSpPr txBox="1">
            <a:spLocks noGrp="1"/>
          </p:cNvSpPr>
          <p:nvPr>
            <p:ph type="title"/>
          </p:nvPr>
        </p:nvSpPr>
        <p:spPr>
          <a:xfrm>
            <a:off x="3752988" y="258571"/>
            <a:ext cx="5248275" cy="775212"/>
          </a:xfrm>
          <a:prstGeom prst="rect">
            <a:avLst/>
          </a:prstGeom>
        </p:spPr>
        <p:txBody>
          <a:bodyPr vert="horz" wrap="square" lIns="0" tIns="13335" rIns="0" bIns="0" rtlCol="0">
            <a:spAutoFit/>
          </a:bodyPr>
          <a:lstStyle/>
          <a:p>
            <a:r>
              <a:rPr lang="ru-RU" sz="1650" dirty="0" smtClean="0">
                <a:latin typeface="Microsoft Sans Serif" pitchFamily="34" charset="0"/>
                <a:ea typeface="Microsoft Sans Serif" pitchFamily="34" charset="0"/>
                <a:cs typeface="Microsoft Sans Serif" pitchFamily="34" charset="0"/>
              </a:rPr>
              <a:t>Обращение Главы муниципального образования</a:t>
            </a:r>
            <a:br>
              <a:rPr lang="ru-RU" sz="1650" dirty="0" smtClean="0">
                <a:latin typeface="Microsoft Sans Serif" pitchFamily="34" charset="0"/>
                <a:ea typeface="Microsoft Sans Serif" pitchFamily="34" charset="0"/>
                <a:cs typeface="Microsoft Sans Serif" pitchFamily="34" charset="0"/>
              </a:rPr>
            </a:br>
            <a:r>
              <a:rPr sz="1650" spc="-10" dirty="0" smtClean="0">
                <a:latin typeface="Microsoft Sans Serif" pitchFamily="34" charset="0"/>
                <a:ea typeface="Microsoft Sans Serif" pitchFamily="34" charset="0"/>
                <a:cs typeface="Microsoft Sans Serif" pitchFamily="34" charset="0"/>
              </a:rPr>
              <a:t>«</a:t>
            </a:r>
            <a:r>
              <a:rPr sz="1650" spc="-10" dirty="0" err="1" smtClean="0">
                <a:latin typeface="Microsoft Sans Serif" pitchFamily="34" charset="0"/>
                <a:ea typeface="Microsoft Sans Serif" pitchFamily="34" charset="0"/>
                <a:cs typeface="Microsoft Sans Serif" pitchFamily="34" charset="0"/>
              </a:rPr>
              <a:t>Сафоновский</a:t>
            </a:r>
            <a:r>
              <a:rPr sz="1650" spc="-30" dirty="0" smtClean="0">
                <a:latin typeface="Microsoft Sans Serif" pitchFamily="34" charset="0"/>
                <a:ea typeface="Microsoft Sans Serif" pitchFamily="34" charset="0"/>
                <a:cs typeface="Microsoft Sans Serif" pitchFamily="34" charset="0"/>
              </a:rPr>
              <a:t> </a:t>
            </a:r>
            <a:r>
              <a:rPr lang="ru-RU" sz="1650" dirty="0" smtClean="0">
                <a:latin typeface="Microsoft Sans Serif" pitchFamily="34" charset="0"/>
                <a:ea typeface="Microsoft Sans Serif" pitchFamily="34" charset="0"/>
                <a:cs typeface="Microsoft Sans Serif" pitchFamily="34" charset="0"/>
              </a:rPr>
              <a:t>муниципальный округ» Смоленской области</a:t>
            </a:r>
            <a:endParaRPr lang="ru-RU" sz="1650" dirty="0">
              <a:latin typeface="Microsoft Sans Serif" pitchFamily="34" charset="0"/>
              <a:ea typeface="Microsoft Sans Serif" pitchFamily="34" charset="0"/>
              <a:cs typeface="Microsoft Sans Serif" pitchFamily="34" charset="0"/>
            </a:endParaRPr>
          </a:p>
        </p:txBody>
      </p:sp>
      <p:sp>
        <p:nvSpPr>
          <p:cNvPr id="4" name="object 4"/>
          <p:cNvSpPr txBox="1"/>
          <p:nvPr/>
        </p:nvSpPr>
        <p:spPr>
          <a:xfrm>
            <a:off x="2449968" y="183896"/>
            <a:ext cx="1067932" cy="859210"/>
          </a:xfrm>
          <a:prstGeom prst="rect">
            <a:avLst/>
          </a:prstGeom>
        </p:spPr>
        <p:txBody>
          <a:bodyPr vert="horz" wrap="square" lIns="0" tIns="12700" rIns="0" bIns="0" rtlCol="0">
            <a:spAutoFit/>
          </a:bodyPr>
          <a:lstStyle/>
          <a:p>
            <a:r>
              <a:rPr sz="1100" spc="-10" dirty="0" err="1">
                <a:solidFill>
                  <a:srgbClr val="001F5F"/>
                </a:solidFill>
                <a:latin typeface="Microsoft Sans Serif" pitchFamily="34" charset="0"/>
                <a:ea typeface="Microsoft Sans Serif" pitchFamily="34" charset="0"/>
                <a:cs typeface="Microsoft Sans Serif" pitchFamily="34" charset="0"/>
              </a:rPr>
              <a:t>Сафоновский</a:t>
            </a:r>
            <a:r>
              <a:rPr sz="1100" spc="-10" dirty="0">
                <a:solidFill>
                  <a:srgbClr val="001F5F"/>
                </a:solidFill>
                <a:latin typeface="Microsoft Sans Serif" pitchFamily="34" charset="0"/>
                <a:ea typeface="Microsoft Sans Serif" pitchFamily="34" charset="0"/>
                <a:cs typeface="Microsoft Sans Serif" pitchFamily="34" charset="0"/>
              </a:rPr>
              <a:t>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sp>
        <p:nvSpPr>
          <p:cNvPr id="5" name="object 5"/>
          <p:cNvSpPr txBox="1"/>
          <p:nvPr/>
        </p:nvSpPr>
        <p:spPr>
          <a:xfrm>
            <a:off x="2686696" y="2233379"/>
            <a:ext cx="742950" cy="353695"/>
          </a:xfrm>
          <a:prstGeom prst="rect">
            <a:avLst/>
          </a:prstGeom>
        </p:spPr>
        <p:txBody>
          <a:bodyPr vert="horz" wrap="square" lIns="0" tIns="0" rIns="0" bIns="0" rtlCol="0">
            <a:spAutoFit/>
          </a:bodyPr>
          <a:lstStyle/>
          <a:p>
            <a:pPr algn="ctr">
              <a:lnSpc>
                <a:spcPts val="1325"/>
              </a:lnSpc>
            </a:pPr>
            <a:r>
              <a:rPr sz="1200" dirty="0">
                <a:latin typeface="Microsoft Sans Serif"/>
                <a:cs typeface="Microsoft Sans Serif"/>
              </a:rPr>
              <a:t>Место</a:t>
            </a:r>
            <a:r>
              <a:rPr sz="1200" spc="-15" dirty="0">
                <a:latin typeface="Times New Roman"/>
                <a:cs typeface="Times New Roman"/>
              </a:rPr>
              <a:t> </a:t>
            </a:r>
            <a:r>
              <a:rPr sz="1200" spc="-25" dirty="0">
                <a:latin typeface="Microsoft Sans Serif"/>
                <a:cs typeface="Microsoft Sans Serif"/>
              </a:rPr>
              <a:t>для</a:t>
            </a:r>
            <a:endParaRPr sz="1200">
              <a:latin typeface="Microsoft Sans Serif"/>
              <a:cs typeface="Microsoft Sans Serif"/>
            </a:endParaRPr>
          </a:p>
          <a:p>
            <a:pPr algn="ctr">
              <a:lnSpc>
                <a:spcPct val="100000"/>
              </a:lnSpc>
            </a:pPr>
            <a:r>
              <a:rPr sz="1200" spc="-20" dirty="0">
                <a:latin typeface="Microsoft Sans Serif"/>
                <a:cs typeface="Microsoft Sans Serif"/>
              </a:rPr>
              <a:t>фото</a:t>
            </a:r>
            <a:endParaRPr sz="1200">
              <a:latin typeface="Microsoft Sans Serif"/>
              <a:cs typeface="Microsoft Sans Serif"/>
            </a:endParaRPr>
          </a:p>
        </p:txBody>
      </p:sp>
      <p:sp>
        <p:nvSpPr>
          <p:cNvPr id="6" name="object 6"/>
          <p:cNvSpPr txBox="1"/>
          <p:nvPr/>
        </p:nvSpPr>
        <p:spPr>
          <a:xfrm>
            <a:off x="4449455" y="1241551"/>
            <a:ext cx="4372610" cy="566822"/>
          </a:xfrm>
          <a:prstGeom prst="rect">
            <a:avLst/>
          </a:prstGeom>
        </p:spPr>
        <p:txBody>
          <a:bodyPr vert="horz" wrap="square" lIns="0" tIns="12700" rIns="0" bIns="0" rtlCol="0">
            <a:spAutoFit/>
          </a:bodyPr>
          <a:lstStyle/>
          <a:p>
            <a:pPr algn="ctr">
              <a:lnSpc>
                <a:spcPct val="100000"/>
              </a:lnSpc>
              <a:spcBef>
                <a:spcPts val="100"/>
              </a:spcBef>
            </a:pPr>
            <a:r>
              <a:rPr sz="1400" spc="-20" dirty="0">
                <a:solidFill>
                  <a:srgbClr val="235675"/>
                </a:solidFill>
                <a:latin typeface="Microsoft Sans Serif"/>
                <a:cs typeface="Microsoft Sans Serif"/>
              </a:rPr>
              <a:t>Дорогие</a:t>
            </a:r>
            <a:r>
              <a:rPr sz="1400" spc="-50" dirty="0">
                <a:solidFill>
                  <a:srgbClr val="235675"/>
                </a:solidFill>
                <a:latin typeface="Times New Roman"/>
                <a:cs typeface="Times New Roman"/>
              </a:rPr>
              <a:t> </a:t>
            </a:r>
            <a:r>
              <a:rPr sz="1400" spc="-10" dirty="0">
                <a:solidFill>
                  <a:srgbClr val="235675"/>
                </a:solidFill>
                <a:latin typeface="Microsoft Sans Serif"/>
                <a:cs typeface="Microsoft Sans Serif"/>
              </a:rPr>
              <a:t>друзья!</a:t>
            </a:r>
            <a:endParaRPr sz="1400" dirty="0">
              <a:latin typeface="Microsoft Sans Serif"/>
              <a:cs typeface="Microsoft Sans Serif"/>
            </a:endParaRPr>
          </a:p>
          <a:p>
            <a:pPr marL="12700" marR="5080" indent="362585">
              <a:lnSpc>
                <a:spcPct val="100000"/>
              </a:lnSpc>
              <a:tabLst>
                <a:tab pos="586740" algn="l"/>
                <a:tab pos="792480" algn="l"/>
                <a:tab pos="1467485" algn="l"/>
                <a:tab pos="2033270" algn="l"/>
                <a:tab pos="2318385" algn="l"/>
                <a:tab pos="2962910" algn="l"/>
                <a:tab pos="3248025" algn="l"/>
                <a:tab pos="3816350" algn="l"/>
              </a:tabLst>
            </a:pPr>
            <a:r>
              <a:rPr sz="1100" dirty="0" err="1" smtClean="0">
                <a:latin typeface="Microsoft Sans Serif" pitchFamily="34" charset="0"/>
                <a:ea typeface="Microsoft Sans Serif" pitchFamily="34" charset="0"/>
                <a:cs typeface="Microsoft Sans Serif" pitchFamily="34" charset="0"/>
              </a:rPr>
              <a:t>Рад</a:t>
            </a:r>
            <a:r>
              <a:rPr sz="1100" spc="20" dirty="0" smtClean="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вас</a:t>
            </a:r>
            <a:r>
              <a:rPr sz="1100" spc="1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приветствовать</a:t>
            </a:r>
            <a:r>
              <a:rPr sz="1100" spc="2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от</a:t>
            </a:r>
            <a:r>
              <a:rPr sz="1100" spc="1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имени</a:t>
            </a:r>
            <a:r>
              <a:rPr sz="1100" spc="2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жителей</a:t>
            </a:r>
            <a:r>
              <a:rPr sz="1100" spc="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нашего</a:t>
            </a:r>
            <a:r>
              <a:rPr sz="1100" spc="15"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молодого города</a:t>
            </a:r>
            <a:r>
              <a:rPr sz="1100" dirty="0">
                <a:latin typeface="Microsoft Sans Serif" pitchFamily="34" charset="0"/>
                <a:ea typeface="Microsoft Sans Serif" pitchFamily="34" charset="0"/>
                <a:cs typeface="Microsoft Sans Serif" pitchFamily="34" charset="0"/>
              </a:rPr>
              <a:t>	</a:t>
            </a:r>
            <a:r>
              <a:rPr sz="1100" spc="-50" dirty="0">
                <a:latin typeface="Microsoft Sans Serif" pitchFamily="34" charset="0"/>
                <a:ea typeface="Microsoft Sans Serif" pitchFamily="34" charset="0"/>
                <a:cs typeface="Microsoft Sans Serif" pitchFamily="34" charset="0"/>
              </a:rPr>
              <a:t>и</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древней</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земли,</a:t>
            </a:r>
            <a:r>
              <a:rPr sz="1100" dirty="0">
                <a:latin typeface="Microsoft Sans Serif" pitchFamily="34" charset="0"/>
                <a:ea typeface="Microsoft Sans Serif" pitchFamily="34" charset="0"/>
                <a:cs typeface="Microsoft Sans Serif" pitchFamily="34" charset="0"/>
              </a:rPr>
              <a:t>	</a:t>
            </a:r>
            <a:r>
              <a:rPr sz="1100" spc="-25" dirty="0">
                <a:latin typeface="Microsoft Sans Serif" pitchFamily="34" charset="0"/>
                <a:ea typeface="Microsoft Sans Serif" pitchFamily="34" charset="0"/>
                <a:cs typeface="Microsoft Sans Serif" pitchFamily="34" charset="0"/>
              </a:rPr>
              <a:t>на</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которой</a:t>
            </a:r>
            <a:r>
              <a:rPr sz="1100" dirty="0">
                <a:latin typeface="Microsoft Sans Serif" pitchFamily="34" charset="0"/>
                <a:ea typeface="Microsoft Sans Serif" pitchFamily="34" charset="0"/>
                <a:cs typeface="Microsoft Sans Serif" pitchFamily="34" charset="0"/>
              </a:rPr>
              <a:t>	</a:t>
            </a:r>
            <a:r>
              <a:rPr sz="1100" spc="-25" dirty="0">
                <a:latin typeface="Microsoft Sans Serif" pitchFamily="34" charset="0"/>
                <a:ea typeface="Microsoft Sans Serif" pitchFamily="34" charset="0"/>
                <a:cs typeface="Microsoft Sans Serif" pitchFamily="34" charset="0"/>
              </a:rPr>
              <a:t>он</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вырос.</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Сегодня</a:t>
            </a:r>
            <a:endParaRPr sz="1100" dirty="0">
              <a:latin typeface="Microsoft Sans Serif" pitchFamily="34" charset="0"/>
              <a:ea typeface="Microsoft Sans Serif" pitchFamily="34" charset="0"/>
              <a:cs typeface="Microsoft Sans Serif" pitchFamily="34" charset="0"/>
            </a:endParaRPr>
          </a:p>
        </p:txBody>
      </p:sp>
      <p:sp>
        <p:nvSpPr>
          <p:cNvPr id="7" name="object 7"/>
          <p:cNvSpPr txBox="1"/>
          <p:nvPr/>
        </p:nvSpPr>
        <p:spPr>
          <a:xfrm>
            <a:off x="4463308" y="2046920"/>
            <a:ext cx="2978150" cy="193675"/>
          </a:xfrm>
          <a:prstGeom prst="rect">
            <a:avLst/>
          </a:prstGeom>
        </p:spPr>
        <p:txBody>
          <a:bodyPr vert="horz" wrap="square" lIns="0" tIns="12700" rIns="0" bIns="0" rtlCol="0">
            <a:spAutoFit/>
          </a:bodyPr>
          <a:lstStyle/>
          <a:p>
            <a:pPr marL="12700">
              <a:lnSpc>
                <a:spcPct val="100000"/>
              </a:lnSpc>
              <a:spcBef>
                <a:spcPts val="100"/>
              </a:spcBef>
              <a:tabLst>
                <a:tab pos="1641475" algn="l"/>
                <a:tab pos="2886710" algn="l"/>
              </a:tabLst>
            </a:pPr>
            <a:r>
              <a:rPr sz="1100" spc="-10" dirty="0">
                <a:latin typeface="Microsoft Sans Serif"/>
                <a:cs typeface="Microsoft Sans Serif"/>
              </a:rPr>
              <a:t>производственным</a:t>
            </a:r>
            <a:r>
              <a:rPr sz="1100" dirty="0">
                <a:latin typeface="Times New Roman"/>
                <a:cs typeface="Times New Roman"/>
              </a:rPr>
              <a:t>	</a:t>
            </a:r>
            <a:r>
              <a:rPr sz="1100" spc="-10" dirty="0">
                <a:latin typeface="Microsoft Sans Serif"/>
                <a:cs typeface="Microsoft Sans Serif"/>
              </a:rPr>
              <a:t>потенциалом</a:t>
            </a:r>
            <a:r>
              <a:rPr sz="1100" dirty="0">
                <a:latin typeface="Times New Roman"/>
                <a:cs typeface="Times New Roman"/>
              </a:rPr>
              <a:t>	</a:t>
            </a:r>
            <a:r>
              <a:rPr sz="1100" spc="-50" dirty="0">
                <a:latin typeface="Microsoft Sans Serif"/>
                <a:cs typeface="Microsoft Sans Serif"/>
              </a:rPr>
              <a:t>и</a:t>
            </a:r>
            <a:endParaRPr sz="1100" dirty="0">
              <a:latin typeface="Microsoft Sans Serif"/>
              <a:cs typeface="Microsoft Sans Serif"/>
            </a:endParaRPr>
          </a:p>
        </p:txBody>
      </p:sp>
      <p:sp>
        <p:nvSpPr>
          <p:cNvPr id="8" name="object 8"/>
          <p:cNvSpPr txBox="1"/>
          <p:nvPr/>
        </p:nvSpPr>
        <p:spPr>
          <a:xfrm>
            <a:off x="4465452" y="1866263"/>
            <a:ext cx="4371340" cy="361315"/>
          </a:xfrm>
          <a:prstGeom prst="rect">
            <a:avLst/>
          </a:prstGeom>
        </p:spPr>
        <p:txBody>
          <a:bodyPr vert="horz" wrap="square" lIns="0" tIns="12700" rIns="0" bIns="0" rtlCol="0">
            <a:spAutoFit/>
          </a:bodyPr>
          <a:lstStyle/>
          <a:p>
            <a:pPr marR="5080" algn="r">
              <a:lnSpc>
                <a:spcPct val="100000"/>
              </a:lnSpc>
              <a:spcBef>
                <a:spcPts val="100"/>
              </a:spcBef>
              <a:tabLst>
                <a:tab pos="1057275" algn="l"/>
                <a:tab pos="1613535" algn="l"/>
                <a:tab pos="2395220" algn="l"/>
                <a:tab pos="3282315" algn="l"/>
              </a:tabLst>
            </a:pPr>
            <a:r>
              <a:rPr sz="1100" spc="-10" dirty="0">
                <a:latin typeface="Microsoft Sans Serif" pitchFamily="34" charset="0"/>
                <a:ea typeface="Microsoft Sans Serif" pitchFamily="34" charset="0"/>
                <a:cs typeface="Microsoft Sans Serif" pitchFamily="34" charset="0"/>
              </a:rPr>
              <a:t>Сафоновский</a:t>
            </a:r>
            <a:r>
              <a:rPr sz="1100" dirty="0">
                <a:latin typeface="Microsoft Sans Serif" pitchFamily="34" charset="0"/>
                <a:ea typeface="Microsoft Sans Serif" pitchFamily="34" charset="0"/>
                <a:cs typeface="Microsoft Sans Serif" pitchFamily="34" charset="0"/>
              </a:rPr>
              <a:t>	</a:t>
            </a:r>
            <a:r>
              <a:rPr lang="ru-RU" sz="1100" spc="-20" dirty="0" smtClean="0">
                <a:latin typeface="Microsoft Sans Serif" pitchFamily="34" charset="0"/>
                <a:ea typeface="Microsoft Sans Serif" pitchFamily="34" charset="0"/>
                <a:cs typeface="Microsoft Sans Serif" pitchFamily="34" charset="0"/>
              </a:rPr>
              <a:t>округ</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обладает</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динамично</a:t>
            </a:r>
            <a:r>
              <a:rPr sz="110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развивающимся</a:t>
            </a:r>
            <a:endParaRPr sz="1100" dirty="0">
              <a:latin typeface="Microsoft Sans Serif" pitchFamily="34" charset="0"/>
              <a:ea typeface="Microsoft Sans Serif" pitchFamily="34" charset="0"/>
              <a:cs typeface="Microsoft Sans Serif" pitchFamily="34" charset="0"/>
            </a:endParaRPr>
          </a:p>
          <a:p>
            <a:pPr marR="5080" algn="r">
              <a:lnSpc>
                <a:spcPct val="100000"/>
              </a:lnSpc>
            </a:pPr>
            <a:r>
              <a:rPr sz="1100" spc="-10" dirty="0">
                <a:latin typeface="Microsoft Sans Serif" pitchFamily="34" charset="0"/>
                <a:ea typeface="Microsoft Sans Serif" pitchFamily="34" charset="0"/>
                <a:cs typeface="Microsoft Sans Serif" pitchFamily="34" charset="0"/>
              </a:rPr>
              <a:t>благоприятным</a:t>
            </a:r>
            <a:endParaRPr sz="1100" dirty="0">
              <a:latin typeface="Microsoft Sans Serif" pitchFamily="34" charset="0"/>
              <a:ea typeface="Microsoft Sans Serif" pitchFamily="34" charset="0"/>
              <a:cs typeface="Microsoft Sans Serif" pitchFamily="34" charset="0"/>
            </a:endParaRPr>
          </a:p>
        </p:txBody>
      </p:sp>
      <p:grpSp>
        <p:nvGrpSpPr>
          <p:cNvPr id="9" name="object 9"/>
          <p:cNvGrpSpPr/>
          <p:nvPr/>
        </p:nvGrpSpPr>
        <p:grpSpPr>
          <a:xfrm>
            <a:off x="1711330" y="178307"/>
            <a:ext cx="589915" cy="668020"/>
            <a:chOff x="1711330" y="178307"/>
            <a:chExt cx="589915" cy="668020"/>
          </a:xfrm>
        </p:grpSpPr>
        <p:pic>
          <p:nvPicPr>
            <p:cNvPr id="10" name="object 10"/>
            <p:cNvPicPr/>
            <p:nvPr/>
          </p:nvPicPr>
          <p:blipFill>
            <a:blip r:embed="rId3" cstate="print"/>
            <a:stretch>
              <a:fillRect/>
            </a:stretch>
          </p:blipFill>
          <p:spPr>
            <a:xfrm>
              <a:off x="1894210" y="178307"/>
              <a:ext cx="219456" cy="59436"/>
            </a:xfrm>
            <a:prstGeom prst="rect">
              <a:avLst/>
            </a:prstGeom>
          </p:spPr>
        </p:pic>
        <p:sp>
          <p:nvSpPr>
            <p:cNvPr id="11" name="object 11"/>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2" name="object 12"/>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1866778" y="233172"/>
              <a:ext cx="283463" cy="146304"/>
            </a:xfrm>
            <a:prstGeom prst="rect">
              <a:avLst/>
            </a:prstGeom>
          </p:spPr>
        </p:pic>
        <p:sp>
          <p:nvSpPr>
            <p:cNvPr id="14" name="object 14"/>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5" name="object 15"/>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6" name="object 16"/>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7" name="object 17"/>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8" name="object 18"/>
            <p:cNvPicPr/>
            <p:nvPr/>
          </p:nvPicPr>
          <p:blipFill>
            <a:blip r:embed="rId5" cstate="print"/>
            <a:stretch>
              <a:fillRect/>
            </a:stretch>
          </p:blipFill>
          <p:spPr>
            <a:xfrm>
              <a:off x="1761622" y="379476"/>
              <a:ext cx="502920" cy="73152"/>
            </a:xfrm>
            <a:prstGeom prst="rect">
              <a:avLst/>
            </a:prstGeom>
          </p:spPr>
        </p:pic>
        <p:sp>
          <p:nvSpPr>
            <p:cNvPr id="19" name="object 19"/>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0" name="object 20"/>
            <p:cNvPicPr/>
            <p:nvPr/>
          </p:nvPicPr>
          <p:blipFill>
            <a:blip r:embed="rId6" cstate="print"/>
            <a:stretch>
              <a:fillRect/>
            </a:stretch>
          </p:blipFill>
          <p:spPr>
            <a:xfrm>
              <a:off x="1711330" y="452628"/>
              <a:ext cx="589788" cy="329184"/>
            </a:xfrm>
            <a:prstGeom prst="rect">
              <a:avLst/>
            </a:prstGeom>
          </p:spPr>
        </p:pic>
        <p:pic>
          <p:nvPicPr>
            <p:cNvPr id="21" name="object 21"/>
            <p:cNvPicPr/>
            <p:nvPr/>
          </p:nvPicPr>
          <p:blipFill>
            <a:blip r:embed="rId7" cstate="print"/>
            <a:stretch>
              <a:fillRect/>
            </a:stretch>
          </p:blipFill>
          <p:spPr>
            <a:xfrm>
              <a:off x="1738762" y="777239"/>
              <a:ext cx="557784" cy="36576"/>
            </a:xfrm>
            <a:prstGeom prst="rect">
              <a:avLst/>
            </a:prstGeom>
          </p:spPr>
        </p:pic>
        <p:sp>
          <p:nvSpPr>
            <p:cNvPr id="22" name="object 22"/>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3" name="object 23"/>
            <p:cNvPicPr/>
            <p:nvPr/>
          </p:nvPicPr>
          <p:blipFill>
            <a:blip r:embed="rId8" cstate="print"/>
            <a:stretch>
              <a:fillRect/>
            </a:stretch>
          </p:blipFill>
          <p:spPr>
            <a:xfrm>
              <a:off x="2090806" y="809244"/>
              <a:ext cx="187451" cy="9144"/>
            </a:xfrm>
            <a:prstGeom prst="rect">
              <a:avLst/>
            </a:prstGeom>
          </p:spPr>
        </p:pic>
        <p:sp>
          <p:nvSpPr>
            <p:cNvPr id="24" name="object 24"/>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5" name="object 25"/>
            <p:cNvPicPr/>
            <p:nvPr/>
          </p:nvPicPr>
          <p:blipFill>
            <a:blip r:embed="rId9" cstate="print"/>
            <a:stretch>
              <a:fillRect/>
            </a:stretch>
          </p:blipFill>
          <p:spPr>
            <a:xfrm>
              <a:off x="1779910" y="809244"/>
              <a:ext cx="274319" cy="22860"/>
            </a:xfrm>
            <a:prstGeom prst="rect">
              <a:avLst/>
            </a:prstGeom>
          </p:spPr>
        </p:pic>
        <p:pic>
          <p:nvPicPr>
            <p:cNvPr id="26" name="object 26"/>
            <p:cNvPicPr/>
            <p:nvPr/>
          </p:nvPicPr>
          <p:blipFill>
            <a:blip r:embed="rId10" cstate="print"/>
            <a:stretch>
              <a:fillRect/>
            </a:stretch>
          </p:blipFill>
          <p:spPr>
            <a:xfrm>
              <a:off x="1971934" y="818388"/>
              <a:ext cx="292608" cy="13716"/>
            </a:xfrm>
            <a:prstGeom prst="rect">
              <a:avLst/>
            </a:prstGeom>
          </p:spPr>
        </p:pic>
        <p:pic>
          <p:nvPicPr>
            <p:cNvPr id="27" name="object 27"/>
            <p:cNvPicPr/>
            <p:nvPr/>
          </p:nvPicPr>
          <p:blipFill>
            <a:blip r:embed="rId11" cstate="print"/>
            <a:stretch>
              <a:fillRect/>
            </a:stretch>
          </p:blipFill>
          <p:spPr>
            <a:xfrm>
              <a:off x="1802770" y="832103"/>
              <a:ext cx="13716" cy="4572"/>
            </a:xfrm>
            <a:prstGeom prst="rect">
              <a:avLst/>
            </a:prstGeom>
          </p:spPr>
        </p:pic>
        <p:pic>
          <p:nvPicPr>
            <p:cNvPr id="28" name="object 28"/>
            <p:cNvPicPr/>
            <p:nvPr/>
          </p:nvPicPr>
          <p:blipFill>
            <a:blip r:embed="rId12" cstate="print"/>
            <a:stretch>
              <a:fillRect/>
            </a:stretch>
          </p:blipFill>
          <p:spPr>
            <a:xfrm>
              <a:off x="1912498" y="827531"/>
              <a:ext cx="73152" cy="9144"/>
            </a:xfrm>
            <a:prstGeom prst="rect">
              <a:avLst/>
            </a:prstGeom>
          </p:spPr>
        </p:pic>
        <p:pic>
          <p:nvPicPr>
            <p:cNvPr id="29" name="object 29"/>
            <p:cNvPicPr/>
            <p:nvPr/>
          </p:nvPicPr>
          <p:blipFill>
            <a:blip r:embed="rId13" cstate="print"/>
            <a:stretch>
              <a:fillRect/>
            </a:stretch>
          </p:blipFill>
          <p:spPr>
            <a:xfrm>
              <a:off x="2122810" y="827531"/>
              <a:ext cx="86868" cy="13716"/>
            </a:xfrm>
            <a:prstGeom prst="rect">
              <a:avLst/>
            </a:prstGeom>
          </p:spPr>
        </p:pic>
        <p:pic>
          <p:nvPicPr>
            <p:cNvPr id="30" name="object 30"/>
            <p:cNvPicPr/>
            <p:nvPr/>
          </p:nvPicPr>
          <p:blipFill>
            <a:blip r:embed="rId14" cstate="print"/>
            <a:stretch>
              <a:fillRect/>
            </a:stretch>
          </p:blipFill>
          <p:spPr>
            <a:xfrm>
              <a:off x="2045086" y="827531"/>
              <a:ext cx="64008" cy="9144"/>
            </a:xfrm>
            <a:prstGeom prst="rect">
              <a:avLst/>
            </a:prstGeom>
          </p:spPr>
        </p:pic>
        <p:pic>
          <p:nvPicPr>
            <p:cNvPr id="31" name="object 31"/>
            <p:cNvPicPr/>
            <p:nvPr/>
          </p:nvPicPr>
          <p:blipFill>
            <a:blip r:embed="rId15" cstate="print"/>
            <a:stretch>
              <a:fillRect/>
            </a:stretch>
          </p:blipFill>
          <p:spPr>
            <a:xfrm>
              <a:off x="1825630" y="832103"/>
              <a:ext cx="77723" cy="9144"/>
            </a:xfrm>
            <a:prstGeom prst="rect">
              <a:avLst/>
            </a:prstGeom>
          </p:spPr>
        </p:pic>
        <p:sp>
          <p:nvSpPr>
            <p:cNvPr id="32" name="object 32"/>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33" name="object 33"/>
          <p:cNvGrpSpPr/>
          <p:nvPr/>
        </p:nvGrpSpPr>
        <p:grpSpPr>
          <a:xfrm>
            <a:off x="1566550" y="1377696"/>
            <a:ext cx="7559040" cy="3659504"/>
            <a:chOff x="1566550" y="1377696"/>
            <a:chExt cx="7559040" cy="3659504"/>
          </a:xfrm>
        </p:grpSpPr>
        <p:pic>
          <p:nvPicPr>
            <p:cNvPr id="34" name="object 34"/>
            <p:cNvPicPr/>
            <p:nvPr/>
          </p:nvPicPr>
          <p:blipFill>
            <a:blip r:embed="rId16" cstate="print"/>
            <a:stretch>
              <a:fillRect/>
            </a:stretch>
          </p:blipFill>
          <p:spPr>
            <a:xfrm>
              <a:off x="2075566" y="1377696"/>
              <a:ext cx="2159507" cy="1139951"/>
            </a:xfrm>
            <a:prstGeom prst="rect">
              <a:avLst/>
            </a:prstGeom>
          </p:spPr>
        </p:pic>
        <p:pic>
          <p:nvPicPr>
            <p:cNvPr id="35" name="object 35"/>
            <p:cNvPicPr/>
            <p:nvPr/>
          </p:nvPicPr>
          <p:blipFill>
            <a:blip r:embed="rId17" cstate="print"/>
            <a:stretch>
              <a:fillRect/>
            </a:stretch>
          </p:blipFill>
          <p:spPr>
            <a:xfrm>
              <a:off x="1566550" y="2517647"/>
              <a:ext cx="7559039" cy="2519171"/>
            </a:xfrm>
            <a:prstGeom prst="rect">
              <a:avLst/>
            </a:prstGeom>
          </p:spPr>
        </p:pic>
      </p:grpSp>
      <p:sp>
        <p:nvSpPr>
          <p:cNvPr id="36" name="object 36"/>
          <p:cNvSpPr txBox="1"/>
          <p:nvPr/>
        </p:nvSpPr>
        <p:spPr>
          <a:xfrm>
            <a:off x="2143557" y="3686046"/>
            <a:ext cx="2031364" cy="452755"/>
          </a:xfrm>
          <a:prstGeom prst="rect">
            <a:avLst/>
          </a:prstGeom>
        </p:spPr>
        <p:txBody>
          <a:bodyPr vert="horz" wrap="square" lIns="0" tIns="12700" rIns="0" bIns="0" rtlCol="0">
            <a:spAutoFit/>
          </a:bodyPr>
          <a:lstStyle/>
          <a:p>
            <a:pPr marL="12700" marR="5080" indent="739140">
              <a:lnSpc>
                <a:spcPct val="100000"/>
              </a:lnSpc>
              <a:spcBef>
                <a:spcPts val="100"/>
              </a:spcBef>
            </a:pPr>
            <a:r>
              <a:rPr sz="1400" spc="-20" dirty="0">
                <a:solidFill>
                  <a:srgbClr val="235675"/>
                </a:solidFill>
                <a:latin typeface="Microsoft Sans Serif"/>
                <a:cs typeface="Microsoft Sans Serif"/>
              </a:rPr>
              <a:t>Царев</a:t>
            </a:r>
            <a:r>
              <a:rPr sz="1400" spc="-20" dirty="0">
                <a:solidFill>
                  <a:srgbClr val="235675"/>
                </a:solidFill>
                <a:latin typeface="Times New Roman"/>
                <a:cs typeface="Times New Roman"/>
              </a:rPr>
              <a:t> </a:t>
            </a:r>
            <a:r>
              <a:rPr sz="1400" spc="-10" dirty="0">
                <a:solidFill>
                  <a:srgbClr val="235675"/>
                </a:solidFill>
                <a:latin typeface="Microsoft Sans Serif"/>
                <a:cs typeface="Microsoft Sans Serif"/>
              </a:rPr>
              <a:t>Александр</a:t>
            </a:r>
            <a:r>
              <a:rPr sz="1400" spc="-10" dirty="0">
                <a:solidFill>
                  <a:srgbClr val="235675"/>
                </a:solidFill>
                <a:latin typeface="Times New Roman"/>
                <a:cs typeface="Times New Roman"/>
              </a:rPr>
              <a:t> </a:t>
            </a:r>
            <a:r>
              <a:rPr sz="1400" spc="-10" dirty="0">
                <a:solidFill>
                  <a:srgbClr val="235675"/>
                </a:solidFill>
                <a:latin typeface="Microsoft Sans Serif"/>
                <a:cs typeface="Microsoft Sans Serif"/>
              </a:rPr>
              <a:t>Анатольевич</a:t>
            </a:r>
            <a:endParaRPr sz="1400">
              <a:latin typeface="Microsoft Sans Serif"/>
              <a:cs typeface="Microsoft Sans Serif"/>
            </a:endParaRPr>
          </a:p>
        </p:txBody>
      </p:sp>
      <p:sp>
        <p:nvSpPr>
          <p:cNvPr id="37" name="object 37"/>
          <p:cNvSpPr txBox="1"/>
          <p:nvPr/>
        </p:nvSpPr>
        <p:spPr>
          <a:xfrm>
            <a:off x="4449455" y="2227578"/>
            <a:ext cx="4372610" cy="1887696"/>
          </a:xfrm>
          <a:prstGeom prst="rect">
            <a:avLst/>
          </a:prstGeom>
        </p:spPr>
        <p:txBody>
          <a:bodyPr vert="horz" wrap="square" lIns="0" tIns="12700" rIns="0" bIns="0" rtlCol="0">
            <a:spAutoFit/>
          </a:bodyPr>
          <a:lstStyle/>
          <a:p>
            <a:pPr marL="12700" marR="5080" algn="just">
              <a:spcBef>
                <a:spcPts val="100"/>
              </a:spcBef>
            </a:pPr>
            <a:r>
              <a:rPr sz="1100" dirty="0">
                <a:latin typeface="Microsoft Sans Serif" pitchFamily="34" charset="0"/>
                <a:ea typeface="Microsoft Sans Serif" pitchFamily="34" charset="0"/>
                <a:cs typeface="Microsoft Sans Serif" pitchFamily="34" charset="0"/>
              </a:rPr>
              <a:t>инвестиционным</a:t>
            </a:r>
            <a:r>
              <a:rPr sz="1100" spc="25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климатом,</a:t>
            </a:r>
            <a:r>
              <a:rPr sz="1100" spc="24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что</a:t>
            </a:r>
            <a:r>
              <a:rPr sz="1100" spc="229"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делает</a:t>
            </a:r>
            <a:r>
              <a:rPr sz="1100" spc="235" dirty="0">
                <a:latin typeface="Microsoft Sans Serif" pitchFamily="34" charset="0"/>
                <a:ea typeface="Microsoft Sans Serif" pitchFamily="34" charset="0"/>
                <a:cs typeface="Microsoft Sans Serif" pitchFamily="34" charset="0"/>
              </a:rPr>
              <a:t> </a:t>
            </a:r>
            <a:r>
              <a:rPr sz="1100" dirty="0" err="1">
                <a:latin typeface="Microsoft Sans Serif" pitchFamily="34" charset="0"/>
                <a:ea typeface="Microsoft Sans Serif" pitchFamily="34" charset="0"/>
                <a:cs typeface="Microsoft Sans Serif" pitchFamily="34" charset="0"/>
              </a:rPr>
              <a:t>его</a:t>
            </a:r>
            <a:r>
              <a:rPr sz="1100" spc="229" dirty="0">
                <a:latin typeface="Microsoft Sans Serif" pitchFamily="34" charset="0"/>
                <a:ea typeface="Microsoft Sans Serif" pitchFamily="34" charset="0"/>
                <a:cs typeface="Microsoft Sans Serif" pitchFamily="34" charset="0"/>
              </a:rPr>
              <a:t> </a:t>
            </a:r>
            <a:r>
              <a:rPr lang="ru-RU" sz="1100" dirty="0" smtClean="0"/>
              <a:t>одним</a:t>
            </a:r>
            <a:r>
              <a:rPr sz="1100" spc="235" dirty="0" smtClean="0">
                <a:latin typeface="Microsoft Sans Serif" pitchFamily="34" charset="0"/>
                <a:ea typeface="Microsoft Sans Serif" pitchFamily="34" charset="0"/>
                <a:cs typeface="Microsoft Sans Serif" pitchFamily="34" charset="0"/>
              </a:rPr>
              <a:t> </a:t>
            </a:r>
            <a:r>
              <a:rPr lang="ru-RU" sz="1100" dirty="0" smtClean="0">
                <a:latin typeface="Microsoft Sans Serif" pitchFamily="34" charset="0"/>
                <a:ea typeface="Microsoft Sans Serif" pitchFamily="34" charset="0"/>
                <a:cs typeface="Microsoft Sans Serif" pitchFamily="34" charset="0"/>
              </a:rPr>
              <a:t>из</a:t>
            </a:r>
            <a:r>
              <a:rPr sz="1100" spc="235" dirty="0" smtClean="0">
                <a:latin typeface="Microsoft Sans Serif" pitchFamily="34" charset="0"/>
                <a:ea typeface="Microsoft Sans Serif" pitchFamily="34" charset="0"/>
                <a:cs typeface="Microsoft Sans Serif" pitchFamily="34" charset="0"/>
              </a:rPr>
              <a:t> </a:t>
            </a:r>
            <a:r>
              <a:rPr lang="ru-RU" sz="1100" dirty="0"/>
              <a:t>наиболее</a:t>
            </a:r>
          </a:p>
          <a:p>
            <a:pPr marL="12700" marR="5080" algn="just">
              <a:spcBef>
                <a:spcPts val="100"/>
              </a:spcBef>
            </a:pPr>
            <a:r>
              <a:rPr lang="ru-RU" sz="1100" dirty="0" smtClean="0"/>
              <a:t>привлекательных</a:t>
            </a:r>
            <a:r>
              <a:rPr sz="1100" spc="95" dirty="0" smtClean="0">
                <a:latin typeface="Microsoft Sans Serif" pitchFamily="34" charset="0"/>
                <a:ea typeface="Microsoft Sans Serif" pitchFamily="34" charset="0"/>
                <a:cs typeface="Microsoft Sans Serif" pitchFamily="34" charset="0"/>
              </a:rPr>
              <a:t> </a:t>
            </a:r>
            <a:r>
              <a:rPr lang="ru-RU" sz="1100" spc="95" dirty="0" smtClean="0">
                <a:latin typeface="Microsoft Sans Serif" pitchFamily="34" charset="0"/>
                <a:ea typeface="Microsoft Sans Serif" pitchFamily="34" charset="0"/>
                <a:cs typeface="Microsoft Sans Serif" pitchFamily="34" charset="0"/>
              </a:rPr>
              <a:t>округов </a:t>
            </a:r>
            <a:r>
              <a:rPr sz="1100" dirty="0" err="1" smtClean="0">
                <a:latin typeface="Microsoft Sans Serif" pitchFamily="34" charset="0"/>
                <a:ea typeface="Microsoft Sans Serif" pitchFamily="34" charset="0"/>
                <a:cs typeface="Microsoft Sans Serif" pitchFamily="34" charset="0"/>
              </a:rPr>
              <a:t>Смоленской</a:t>
            </a:r>
            <a:r>
              <a:rPr sz="1100" spc="100" dirty="0" smtClean="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области.</a:t>
            </a:r>
            <a:r>
              <a:rPr sz="1100" spc="10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Для</a:t>
            </a:r>
            <a:r>
              <a:rPr sz="1100" spc="95"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повышения </a:t>
            </a:r>
            <a:r>
              <a:rPr sz="1100" dirty="0">
                <a:latin typeface="Microsoft Sans Serif" pitchFamily="34" charset="0"/>
                <a:ea typeface="Microsoft Sans Serif" pitchFamily="34" charset="0"/>
                <a:cs typeface="Microsoft Sans Serif" pitchFamily="34" charset="0"/>
              </a:rPr>
              <a:t>уровня</a:t>
            </a:r>
            <a:r>
              <a:rPr sz="1100" spc="38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и</a:t>
            </a:r>
            <a:r>
              <a:rPr sz="1100" spc="37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качества</a:t>
            </a:r>
            <a:r>
              <a:rPr sz="1100" spc="36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жизни</a:t>
            </a:r>
            <a:r>
              <a:rPr sz="1100" spc="36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сафоновцев</a:t>
            </a:r>
            <a:r>
              <a:rPr sz="1100" spc="37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мы</a:t>
            </a:r>
            <a:r>
              <a:rPr sz="1100" spc="36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стремимся</a:t>
            </a:r>
            <a:r>
              <a:rPr sz="1100" spc="38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создать </a:t>
            </a:r>
            <a:r>
              <a:rPr sz="1100" dirty="0">
                <a:latin typeface="Microsoft Sans Serif" pitchFamily="34" charset="0"/>
                <a:ea typeface="Microsoft Sans Serif" pitchFamily="34" charset="0"/>
                <a:cs typeface="Microsoft Sans Serif" pitchFamily="34" charset="0"/>
              </a:rPr>
              <a:t>конкурентоспособную</a:t>
            </a:r>
            <a:r>
              <a:rPr sz="1100" spc="21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экономику,</a:t>
            </a:r>
            <a:r>
              <a:rPr sz="1100" spc="23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развивать</a:t>
            </a:r>
            <a:r>
              <a:rPr sz="1100" spc="21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и</a:t>
            </a:r>
            <a:r>
              <a:rPr sz="1100" spc="225"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модернизировать </a:t>
            </a:r>
            <a:r>
              <a:rPr sz="1100" dirty="0">
                <a:latin typeface="Microsoft Sans Serif" pitchFamily="34" charset="0"/>
                <a:ea typeface="Microsoft Sans Serif" pitchFamily="34" charset="0"/>
                <a:cs typeface="Microsoft Sans Serif" pitchFamily="34" charset="0"/>
              </a:rPr>
              <a:t>производственную,</a:t>
            </a:r>
            <a:r>
              <a:rPr sz="1100" spc="8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транспортную</a:t>
            </a:r>
            <a:r>
              <a:rPr sz="1100" spc="9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и</a:t>
            </a:r>
            <a:r>
              <a:rPr sz="1100" spc="9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социальную</a:t>
            </a:r>
            <a:r>
              <a:rPr sz="1100" spc="90" dirty="0">
                <a:latin typeface="Microsoft Sans Serif" pitchFamily="34" charset="0"/>
                <a:ea typeface="Microsoft Sans Serif" pitchFamily="34" charset="0"/>
                <a:cs typeface="Microsoft Sans Serif" pitchFamily="34" charset="0"/>
              </a:rPr>
              <a:t> </a:t>
            </a:r>
            <a:r>
              <a:rPr sz="1100" spc="-10" dirty="0">
                <a:latin typeface="Microsoft Sans Serif" pitchFamily="34" charset="0"/>
                <a:ea typeface="Microsoft Sans Serif" pitchFamily="34" charset="0"/>
                <a:cs typeface="Microsoft Sans Serif" pitchFamily="34" charset="0"/>
              </a:rPr>
              <a:t>инфраструктуру. </a:t>
            </a:r>
            <a:r>
              <a:rPr sz="1100" dirty="0">
                <a:latin typeface="Microsoft Sans Serif" pitchFamily="34" charset="0"/>
                <a:ea typeface="Microsoft Sans Serif" pitchFamily="34" charset="0"/>
                <a:cs typeface="Microsoft Sans Serif" pitchFamily="34" charset="0"/>
              </a:rPr>
              <a:t>В</a:t>
            </a:r>
            <a:r>
              <a:rPr sz="1100" spc="470" dirty="0">
                <a:latin typeface="Microsoft Sans Serif" pitchFamily="34" charset="0"/>
                <a:ea typeface="Microsoft Sans Serif" pitchFamily="34" charset="0"/>
                <a:cs typeface="Microsoft Sans Serif" pitchFamily="34" charset="0"/>
              </a:rPr>
              <a:t> </a:t>
            </a:r>
            <a:r>
              <a:rPr lang="ru-RU" sz="1100" dirty="0" smtClean="0">
                <a:latin typeface="Microsoft Sans Serif" pitchFamily="34" charset="0"/>
                <a:ea typeface="Microsoft Sans Serif" pitchFamily="34" charset="0"/>
                <a:cs typeface="Microsoft Sans Serif" pitchFamily="34" charset="0"/>
              </a:rPr>
              <a:t>округе</a:t>
            </a:r>
            <a:r>
              <a:rPr sz="1100" spc="465" dirty="0" smtClean="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созданы</a:t>
            </a:r>
            <a:r>
              <a:rPr sz="1100" spc="459"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максимально</a:t>
            </a:r>
            <a:r>
              <a:rPr sz="1100" spc="46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благоприятные</a:t>
            </a:r>
            <a:r>
              <a:rPr sz="1100" spc="46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условия</a:t>
            </a:r>
            <a:r>
              <a:rPr sz="1100" spc="450" dirty="0">
                <a:latin typeface="Microsoft Sans Serif" pitchFamily="34" charset="0"/>
                <a:ea typeface="Microsoft Sans Serif" pitchFamily="34" charset="0"/>
                <a:cs typeface="Microsoft Sans Serif" pitchFamily="34" charset="0"/>
              </a:rPr>
              <a:t> </a:t>
            </a:r>
            <a:r>
              <a:rPr sz="1100" spc="-25" dirty="0">
                <a:latin typeface="Microsoft Sans Serif" pitchFamily="34" charset="0"/>
                <a:ea typeface="Microsoft Sans Serif" pitchFamily="34" charset="0"/>
                <a:cs typeface="Microsoft Sans Serif" pitchFamily="34" charset="0"/>
              </a:rPr>
              <a:t>для </a:t>
            </a:r>
            <a:r>
              <a:rPr sz="1100" dirty="0">
                <a:latin typeface="Microsoft Sans Serif" pitchFamily="34" charset="0"/>
                <a:ea typeface="Microsoft Sans Serif" pitchFamily="34" charset="0"/>
                <a:cs typeface="Microsoft Sans Serif" pitchFamily="34" charset="0"/>
              </a:rPr>
              <a:t>развития</a:t>
            </a:r>
            <a:r>
              <a:rPr sz="1100" spc="45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крупного</a:t>
            </a:r>
            <a:r>
              <a:rPr sz="1100" spc="45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и</a:t>
            </a:r>
            <a:r>
              <a:rPr sz="1100" spc="43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малого</a:t>
            </a:r>
            <a:r>
              <a:rPr sz="1100" spc="42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бизнеса.</a:t>
            </a:r>
            <a:r>
              <a:rPr sz="1100" spc="445"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Действующим</a:t>
            </a:r>
            <a:r>
              <a:rPr sz="1100" spc="450" dirty="0">
                <a:latin typeface="Microsoft Sans Serif" pitchFamily="34" charset="0"/>
                <a:ea typeface="Microsoft Sans Serif" pitchFamily="34" charset="0"/>
                <a:cs typeface="Microsoft Sans Serif" pitchFamily="34" charset="0"/>
              </a:rPr>
              <a:t> </a:t>
            </a:r>
            <a:r>
              <a:rPr sz="1100" dirty="0">
                <a:latin typeface="Microsoft Sans Serif" pitchFamily="34" charset="0"/>
                <a:ea typeface="Microsoft Sans Serif" pitchFamily="34" charset="0"/>
                <a:cs typeface="Microsoft Sans Serif" pitchFamily="34" charset="0"/>
              </a:rPr>
              <a:t>и</a:t>
            </a:r>
            <a:r>
              <a:rPr sz="1100" spc="440" dirty="0">
                <a:latin typeface="Microsoft Sans Serif" pitchFamily="34" charset="0"/>
                <a:ea typeface="Microsoft Sans Serif" pitchFamily="34" charset="0"/>
                <a:cs typeface="Microsoft Sans Serif" pitchFamily="34" charset="0"/>
              </a:rPr>
              <a:t> </a:t>
            </a:r>
            <a:r>
              <a:rPr sz="1100" spc="-10" dirty="0" err="1" smtClean="0">
                <a:latin typeface="Microsoft Sans Serif" pitchFamily="34" charset="0"/>
                <a:ea typeface="Microsoft Sans Serif" pitchFamily="34" charset="0"/>
                <a:cs typeface="Microsoft Sans Serif" pitchFamily="34" charset="0"/>
              </a:rPr>
              <a:t>вновь</a:t>
            </a:r>
            <a:r>
              <a:rPr lang="ru-RU" sz="1100" spc="-10" dirty="0" smtClean="0">
                <a:latin typeface="Microsoft Sans Serif" pitchFamily="34" charset="0"/>
                <a:ea typeface="Microsoft Sans Serif" pitchFamily="34" charset="0"/>
                <a:cs typeface="Microsoft Sans Serif" pitchFamily="34" charset="0"/>
              </a:rPr>
              <a:t> создаваемым предприятиям</a:t>
            </a:r>
            <a:r>
              <a:rPr lang="ru-RU" sz="1100" spc="-10" dirty="0">
                <a:latin typeface="Microsoft Sans Serif" pitchFamily="34" charset="0"/>
                <a:ea typeface="Microsoft Sans Serif" pitchFamily="34" charset="0"/>
                <a:cs typeface="Microsoft Sans Serif" pitchFamily="34" charset="0"/>
              </a:rPr>
              <a:t> </a:t>
            </a:r>
            <a:r>
              <a:rPr lang="ru-RU" sz="1100" spc="-10" dirty="0" smtClean="0">
                <a:latin typeface="Microsoft Sans Serif" pitchFamily="34" charset="0"/>
                <a:ea typeface="Microsoft Sans Serif" pitchFamily="34" charset="0"/>
                <a:cs typeface="Microsoft Sans Serif" pitchFamily="34" charset="0"/>
              </a:rPr>
              <a:t>выделяются	земельные участки, производственные	мощности, оказывается	вся необходимая административная и организационная поддержка</a:t>
            </a:r>
            <a:endParaRPr sz="1100" dirty="0">
              <a:latin typeface="Microsoft Sans Serif" pitchFamily="34" charset="0"/>
              <a:ea typeface="Microsoft Sans Serif" pitchFamily="34" charset="0"/>
              <a:cs typeface="Microsoft Sans Serif" pitchFamily="34" charset="0"/>
            </a:endParaRPr>
          </a:p>
        </p:txBody>
      </p:sp>
      <p:grpSp>
        <p:nvGrpSpPr>
          <p:cNvPr id="41" name="object 41"/>
          <p:cNvGrpSpPr/>
          <p:nvPr/>
        </p:nvGrpSpPr>
        <p:grpSpPr>
          <a:xfrm>
            <a:off x="1566550" y="2517647"/>
            <a:ext cx="7559675" cy="5038725"/>
            <a:chOff x="1566550" y="2517647"/>
            <a:chExt cx="7559675" cy="5038725"/>
          </a:xfrm>
        </p:grpSpPr>
        <p:pic>
          <p:nvPicPr>
            <p:cNvPr id="42" name="object 42"/>
            <p:cNvPicPr/>
            <p:nvPr/>
          </p:nvPicPr>
          <p:blipFill>
            <a:blip r:embed="rId18" cstate="print"/>
            <a:stretch>
              <a:fillRect/>
            </a:stretch>
          </p:blipFill>
          <p:spPr>
            <a:xfrm>
              <a:off x="2075566" y="2517647"/>
              <a:ext cx="2159507" cy="1089659"/>
            </a:xfrm>
            <a:prstGeom prst="rect">
              <a:avLst/>
            </a:prstGeom>
          </p:spPr>
        </p:pic>
        <p:pic>
          <p:nvPicPr>
            <p:cNvPr id="43" name="object 43"/>
            <p:cNvPicPr/>
            <p:nvPr/>
          </p:nvPicPr>
          <p:blipFill>
            <a:blip r:embed="rId19" cstate="print"/>
            <a:stretch>
              <a:fillRect/>
            </a:stretch>
          </p:blipFill>
          <p:spPr>
            <a:xfrm>
              <a:off x="1566550" y="5036819"/>
              <a:ext cx="7559161" cy="2519171"/>
            </a:xfrm>
            <a:prstGeom prst="rect">
              <a:avLst/>
            </a:prstGeom>
          </p:spPr>
        </p:pic>
      </p:grpSp>
      <p:sp>
        <p:nvSpPr>
          <p:cNvPr id="44" name="object 44"/>
          <p:cNvSpPr txBox="1"/>
          <p:nvPr/>
        </p:nvSpPr>
        <p:spPr>
          <a:xfrm>
            <a:off x="2073540" y="4321554"/>
            <a:ext cx="6763252" cy="2218556"/>
          </a:xfrm>
          <a:prstGeom prst="rect">
            <a:avLst/>
          </a:prstGeom>
        </p:spPr>
        <p:txBody>
          <a:bodyPr vert="horz" wrap="square" lIns="0" tIns="12700" rIns="0" bIns="0" rtlCol="0">
            <a:spAutoFit/>
          </a:bodyPr>
          <a:lstStyle/>
          <a:p>
            <a:pPr marL="12700" marR="5080" indent="362585" algn="just">
              <a:lnSpc>
                <a:spcPct val="100000"/>
              </a:lnSpc>
              <a:spcBef>
                <a:spcPts val="100"/>
              </a:spcBef>
            </a:pPr>
            <a:r>
              <a:rPr sz="1100" dirty="0">
                <a:latin typeface="Microsoft Sans Serif"/>
                <a:cs typeface="Microsoft Sans Serif"/>
              </a:rPr>
              <a:t>Выгодное</a:t>
            </a:r>
            <a:r>
              <a:rPr sz="1100" spc="170" dirty="0">
                <a:latin typeface="Times New Roman"/>
                <a:cs typeface="Times New Roman"/>
              </a:rPr>
              <a:t> </a:t>
            </a:r>
            <a:r>
              <a:rPr sz="1100" dirty="0">
                <a:latin typeface="Microsoft Sans Serif"/>
                <a:cs typeface="Microsoft Sans Serif"/>
              </a:rPr>
              <a:t>географическое</a:t>
            </a:r>
            <a:r>
              <a:rPr sz="1100" spc="195" dirty="0">
                <a:latin typeface="Times New Roman"/>
                <a:cs typeface="Times New Roman"/>
              </a:rPr>
              <a:t> </a:t>
            </a:r>
            <a:r>
              <a:rPr sz="1100" dirty="0">
                <a:latin typeface="Microsoft Sans Serif"/>
                <a:cs typeface="Microsoft Sans Serif"/>
              </a:rPr>
              <a:t>положение,</a:t>
            </a:r>
            <a:r>
              <a:rPr sz="1100" spc="185" dirty="0">
                <a:latin typeface="Times New Roman"/>
                <a:cs typeface="Times New Roman"/>
              </a:rPr>
              <a:t> </a:t>
            </a:r>
            <a:r>
              <a:rPr sz="1100" dirty="0">
                <a:latin typeface="Microsoft Sans Serif"/>
                <a:cs typeface="Microsoft Sans Serif"/>
              </a:rPr>
              <a:t>развитые</a:t>
            </a:r>
            <a:r>
              <a:rPr sz="1100" spc="185" dirty="0">
                <a:latin typeface="Times New Roman"/>
                <a:cs typeface="Times New Roman"/>
              </a:rPr>
              <a:t> </a:t>
            </a:r>
            <a:r>
              <a:rPr sz="1100" dirty="0">
                <a:latin typeface="Microsoft Sans Serif"/>
                <a:cs typeface="Microsoft Sans Serif"/>
              </a:rPr>
              <a:t>системы</a:t>
            </a:r>
            <a:r>
              <a:rPr sz="1100" spc="170" dirty="0">
                <a:latin typeface="Times New Roman"/>
                <a:cs typeface="Times New Roman"/>
              </a:rPr>
              <a:t> </a:t>
            </a:r>
            <a:r>
              <a:rPr sz="1100" dirty="0">
                <a:latin typeface="Microsoft Sans Serif"/>
                <a:cs typeface="Microsoft Sans Serif"/>
              </a:rPr>
              <a:t>транспортных</a:t>
            </a:r>
            <a:r>
              <a:rPr sz="1100" spc="185" dirty="0">
                <a:latin typeface="Times New Roman"/>
                <a:cs typeface="Times New Roman"/>
              </a:rPr>
              <a:t> </a:t>
            </a:r>
            <a:r>
              <a:rPr sz="1100" dirty="0">
                <a:latin typeface="Microsoft Sans Serif"/>
                <a:cs typeface="Microsoft Sans Serif"/>
              </a:rPr>
              <a:t>коммуникаций</a:t>
            </a:r>
            <a:r>
              <a:rPr sz="1100" spc="180" dirty="0">
                <a:latin typeface="Times New Roman"/>
                <a:cs typeface="Times New Roman"/>
              </a:rPr>
              <a:t> </a:t>
            </a:r>
            <a:r>
              <a:rPr sz="1100" spc="-50" dirty="0">
                <a:latin typeface="Microsoft Sans Serif"/>
                <a:cs typeface="Microsoft Sans Serif"/>
              </a:rPr>
              <a:t>и</a:t>
            </a:r>
            <a:r>
              <a:rPr sz="1100" spc="-50" dirty="0">
                <a:latin typeface="Times New Roman"/>
                <a:cs typeface="Times New Roman"/>
              </a:rPr>
              <a:t> </a:t>
            </a:r>
            <a:r>
              <a:rPr sz="1100" dirty="0">
                <a:latin typeface="Microsoft Sans Serif"/>
                <a:cs typeface="Microsoft Sans Serif"/>
              </a:rPr>
              <a:t>связи,</a:t>
            </a:r>
            <a:r>
              <a:rPr sz="1100" spc="155" dirty="0">
                <a:latin typeface="Times New Roman"/>
                <a:cs typeface="Times New Roman"/>
              </a:rPr>
              <a:t> </a:t>
            </a:r>
            <a:r>
              <a:rPr sz="1100" dirty="0">
                <a:latin typeface="Microsoft Sans Serif"/>
                <a:cs typeface="Microsoft Sans Serif"/>
              </a:rPr>
              <a:t>многоотраслевая</a:t>
            </a:r>
            <a:r>
              <a:rPr sz="1100" spc="160" dirty="0">
                <a:latin typeface="Times New Roman"/>
                <a:cs typeface="Times New Roman"/>
              </a:rPr>
              <a:t> </a:t>
            </a:r>
            <a:r>
              <a:rPr sz="1100" dirty="0">
                <a:latin typeface="Microsoft Sans Serif"/>
                <a:cs typeface="Microsoft Sans Serif"/>
              </a:rPr>
              <a:t>экономика,</a:t>
            </a:r>
            <a:r>
              <a:rPr sz="1100" spc="155" dirty="0">
                <a:latin typeface="Times New Roman"/>
                <a:cs typeface="Times New Roman"/>
              </a:rPr>
              <a:t> </a:t>
            </a:r>
            <a:r>
              <a:rPr sz="1100" dirty="0">
                <a:latin typeface="Microsoft Sans Serif"/>
                <a:cs typeface="Microsoft Sans Serif"/>
              </a:rPr>
              <a:t>высокий</a:t>
            </a:r>
            <a:r>
              <a:rPr sz="1100" spc="155" dirty="0">
                <a:latin typeface="Times New Roman"/>
                <a:cs typeface="Times New Roman"/>
              </a:rPr>
              <a:t> </a:t>
            </a:r>
            <a:r>
              <a:rPr sz="1100" dirty="0">
                <a:latin typeface="Microsoft Sans Serif"/>
                <a:cs typeface="Microsoft Sans Serif"/>
              </a:rPr>
              <a:t>образовательный</a:t>
            </a:r>
            <a:r>
              <a:rPr sz="1100" spc="150" dirty="0">
                <a:latin typeface="Times New Roman"/>
                <a:cs typeface="Times New Roman"/>
              </a:rPr>
              <a:t> </a:t>
            </a:r>
            <a:r>
              <a:rPr sz="1100" dirty="0">
                <a:latin typeface="Microsoft Sans Serif"/>
                <a:cs typeface="Microsoft Sans Serif"/>
              </a:rPr>
              <a:t>и</a:t>
            </a:r>
            <a:r>
              <a:rPr sz="1100" spc="150" dirty="0">
                <a:latin typeface="Times New Roman"/>
                <a:cs typeface="Times New Roman"/>
              </a:rPr>
              <a:t> </a:t>
            </a:r>
            <a:r>
              <a:rPr sz="1100" dirty="0">
                <a:latin typeface="Microsoft Sans Serif"/>
                <a:cs typeface="Microsoft Sans Serif"/>
              </a:rPr>
              <a:t>квалифицированный</a:t>
            </a:r>
            <a:r>
              <a:rPr sz="1100" spc="155" dirty="0">
                <a:latin typeface="Times New Roman"/>
                <a:cs typeface="Times New Roman"/>
              </a:rPr>
              <a:t> </a:t>
            </a:r>
            <a:r>
              <a:rPr sz="1100" spc="-10" dirty="0">
                <a:latin typeface="Microsoft Sans Serif"/>
                <a:cs typeface="Microsoft Sans Serif"/>
              </a:rPr>
              <a:t>уровень</a:t>
            </a:r>
            <a:r>
              <a:rPr sz="1100" spc="-10" dirty="0">
                <a:latin typeface="Times New Roman"/>
                <a:cs typeface="Times New Roman"/>
              </a:rPr>
              <a:t> </a:t>
            </a:r>
            <a:r>
              <a:rPr sz="1100" dirty="0">
                <a:latin typeface="Microsoft Sans Serif"/>
                <a:cs typeface="Microsoft Sans Serif"/>
              </a:rPr>
              <a:t>рабочих</a:t>
            </a:r>
            <a:r>
              <a:rPr sz="1100" spc="20" dirty="0">
                <a:latin typeface="Times New Roman"/>
                <a:cs typeface="Times New Roman"/>
              </a:rPr>
              <a:t> </a:t>
            </a:r>
            <a:r>
              <a:rPr sz="1100" dirty="0">
                <a:latin typeface="Microsoft Sans Serif"/>
                <a:cs typeface="Microsoft Sans Serif"/>
              </a:rPr>
              <a:t>и</a:t>
            </a:r>
            <a:r>
              <a:rPr sz="1100" spc="10" dirty="0">
                <a:latin typeface="Times New Roman"/>
                <a:cs typeface="Times New Roman"/>
              </a:rPr>
              <a:t> </a:t>
            </a:r>
            <a:r>
              <a:rPr sz="1100" spc="-10" dirty="0">
                <a:latin typeface="Microsoft Sans Serif"/>
                <a:cs typeface="Microsoft Sans Serif"/>
              </a:rPr>
              <a:t>инженерно-технических</a:t>
            </a:r>
            <a:r>
              <a:rPr sz="1100" spc="25" dirty="0">
                <a:latin typeface="Times New Roman"/>
                <a:cs typeface="Times New Roman"/>
              </a:rPr>
              <a:t> </a:t>
            </a:r>
            <a:r>
              <a:rPr sz="1100" dirty="0">
                <a:latin typeface="Microsoft Sans Serif"/>
                <a:cs typeface="Microsoft Sans Serif"/>
              </a:rPr>
              <a:t>кадров</a:t>
            </a:r>
            <a:r>
              <a:rPr sz="1100" spc="25" dirty="0">
                <a:latin typeface="Times New Roman"/>
                <a:cs typeface="Times New Roman"/>
              </a:rPr>
              <a:t> </a:t>
            </a:r>
            <a:r>
              <a:rPr sz="1100" dirty="0">
                <a:latin typeface="Microsoft Sans Serif"/>
                <a:cs typeface="Microsoft Sans Serif"/>
              </a:rPr>
              <a:t>позволяют</a:t>
            </a:r>
            <a:r>
              <a:rPr sz="1100" spc="10" dirty="0">
                <a:latin typeface="Times New Roman"/>
                <a:cs typeface="Times New Roman"/>
              </a:rPr>
              <a:t> </a:t>
            </a:r>
            <a:r>
              <a:rPr sz="1100" dirty="0" err="1">
                <a:latin typeface="Microsoft Sans Serif"/>
                <a:cs typeface="Microsoft Sans Serif"/>
              </a:rPr>
              <a:t>нашему</a:t>
            </a:r>
            <a:r>
              <a:rPr sz="1100" spc="25" dirty="0">
                <a:latin typeface="Times New Roman"/>
                <a:cs typeface="Times New Roman"/>
              </a:rPr>
              <a:t> </a:t>
            </a:r>
            <a:r>
              <a:rPr lang="ru-RU" sz="1100" dirty="0" smtClean="0">
                <a:latin typeface="Microsoft Sans Serif"/>
                <a:cs typeface="Microsoft Sans Serif"/>
              </a:rPr>
              <a:t>округу</a:t>
            </a:r>
            <a:r>
              <a:rPr sz="1100" spc="10" dirty="0" smtClean="0">
                <a:latin typeface="Times New Roman"/>
                <a:cs typeface="Times New Roman"/>
              </a:rPr>
              <a:t> </a:t>
            </a:r>
            <a:r>
              <a:rPr sz="1100" dirty="0">
                <a:latin typeface="Microsoft Sans Serif"/>
                <a:cs typeface="Microsoft Sans Serif"/>
              </a:rPr>
              <a:t>быть</a:t>
            </a:r>
            <a:r>
              <a:rPr sz="1100" spc="25" dirty="0">
                <a:latin typeface="Times New Roman"/>
                <a:cs typeface="Times New Roman"/>
              </a:rPr>
              <a:t> </a:t>
            </a:r>
            <a:r>
              <a:rPr sz="1100" spc="-10" dirty="0">
                <a:latin typeface="Microsoft Sans Serif"/>
                <a:cs typeface="Microsoft Sans Serif"/>
              </a:rPr>
              <a:t>привлекательным</a:t>
            </a:r>
            <a:r>
              <a:rPr sz="1100" spc="20" dirty="0">
                <a:latin typeface="Times New Roman"/>
                <a:cs typeface="Times New Roman"/>
              </a:rPr>
              <a:t> </a:t>
            </a:r>
            <a:r>
              <a:rPr sz="1100" spc="-25" dirty="0">
                <a:latin typeface="Microsoft Sans Serif"/>
                <a:cs typeface="Microsoft Sans Serif"/>
              </a:rPr>
              <a:t>для</a:t>
            </a:r>
            <a:r>
              <a:rPr sz="1100" spc="-25" dirty="0">
                <a:latin typeface="Times New Roman"/>
                <a:cs typeface="Times New Roman"/>
              </a:rPr>
              <a:t> </a:t>
            </a:r>
            <a:r>
              <a:rPr sz="1100" spc="-10" dirty="0">
                <a:latin typeface="Microsoft Sans Serif"/>
                <a:cs typeface="Microsoft Sans Serif"/>
              </a:rPr>
              <a:t>развития</a:t>
            </a:r>
            <a:r>
              <a:rPr sz="1100" spc="-25" dirty="0">
                <a:latin typeface="Times New Roman"/>
                <a:cs typeface="Times New Roman"/>
              </a:rPr>
              <a:t> </a:t>
            </a:r>
            <a:r>
              <a:rPr sz="1100" dirty="0">
                <a:latin typeface="Microsoft Sans Serif"/>
                <a:cs typeface="Microsoft Sans Serif"/>
              </a:rPr>
              <a:t>сотрудничества</a:t>
            </a:r>
            <a:r>
              <a:rPr sz="1100" spc="-5" dirty="0">
                <a:latin typeface="Times New Roman"/>
                <a:cs typeface="Times New Roman"/>
              </a:rPr>
              <a:t> </a:t>
            </a:r>
            <a:r>
              <a:rPr sz="1100" dirty="0">
                <a:latin typeface="Microsoft Sans Serif"/>
                <a:cs typeface="Microsoft Sans Serif"/>
              </a:rPr>
              <a:t>и</a:t>
            </a:r>
            <a:r>
              <a:rPr sz="1100" dirty="0">
                <a:latin typeface="Times New Roman"/>
                <a:cs typeface="Times New Roman"/>
              </a:rPr>
              <a:t> </a:t>
            </a:r>
            <a:r>
              <a:rPr sz="1100" spc="-10" dirty="0">
                <a:latin typeface="Microsoft Sans Serif"/>
                <a:cs typeface="Microsoft Sans Serif"/>
              </a:rPr>
              <a:t>партнерства.</a:t>
            </a:r>
            <a:endParaRPr sz="1100" dirty="0">
              <a:latin typeface="Microsoft Sans Serif"/>
              <a:cs typeface="Microsoft Sans Serif"/>
            </a:endParaRPr>
          </a:p>
          <a:p>
            <a:pPr marL="12700" marR="320675" indent="362585" algn="just">
              <a:lnSpc>
                <a:spcPct val="100000"/>
              </a:lnSpc>
              <a:spcBef>
                <a:spcPts val="1000"/>
              </a:spcBef>
            </a:pPr>
            <a:r>
              <a:rPr sz="1100" dirty="0">
                <a:latin typeface="Microsoft Sans Serif"/>
                <a:cs typeface="Microsoft Sans Serif"/>
              </a:rPr>
              <a:t>Сегодня</a:t>
            </a:r>
            <a:r>
              <a:rPr sz="1100" spc="135" dirty="0">
                <a:latin typeface="Times New Roman"/>
                <a:cs typeface="Times New Roman"/>
              </a:rPr>
              <a:t>  </a:t>
            </a:r>
            <a:r>
              <a:rPr sz="1100" dirty="0">
                <a:latin typeface="Microsoft Sans Serif"/>
                <a:cs typeface="Microsoft Sans Serif"/>
              </a:rPr>
              <a:t>приоритетным</a:t>
            </a:r>
            <a:r>
              <a:rPr sz="1100" spc="135" dirty="0">
                <a:latin typeface="Times New Roman"/>
                <a:cs typeface="Times New Roman"/>
              </a:rPr>
              <a:t>  </a:t>
            </a:r>
            <a:r>
              <a:rPr sz="1100" dirty="0">
                <a:latin typeface="Microsoft Sans Serif"/>
                <a:cs typeface="Microsoft Sans Serif"/>
              </a:rPr>
              <a:t>направлением</a:t>
            </a:r>
            <a:r>
              <a:rPr sz="1100" spc="135" dirty="0">
                <a:latin typeface="Times New Roman"/>
                <a:cs typeface="Times New Roman"/>
              </a:rPr>
              <a:t>  </a:t>
            </a:r>
            <a:r>
              <a:rPr sz="1100" dirty="0">
                <a:latin typeface="Microsoft Sans Serif"/>
                <a:cs typeface="Microsoft Sans Serif"/>
              </a:rPr>
              <a:t>развития</a:t>
            </a:r>
            <a:r>
              <a:rPr sz="1100" spc="135" dirty="0">
                <a:latin typeface="Times New Roman"/>
                <a:cs typeface="Times New Roman"/>
              </a:rPr>
              <a:t>  </a:t>
            </a:r>
            <a:r>
              <a:rPr sz="1100" dirty="0" err="1">
                <a:latin typeface="Microsoft Sans Serif"/>
                <a:cs typeface="Microsoft Sans Serif"/>
              </a:rPr>
              <a:t>Сафоновского</a:t>
            </a:r>
            <a:r>
              <a:rPr sz="1100" spc="125" dirty="0">
                <a:latin typeface="Times New Roman"/>
                <a:cs typeface="Times New Roman"/>
              </a:rPr>
              <a:t>  </a:t>
            </a:r>
            <a:r>
              <a:rPr lang="ru-RU" sz="1100" dirty="0" smtClean="0">
                <a:latin typeface="Microsoft Sans Serif"/>
                <a:cs typeface="Microsoft Sans Serif"/>
              </a:rPr>
              <a:t>округа</a:t>
            </a:r>
            <a:r>
              <a:rPr sz="1100" spc="135" dirty="0" smtClean="0">
                <a:latin typeface="Times New Roman"/>
                <a:cs typeface="Times New Roman"/>
              </a:rPr>
              <a:t>  </a:t>
            </a:r>
            <a:r>
              <a:rPr sz="1100" spc="-10" dirty="0">
                <a:latin typeface="Microsoft Sans Serif"/>
                <a:cs typeface="Microsoft Sans Serif"/>
              </a:rPr>
              <a:t>является</a:t>
            </a:r>
            <a:r>
              <a:rPr sz="1100" spc="-10" dirty="0">
                <a:latin typeface="Times New Roman"/>
                <a:cs typeface="Times New Roman"/>
              </a:rPr>
              <a:t> </a:t>
            </a:r>
            <a:r>
              <a:rPr sz="1100" dirty="0">
                <a:latin typeface="Microsoft Sans Serif"/>
                <a:cs typeface="Microsoft Sans Serif"/>
              </a:rPr>
              <a:t>реализация</a:t>
            </a:r>
            <a:r>
              <a:rPr sz="1100" spc="145" dirty="0">
                <a:latin typeface="Times New Roman"/>
                <a:cs typeface="Times New Roman"/>
              </a:rPr>
              <a:t> </a:t>
            </a:r>
            <a:r>
              <a:rPr sz="1100" dirty="0">
                <a:latin typeface="Microsoft Sans Serif"/>
                <a:cs typeface="Microsoft Sans Serif"/>
              </a:rPr>
              <a:t>инвестиционных</a:t>
            </a:r>
            <a:r>
              <a:rPr sz="1100" spc="150" dirty="0">
                <a:latin typeface="Times New Roman"/>
                <a:cs typeface="Times New Roman"/>
              </a:rPr>
              <a:t> </a:t>
            </a:r>
            <a:r>
              <a:rPr sz="1100" dirty="0">
                <a:latin typeface="Microsoft Sans Serif"/>
                <a:cs typeface="Microsoft Sans Serif"/>
              </a:rPr>
              <a:t>проектов,</a:t>
            </a:r>
            <a:r>
              <a:rPr sz="1100" spc="150" dirty="0">
                <a:latin typeface="Times New Roman"/>
                <a:cs typeface="Times New Roman"/>
              </a:rPr>
              <a:t> </a:t>
            </a:r>
            <a:r>
              <a:rPr sz="1100" dirty="0">
                <a:latin typeface="Microsoft Sans Serif"/>
                <a:cs typeface="Microsoft Sans Serif"/>
              </a:rPr>
              <a:t>основанных</a:t>
            </a:r>
            <a:r>
              <a:rPr sz="1100" spc="150" dirty="0">
                <a:latin typeface="Times New Roman"/>
                <a:cs typeface="Times New Roman"/>
              </a:rPr>
              <a:t> </a:t>
            </a:r>
            <a:r>
              <a:rPr sz="1100" dirty="0">
                <a:latin typeface="Microsoft Sans Serif"/>
                <a:cs typeface="Microsoft Sans Serif"/>
              </a:rPr>
              <a:t>на</a:t>
            </a:r>
            <a:r>
              <a:rPr sz="1100" spc="145" dirty="0">
                <a:latin typeface="Times New Roman"/>
                <a:cs typeface="Times New Roman"/>
              </a:rPr>
              <a:t> </a:t>
            </a:r>
            <a:r>
              <a:rPr sz="1100" dirty="0">
                <a:latin typeface="Microsoft Sans Serif"/>
                <a:cs typeface="Microsoft Sans Serif"/>
              </a:rPr>
              <a:t>новых</a:t>
            </a:r>
            <a:r>
              <a:rPr sz="1100" spc="135" dirty="0">
                <a:latin typeface="Times New Roman"/>
                <a:cs typeface="Times New Roman"/>
              </a:rPr>
              <a:t> </a:t>
            </a:r>
            <a:r>
              <a:rPr sz="1100" dirty="0">
                <a:latin typeface="Microsoft Sans Serif"/>
                <a:cs typeface="Microsoft Sans Serif"/>
              </a:rPr>
              <a:t>технологиях</a:t>
            </a:r>
            <a:r>
              <a:rPr sz="1100" spc="150" dirty="0">
                <a:latin typeface="Times New Roman"/>
                <a:cs typeface="Times New Roman"/>
              </a:rPr>
              <a:t> </a:t>
            </a:r>
            <a:r>
              <a:rPr sz="1100" dirty="0">
                <a:latin typeface="Microsoft Sans Serif"/>
                <a:cs typeface="Microsoft Sans Serif"/>
              </a:rPr>
              <a:t>и</a:t>
            </a:r>
            <a:r>
              <a:rPr sz="1100" spc="145" dirty="0">
                <a:latin typeface="Times New Roman"/>
                <a:cs typeface="Times New Roman"/>
              </a:rPr>
              <a:t> </a:t>
            </a:r>
            <a:r>
              <a:rPr sz="1100" spc="-10" dirty="0">
                <a:latin typeface="Microsoft Sans Serif"/>
                <a:cs typeface="Microsoft Sans Serif"/>
              </a:rPr>
              <a:t>эффективном</a:t>
            </a:r>
            <a:r>
              <a:rPr sz="1100" spc="-10" dirty="0">
                <a:latin typeface="Times New Roman"/>
                <a:cs typeface="Times New Roman"/>
              </a:rPr>
              <a:t> </a:t>
            </a:r>
            <a:r>
              <a:rPr sz="1100" dirty="0">
                <a:latin typeface="Microsoft Sans Serif"/>
                <a:cs typeface="Microsoft Sans Serif"/>
              </a:rPr>
              <a:t>менеджменте.</a:t>
            </a:r>
            <a:r>
              <a:rPr sz="1100" spc="60" dirty="0">
                <a:latin typeface="Times New Roman"/>
                <a:cs typeface="Times New Roman"/>
              </a:rPr>
              <a:t> </a:t>
            </a:r>
            <a:r>
              <a:rPr sz="1100" dirty="0">
                <a:latin typeface="Microsoft Sans Serif"/>
                <a:cs typeface="Microsoft Sans Serif"/>
              </a:rPr>
              <a:t>Мы</a:t>
            </a:r>
            <a:r>
              <a:rPr sz="1100" spc="50" dirty="0">
                <a:latin typeface="Times New Roman"/>
                <a:cs typeface="Times New Roman"/>
              </a:rPr>
              <a:t> </a:t>
            </a:r>
            <a:r>
              <a:rPr sz="1100" dirty="0">
                <a:latin typeface="Microsoft Sans Serif"/>
                <a:cs typeface="Microsoft Sans Serif"/>
              </a:rPr>
              <a:t>готовы</a:t>
            </a:r>
            <a:r>
              <a:rPr sz="1100" spc="65" dirty="0">
                <a:latin typeface="Times New Roman"/>
                <a:cs typeface="Times New Roman"/>
              </a:rPr>
              <a:t> </a:t>
            </a:r>
            <a:r>
              <a:rPr sz="1100" dirty="0">
                <a:latin typeface="Microsoft Sans Serif"/>
                <a:cs typeface="Microsoft Sans Serif"/>
              </a:rPr>
              <a:t>к</a:t>
            </a:r>
            <a:r>
              <a:rPr sz="1100" spc="55" dirty="0">
                <a:latin typeface="Times New Roman"/>
                <a:cs typeface="Times New Roman"/>
              </a:rPr>
              <a:t> </a:t>
            </a:r>
            <a:r>
              <a:rPr sz="1100" dirty="0">
                <a:latin typeface="Microsoft Sans Serif"/>
                <a:cs typeface="Microsoft Sans Serif"/>
              </a:rPr>
              <a:t>обсуждению</a:t>
            </a:r>
            <a:r>
              <a:rPr sz="1100" spc="55" dirty="0">
                <a:latin typeface="Times New Roman"/>
                <a:cs typeface="Times New Roman"/>
              </a:rPr>
              <a:t> </a:t>
            </a:r>
            <a:r>
              <a:rPr sz="1100" dirty="0">
                <a:latin typeface="Microsoft Sans Serif"/>
                <a:cs typeface="Microsoft Sans Serif"/>
              </a:rPr>
              <a:t>инвестиционных</a:t>
            </a:r>
            <a:r>
              <a:rPr sz="1100" spc="55" dirty="0">
                <a:latin typeface="Times New Roman"/>
                <a:cs typeface="Times New Roman"/>
              </a:rPr>
              <a:t> </a:t>
            </a:r>
            <a:r>
              <a:rPr sz="1100" dirty="0">
                <a:latin typeface="Microsoft Sans Serif"/>
                <a:cs typeface="Microsoft Sans Serif"/>
              </a:rPr>
              <a:t>предложений</a:t>
            </a:r>
            <a:r>
              <a:rPr sz="1100" spc="65" dirty="0">
                <a:latin typeface="Times New Roman"/>
                <a:cs typeface="Times New Roman"/>
              </a:rPr>
              <a:t> </a:t>
            </a:r>
            <a:r>
              <a:rPr sz="1100" dirty="0">
                <a:latin typeface="Microsoft Sans Serif"/>
                <a:cs typeface="Microsoft Sans Serif"/>
              </a:rPr>
              <a:t>и</a:t>
            </a:r>
            <a:r>
              <a:rPr sz="1100" spc="50" dirty="0">
                <a:latin typeface="Times New Roman"/>
                <a:cs typeface="Times New Roman"/>
              </a:rPr>
              <a:t> </a:t>
            </a:r>
            <a:r>
              <a:rPr sz="1100" spc="-10" dirty="0">
                <a:latin typeface="Microsoft Sans Serif"/>
                <a:cs typeface="Microsoft Sans Serif"/>
              </a:rPr>
              <a:t>взаимовыгодному</a:t>
            </a:r>
            <a:r>
              <a:rPr sz="1100" spc="-10" dirty="0">
                <a:latin typeface="Times New Roman"/>
                <a:cs typeface="Times New Roman"/>
              </a:rPr>
              <a:t> </a:t>
            </a:r>
            <a:r>
              <a:rPr sz="1100" dirty="0">
                <a:latin typeface="Microsoft Sans Serif"/>
                <a:cs typeface="Microsoft Sans Serif"/>
              </a:rPr>
              <a:t>сотрудничеству</a:t>
            </a:r>
            <a:r>
              <a:rPr sz="1100" spc="150" dirty="0">
                <a:latin typeface="Times New Roman"/>
                <a:cs typeface="Times New Roman"/>
              </a:rPr>
              <a:t>  </a:t>
            </a:r>
            <a:r>
              <a:rPr sz="1100" dirty="0">
                <a:latin typeface="Microsoft Sans Serif"/>
                <a:cs typeface="Microsoft Sans Serif"/>
              </a:rPr>
              <a:t>с</a:t>
            </a:r>
            <a:r>
              <a:rPr sz="1100" spc="150" dirty="0">
                <a:latin typeface="Times New Roman"/>
                <a:cs typeface="Times New Roman"/>
              </a:rPr>
              <a:t>  </a:t>
            </a:r>
            <a:r>
              <a:rPr sz="1100" dirty="0">
                <a:latin typeface="Microsoft Sans Serif"/>
                <a:cs typeface="Microsoft Sans Serif"/>
              </a:rPr>
              <a:t>бизнесом</a:t>
            </a:r>
            <a:r>
              <a:rPr sz="1100" spc="160" dirty="0">
                <a:latin typeface="Times New Roman"/>
                <a:cs typeface="Times New Roman"/>
              </a:rPr>
              <a:t>  </a:t>
            </a:r>
            <a:r>
              <a:rPr sz="1100" dirty="0">
                <a:latin typeface="Microsoft Sans Serif"/>
                <a:cs typeface="Microsoft Sans Serif"/>
              </a:rPr>
              <a:t>во</a:t>
            </a:r>
            <a:r>
              <a:rPr sz="1100" spc="155" dirty="0">
                <a:latin typeface="Times New Roman"/>
                <a:cs typeface="Times New Roman"/>
              </a:rPr>
              <a:t>  </a:t>
            </a:r>
            <a:r>
              <a:rPr sz="1100" dirty="0">
                <a:latin typeface="Microsoft Sans Serif"/>
                <a:cs typeface="Microsoft Sans Serif"/>
              </a:rPr>
              <a:t>всех</a:t>
            </a:r>
            <a:r>
              <a:rPr sz="1100" spc="150" dirty="0">
                <a:latin typeface="Times New Roman"/>
                <a:cs typeface="Times New Roman"/>
              </a:rPr>
              <a:t>  </a:t>
            </a:r>
            <a:r>
              <a:rPr sz="1100" dirty="0">
                <a:latin typeface="Microsoft Sans Serif"/>
                <a:cs typeface="Microsoft Sans Serif"/>
              </a:rPr>
              <a:t>сферах</a:t>
            </a:r>
            <a:r>
              <a:rPr sz="1100" spc="160" dirty="0">
                <a:latin typeface="Times New Roman"/>
                <a:cs typeface="Times New Roman"/>
              </a:rPr>
              <a:t>  </a:t>
            </a:r>
            <a:r>
              <a:rPr sz="1100" dirty="0">
                <a:latin typeface="Microsoft Sans Serif"/>
                <a:cs typeface="Microsoft Sans Serif"/>
              </a:rPr>
              <a:t>экономики:</a:t>
            </a:r>
            <a:r>
              <a:rPr sz="1100" spc="165" dirty="0">
                <a:latin typeface="Times New Roman"/>
                <a:cs typeface="Times New Roman"/>
              </a:rPr>
              <a:t>  </a:t>
            </a:r>
            <a:r>
              <a:rPr sz="1100" dirty="0">
                <a:latin typeface="Microsoft Sans Serif"/>
                <a:cs typeface="Microsoft Sans Serif"/>
              </a:rPr>
              <a:t>промышленность,</a:t>
            </a:r>
            <a:r>
              <a:rPr sz="1100" spc="155" dirty="0">
                <a:latin typeface="Times New Roman"/>
                <a:cs typeface="Times New Roman"/>
              </a:rPr>
              <a:t>  </a:t>
            </a:r>
            <a:r>
              <a:rPr sz="1100" spc="-10" dirty="0">
                <a:latin typeface="Microsoft Sans Serif"/>
                <a:cs typeface="Microsoft Sans Serif"/>
              </a:rPr>
              <a:t>сельское</a:t>
            </a:r>
            <a:r>
              <a:rPr sz="1100" spc="-10" dirty="0">
                <a:latin typeface="Times New Roman"/>
                <a:cs typeface="Times New Roman"/>
              </a:rPr>
              <a:t> </a:t>
            </a:r>
            <a:r>
              <a:rPr sz="1100" dirty="0">
                <a:latin typeface="Microsoft Sans Serif"/>
                <a:cs typeface="Microsoft Sans Serif"/>
              </a:rPr>
              <a:t>хозяйство,</a:t>
            </a:r>
            <a:r>
              <a:rPr sz="1100" spc="204" dirty="0">
                <a:latin typeface="Times New Roman"/>
                <a:cs typeface="Times New Roman"/>
              </a:rPr>
              <a:t> </a:t>
            </a:r>
            <a:r>
              <a:rPr sz="1100" dirty="0">
                <a:latin typeface="Microsoft Sans Serif"/>
                <a:cs typeface="Microsoft Sans Serif"/>
              </a:rPr>
              <a:t>обрабатывающие</a:t>
            </a:r>
            <a:r>
              <a:rPr sz="1100" spc="195" dirty="0">
                <a:latin typeface="Times New Roman"/>
                <a:cs typeface="Times New Roman"/>
              </a:rPr>
              <a:t> </a:t>
            </a:r>
            <a:r>
              <a:rPr sz="1100" dirty="0">
                <a:latin typeface="Microsoft Sans Serif"/>
                <a:cs typeface="Microsoft Sans Serif"/>
              </a:rPr>
              <a:t>производства,</a:t>
            </a:r>
            <a:r>
              <a:rPr sz="1100" spc="195" dirty="0">
                <a:latin typeface="Times New Roman"/>
                <a:cs typeface="Times New Roman"/>
              </a:rPr>
              <a:t> </a:t>
            </a:r>
            <a:r>
              <a:rPr sz="1100" dirty="0">
                <a:latin typeface="Microsoft Sans Serif"/>
                <a:cs typeface="Microsoft Sans Serif"/>
              </a:rPr>
              <a:t>строительство,</a:t>
            </a:r>
            <a:r>
              <a:rPr sz="1100" spc="195" dirty="0">
                <a:latin typeface="Times New Roman"/>
                <a:cs typeface="Times New Roman"/>
              </a:rPr>
              <a:t> </a:t>
            </a:r>
            <a:r>
              <a:rPr sz="1100" dirty="0">
                <a:latin typeface="Microsoft Sans Serif"/>
                <a:cs typeface="Microsoft Sans Serif"/>
              </a:rPr>
              <a:t>сфера</a:t>
            </a:r>
            <a:r>
              <a:rPr sz="1100" spc="200" dirty="0">
                <a:latin typeface="Times New Roman"/>
                <a:cs typeface="Times New Roman"/>
              </a:rPr>
              <a:t> </a:t>
            </a:r>
            <a:r>
              <a:rPr sz="1100" dirty="0">
                <a:latin typeface="Microsoft Sans Serif"/>
                <a:cs typeface="Microsoft Sans Serif"/>
              </a:rPr>
              <a:t>услуг.</a:t>
            </a:r>
            <a:r>
              <a:rPr sz="1100" spc="210" dirty="0">
                <a:latin typeface="Times New Roman"/>
                <a:cs typeface="Times New Roman"/>
              </a:rPr>
              <a:t> </a:t>
            </a:r>
            <a:r>
              <a:rPr sz="1100" dirty="0">
                <a:latin typeface="Microsoft Sans Serif"/>
                <a:cs typeface="Microsoft Sans Serif"/>
              </a:rPr>
              <a:t>Мы</a:t>
            </a:r>
            <a:r>
              <a:rPr sz="1100" spc="190" dirty="0">
                <a:latin typeface="Times New Roman"/>
                <a:cs typeface="Times New Roman"/>
              </a:rPr>
              <a:t> </a:t>
            </a:r>
            <a:r>
              <a:rPr sz="1100" spc="-10" dirty="0">
                <a:latin typeface="Microsoft Sans Serif"/>
                <a:cs typeface="Microsoft Sans Serif"/>
              </a:rPr>
              <a:t>гарантируем</a:t>
            </a:r>
            <a:r>
              <a:rPr sz="1100" spc="-10" dirty="0">
                <a:latin typeface="Times New Roman"/>
                <a:cs typeface="Times New Roman"/>
              </a:rPr>
              <a:t> </a:t>
            </a:r>
            <a:r>
              <a:rPr sz="1100" dirty="0">
                <a:latin typeface="Microsoft Sans Serif"/>
                <a:cs typeface="Microsoft Sans Serif"/>
              </a:rPr>
              <a:t>инвесторам</a:t>
            </a:r>
            <a:r>
              <a:rPr sz="1100" spc="-30" dirty="0">
                <a:latin typeface="Times New Roman"/>
                <a:cs typeface="Times New Roman"/>
              </a:rPr>
              <a:t> </a:t>
            </a:r>
            <a:r>
              <a:rPr sz="1100" dirty="0">
                <a:latin typeface="Microsoft Sans Serif"/>
                <a:cs typeface="Microsoft Sans Serif"/>
              </a:rPr>
              <a:t>надежную</a:t>
            </a:r>
            <a:r>
              <a:rPr sz="1100" spc="-20" dirty="0">
                <a:latin typeface="Times New Roman"/>
                <a:cs typeface="Times New Roman"/>
              </a:rPr>
              <a:t> </a:t>
            </a:r>
            <a:r>
              <a:rPr sz="1100" spc="-10" dirty="0">
                <a:latin typeface="Microsoft Sans Serif"/>
                <a:cs typeface="Microsoft Sans Serif"/>
              </a:rPr>
              <a:t>поддержку</a:t>
            </a:r>
            <a:r>
              <a:rPr sz="1100" spc="-35" dirty="0">
                <a:latin typeface="Times New Roman"/>
                <a:cs typeface="Times New Roman"/>
              </a:rPr>
              <a:t> </a:t>
            </a:r>
            <a:r>
              <a:rPr sz="1100" dirty="0">
                <a:latin typeface="Microsoft Sans Serif"/>
                <a:cs typeface="Microsoft Sans Serif"/>
              </a:rPr>
              <a:t>и</a:t>
            </a:r>
            <a:r>
              <a:rPr sz="1100" spc="-25" dirty="0">
                <a:latin typeface="Times New Roman"/>
                <a:cs typeface="Times New Roman"/>
              </a:rPr>
              <a:t> </a:t>
            </a:r>
            <a:r>
              <a:rPr sz="1100" dirty="0">
                <a:latin typeface="Microsoft Sans Serif"/>
                <a:cs typeface="Microsoft Sans Serif"/>
              </a:rPr>
              <a:t>отсутствие</a:t>
            </a:r>
            <a:r>
              <a:rPr sz="1100" spc="-20" dirty="0">
                <a:latin typeface="Times New Roman"/>
                <a:cs typeface="Times New Roman"/>
              </a:rPr>
              <a:t> </a:t>
            </a:r>
            <a:r>
              <a:rPr sz="1100" spc="-10" dirty="0">
                <a:latin typeface="Microsoft Sans Serif"/>
                <a:cs typeface="Microsoft Sans Serif"/>
              </a:rPr>
              <a:t>бюрократических</a:t>
            </a:r>
            <a:r>
              <a:rPr sz="1100" spc="-30" dirty="0">
                <a:latin typeface="Times New Roman"/>
                <a:cs typeface="Times New Roman"/>
              </a:rPr>
              <a:t> </a:t>
            </a:r>
            <a:r>
              <a:rPr sz="1100" spc="-10" dirty="0">
                <a:latin typeface="Microsoft Sans Serif"/>
                <a:cs typeface="Microsoft Sans Serif"/>
              </a:rPr>
              <a:t>проволочек.</a:t>
            </a:r>
            <a:endParaRPr sz="1100" dirty="0">
              <a:latin typeface="Microsoft Sans Serif"/>
              <a:cs typeface="Microsoft Sans Serif"/>
            </a:endParaRPr>
          </a:p>
          <a:p>
            <a:pPr>
              <a:lnSpc>
                <a:spcPct val="100000"/>
              </a:lnSpc>
            </a:pPr>
            <a:endParaRPr sz="1100" dirty="0">
              <a:latin typeface="Microsoft Sans Serif"/>
              <a:cs typeface="Microsoft Sans Serif"/>
            </a:endParaRPr>
          </a:p>
          <a:p>
            <a:pPr marR="306070" algn="ctr">
              <a:lnSpc>
                <a:spcPct val="100000"/>
              </a:lnSpc>
            </a:pPr>
            <a:r>
              <a:rPr lang="ru-RU" sz="1400" dirty="0" smtClean="0">
                <a:solidFill>
                  <a:srgbClr val="235675"/>
                </a:solidFill>
                <a:latin typeface="Microsoft Sans Serif" pitchFamily="34" charset="0"/>
                <a:ea typeface="Microsoft Sans Serif" pitchFamily="34" charset="0"/>
                <a:cs typeface="Microsoft Sans Serif" pitchFamily="34" charset="0"/>
              </a:rPr>
              <a:t>Ждем</a:t>
            </a:r>
            <a:r>
              <a:rPr sz="1400" spc="-10" dirty="0" smtClean="0">
                <a:solidFill>
                  <a:srgbClr val="235675"/>
                </a:solidFill>
                <a:latin typeface="Microsoft Sans Serif" pitchFamily="34" charset="0"/>
                <a:ea typeface="Microsoft Sans Serif" pitchFamily="34" charset="0"/>
                <a:cs typeface="Microsoft Sans Serif" pitchFamily="34" charset="0"/>
              </a:rPr>
              <a:t> </a:t>
            </a:r>
            <a:r>
              <a:rPr lang="ru-RU" sz="1400" dirty="0" smtClean="0">
                <a:solidFill>
                  <a:srgbClr val="235675"/>
                </a:solidFill>
                <a:latin typeface="Microsoft Sans Serif" pitchFamily="34" charset="0"/>
                <a:ea typeface="Microsoft Sans Serif" pitchFamily="34" charset="0"/>
                <a:cs typeface="Microsoft Sans Serif" pitchFamily="34" charset="0"/>
              </a:rPr>
              <a:t>Вас</a:t>
            </a:r>
            <a:r>
              <a:rPr sz="1400" spc="15" dirty="0" smtClean="0">
                <a:solidFill>
                  <a:srgbClr val="235675"/>
                </a:solidFill>
                <a:latin typeface="Microsoft Sans Serif" pitchFamily="34" charset="0"/>
                <a:ea typeface="Microsoft Sans Serif" pitchFamily="34" charset="0"/>
                <a:cs typeface="Microsoft Sans Serif" pitchFamily="34" charset="0"/>
              </a:rPr>
              <a:t> </a:t>
            </a:r>
            <a:r>
              <a:rPr sz="1400" dirty="0">
                <a:solidFill>
                  <a:srgbClr val="235675"/>
                </a:solidFill>
                <a:latin typeface="Microsoft Sans Serif" pitchFamily="34" charset="0"/>
                <a:ea typeface="Microsoft Sans Serif" pitchFamily="34" charset="0"/>
                <a:cs typeface="Microsoft Sans Serif" pitchFamily="34" charset="0"/>
              </a:rPr>
              <a:t>на</a:t>
            </a:r>
            <a:r>
              <a:rPr sz="1400" spc="405" dirty="0">
                <a:solidFill>
                  <a:srgbClr val="235675"/>
                </a:solidFill>
                <a:latin typeface="Microsoft Sans Serif" pitchFamily="34" charset="0"/>
                <a:ea typeface="Microsoft Sans Serif" pitchFamily="34" charset="0"/>
                <a:cs typeface="Microsoft Sans Serif" pitchFamily="34" charset="0"/>
              </a:rPr>
              <a:t> </a:t>
            </a:r>
            <a:r>
              <a:rPr sz="1400" spc="-10" dirty="0">
                <a:solidFill>
                  <a:srgbClr val="235675"/>
                </a:solidFill>
                <a:latin typeface="Microsoft Sans Serif" pitchFamily="34" charset="0"/>
                <a:ea typeface="Microsoft Sans Serif" pitchFamily="34" charset="0"/>
                <a:cs typeface="Microsoft Sans Serif" pitchFamily="34" charset="0"/>
              </a:rPr>
              <a:t>Сафоновской</a:t>
            </a:r>
            <a:r>
              <a:rPr sz="1400" spc="-5" dirty="0">
                <a:solidFill>
                  <a:srgbClr val="235675"/>
                </a:solidFill>
                <a:latin typeface="Microsoft Sans Serif" pitchFamily="34" charset="0"/>
                <a:ea typeface="Microsoft Sans Serif" pitchFamily="34" charset="0"/>
                <a:cs typeface="Microsoft Sans Serif" pitchFamily="34" charset="0"/>
              </a:rPr>
              <a:t> </a:t>
            </a:r>
            <a:r>
              <a:rPr sz="1400" spc="-10" dirty="0">
                <a:solidFill>
                  <a:srgbClr val="235675"/>
                </a:solidFill>
                <a:latin typeface="Microsoft Sans Serif" pitchFamily="34" charset="0"/>
                <a:ea typeface="Microsoft Sans Serif" pitchFamily="34" charset="0"/>
                <a:cs typeface="Microsoft Sans Serif" pitchFamily="34" charset="0"/>
              </a:rPr>
              <a:t>земле!</a:t>
            </a:r>
            <a:endParaRPr sz="1400" dirty="0">
              <a:latin typeface="Microsoft Sans Serif" pitchFamily="34" charset="0"/>
              <a:ea typeface="Microsoft Sans Serif" pitchFamily="34" charset="0"/>
              <a:cs typeface="Microsoft Sans Serif" pitchFamily="34" charset="0"/>
            </a:endParaRPr>
          </a:p>
        </p:txBody>
      </p:sp>
      <p:sp>
        <p:nvSpPr>
          <p:cNvPr id="45" name="object 45"/>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2</a:t>
            </a:fld>
            <a:endParaRPr spc="-50" dirty="0"/>
          </a:p>
        </p:txBody>
      </p:sp>
      <p:pic>
        <p:nvPicPr>
          <p:cNvPr id="47" name="Рисунок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66550" y="6673850"/>
            <a:ext cx="2882904" cy="88264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36144" rIns="0" bIns="0" rtlCol="0">
            <a:spAutoFit/>
          </a:bodyPr>
          <a:lstStyle/>
          <a:p>
            <a:pPr marL="1694814">
              <a:lnSpc>
                <a:spcPct val="100000"/>
              </a:lnSpc>
              <a:spcBef>
                <a:spcPts val="100"/>
              </a:spcBef>
            </a:pPr>
            <a:r>
              <a:rPr spc="-30" dirty="0"/>
              <a:t>Транспорт</a:t>
            </a:r>
          </a:p>
        </p:txBody>
      </p:sp>
      <p:pic>
        <p:nvPicPr>
          <p:cNvPr id="4" name="object 4"/>
          <p:cNvPicPr/>
          <p:nvPr/>
        </p:nvPicPr>
        <p:blipFill>
          <a:blip r:embed="rId3" cstate="print"/>
          <a:stretch>
            <a:fillRect/>
          </a:stretch>
        </p:blipFill>
        <p:spPr>
          <a:xfrm>
            <a:off x="2104522" y="1271016"/>
            <a:ext cx="1053083" cy="1054607"/>
          </a:xfrm>
          <a:prstGeom prst="rect">
            <a:avLst/>
          </a:prstGeom>
        </p:spPr>
      </p:pic>
      <p:sp>
        <p:nvSpPr>
          <p:cNvPr id="5" name="object 5"/>
          <p:cNvSpPr txBox="1"/>
          <p:nvPr/>
        </p:nvSpPr>
        <p:spPr>
          <a:xfrm>
            <a:off x="2235084" y="1461007"/>
            <a:ext cx="788035" cy="748030"/>
          </a:xfrm>
          <a:prstGeom prst="rect">
            <a:avLst/>
          </a:prstGeom>
        </p:spPr>
        <p:txBody>
          <a:bodyPr vert="horz" wrap="square" lIns="0" tIns="12700" rIns="0" bIns="0" rtlCol="0">
            <a:spAutoFit/>
          </a:bodyPr>
          <a:lstStyle/>
          <a:p>
            <a:pPr algn="ctr">
              <a:lnSpc>
                <a:spcPts val="2845"/>
              </a:lnSpc>
              <a:spcBef>
                <a:spcPts val="100"/>
              </a:spcBef>
            </a:pPr>
            <a:r>
              <a:rPr sz="2400" b="1" spc="-10" dirty="0">
                <a:solidFill>
                  <a:srgbClr val="FFFFFF"/>
                </a:solidFill>
                <a:latin typeface="Arial"/>
                <a:cs typeface="Arial"/>
              </a:rPr>
              <a:t>843,1</a:t>
            </a:r>
            <a:endParaRPr sz="2400">
              <a:latin typeface="Arial"/>
              <a:cs typeface="Arial"/>
            </a:endParaRPr>
          </a:p>
          <a:p>
            <a:pPr algn="ctr">
              <a:lnSpc>
                <a:spcPts val="2845"/>
              </a:lnSpc>
            </a:pPr>
            <a:r>
              <a:rPr sz="2400" b="1" spc="-25" dirty="0">
                <a:solidFill>
                  <a:srgbClr val="FFFFFF"/>
                </a:solidFill>
                <a:latin typeface="Arial"/>
                <a:cs typeface="Arial"/>
              </a:rPr>
              <a:t>км</a:t>
            </a:r>
            <a:endParaRPr sz="2400">
              <a:latin typeface="Arial"/>
              <a:cs typeface="Arial"/>
            </a:endParaRPr>
          </a:p>
        </p:txBody>
      </p:sp>
      <p:sp>
        <p:nvSpPr>
          <p:cNvPr id="6" name="object 6"/>
          <p:cNvSpPr txBox="1"/>
          <p:nvPr/>
        </p:nvSpPr>
        <p:spPr>
          <a:xfrm>
            <a:off x="2449968" y="183896"/>
            <a:ext cx="1067932"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7" name="object 7"/>
          <p:cNvGrpSpPr/>
          <p:nvPr/>
        </p:nvGrpSpPr>
        <p:grpSpPr>
          <a:xfrm>
            <a:off x="1711330" y="178307"/>
            <a:ext cx="589915" cy="668020"/>
            <a:chOff x="1711330" y="178307"/>
            <a:chExt cx="589915" cy="668020"/>
          </a:xfrm>
        </p:grpSpPr>
        <p:pic>
          <p:nvPicPr>
            <p:cNvPr id="8" name="object 8"/>
            <p:cNvPicPr/>
            <p:nvPr/>
          </p:nvPicPr>
          <p:blipFill>
            <a:blip r:embed="rId4" cstate="print"/>
            <a:stretch>
              <a:fillRect/>
            </a:stretch>
          </p:blipFill>
          <p:spPr>
            <a:xfrm>
              <a:off x="1894210" y="178307"/>
              <a:ext cx="219456" cy="59436"/>
            </a:xfrm>
            <a:prstGeom prst="rect">
              <a:avLst/>
            </a:prstGeom>
          </p:spPr>
        </p:pic>
        <p:sp>
          <p:nvSpPr>
            <p:cNvPr id="9" name="object 9"/>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0" name="object 10"/>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1866778" y="233172"/>
              <a:ext cx="283463" cy="146304"/>
            </a:xfrm>
            <a:prstGeom prst="rect">
              <a:avLst/>
            </a:prstGeom>
          </p:spPr>
        </p:pic>
        <p:sp>
          <p:nvSpPr>
            <p:cNvPr id="12" name="object 12"/>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3" name="object 13"/>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4" name="object 14"/>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5" name="object 15"/>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6" name="object 16"/>
            <p:cNvPicPr/>
            <p:nvPr/>
          </p:nvPicPr>
          <p:blipFill>
            <a:blip r:embed="rId6" cstate="print"/>
            <a:stretch>
              <a:fillRect/>
            </a:stretch>
          </p:blipFill>
          <p:spPr>
            <a:xfrm>
              <a:off x="1761622" y="379476"/>
              <a:ext cx="502920" cy="73152"/>
            </a:xfrm>
            <a:prstGeom prst="rect">
              <a:avLst/>
            </a:prstGeom>
          </p:spPr>
        </p:pic>
        <p:sp>
          <p:nvSpPr>
            <p:cNvPr id="17" name="object 17"/>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18" name="object 18"/>
            <p:cNvPicPr/>
            <p:nvPr/>
          </p:nvPicPr>
          <p:blipFill>
            <a:blip r:embed="rId7" cstate="print"/>
            <a:stretch>
              <a:fillRect/>
            </a:stretch>
          </p:blipFill>
          <p:spPr>
            <a:xfrm>
              <a:off x="1711330" y="452628"/>
              <a:ext cx="589788" cy="329184"/>
            </a:xfrm>
            <a:prstGeom prst="rect">
              <a:avLst/>
            </a:prstGeom>
          </p:spPr>
        </p:pic>
        <p:pic>
          <p:nvPicPr>
            <p:cNvPr id="19" name="object 19"/>
            <p:cNvPicPr/>
            <p:nvPr/>
          </p:nvPicPr>
          <p:blipFill>
            <a:blip r:embed="rId8" cstate="print"/>
            <a:stretch>
              <a:fillRect/>
            </a:stretch>
          </p:blipFill>
          <p:spPr>
            <a:xfrm>
              <a:off x="1738762" y="777239"/>
              <a:ext cx="557784" cy="36576"/>
            </a:xfrm>
            <a:prstGeom prst="rect">
              <a:avLst/>
            </a:prstGeom>
          </p:spPr>
        </p:pic>
        <p:sp>
          <p:nvSpPr>
            <p:cNvPr id="20" name="object 20"/>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1" name="object 21"/>
            <p:cNvPicPr/>
            <p:nvPr/>
          </p:nvPicPr>
          <p:blipFill>
            <a:blip r:embed="rId9" cstate="print"/>
            <a:stretch>
              <a:fillRect/>
            </a:stretch>
          </p:blipFill>
          <p:spPr>
            <a:xfrm>
              <a:off x="2090806" y="809244"/>
              <a:ext cx="187451" cy="9144"/>
            </a:xfrm>
            <a:prstGeom prst="rect">
              <a:avLst/>
            </a:prstGeom>
          </p:spPr>
        </p:pic>
        <p:sp>
          <p:nvSpPr>
            <p:cNvPr id="22" name="object 22"/>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3" name="object 23"/>
            <p:cNvPicPr/>
            <p:nvPr/>
          </p:nvPicPr>
          <p:blipFill>
            <a:blip r:embed="rId10" cstate="print"/>
            <a:stretch>
              <a:fillRect/>
            </a:stretch>
          </p:blipFill>
          <p:spPr>
            <a:xfrm>
              <a:off x="1779910" y="809244"/>
              <a:ext cx="274319" cy="22860"/>
            </a:xfrm>
            <a:prstGeom prst="rect">
              <a:avLst/>
            </a:prstGeom>
          </p:spPr>
        </p:pic>
        <p:pic>
          <p:nvPicPr>
            <p:cNvPr id="24" name="object 24"/>
            <p:cNvPicPr/>
            <p:nvPr/>
          </p:nvPicPr>
          <p:blipFill>
            <a:blip r:embed="rId11" cstate="print"/>
            <a:stretch>
              <a:fillRect/>
            </a:stretch>
          </p:blipFill>
          <p:spPr>
            <a:xfrm>
              <a:off x="1971934" y="818388"/>
              <a:ext cx="292608" cy="13716"/>
            </a:xfrm>
            <a:prstGeom prst="rect">
              <a:avLst/>
            </a:prstGeom>
          </p:spPr>
        </p:pic>
        <p:pic>
          <p:nvPicPr>
            <p:cNvPr id="25" name="object 25"/>
            <p:cNvPicPr/>
            <p:nvPr/>
          </p:nvPicPr>
          <p:blipFill>
            <a:blip r:embed="rId12" cstate="print"/>
            <a:stretch>
              <a:fillRect/>
            </a:stretch>
          </p:blipFill>
          <p:spPr>
            <a:xfrm>
              <a:off x="1802770" y="832103"/>
              <a:ext cx="13716" cy="4572"/>
            </a:xfrm>
            <a:prstGeom prst="rect">
              <a:avLst/>
            </a:prstGeom>
          </p:spPr>
        </p:pic>
        <p:pic>
          <p:nvPicPr>
            <p:cNvPr id="26" name="object 26"/>
            <p:cNvPicPr/>
            <p:nvPr/>
          </p:nvPicPr>
          <p:blipFill>
            <a:blip r:embed="rId13" cstate="print"/>
            <a:stretch>
              <a:fillRect/>
            </a:stretch>
          </p:blipFill>
          <p:spPr>
            <a:xfrm>
              <a:off x="2122810" y="827531"/>
              <a:ext cx="86868" cy="13716"/>
            </a:xfrm>
            <a:prstGeom prst="rect">
              <a:avLst/>
            </a:prstGeom>
          </p:spPr>
        </p:pic>
        <p:pic>
          <p:nvPicPr>
            <p:cNvPr id="27" name="object 27"/>
            <p:cNvPicPr/>
            <p:nvPr/>
          </p:nvPicPr>
          <p:blipFill>
            <a:blip r:embed="rId14" cstate="print"/>
            <a:stretch>
              <a:fillRect/>
            </a:stretch>
          </p:blipFill>
          <p:spPr>
            <a:xfrm>
              <a:off x="1912498" y="827531"/>
              <a:ext cx="73152" cy="9144"/>
            </a:xfrm>
            <a:prstGeom prst="rect">
              <a:avLst/>
            </a:prstGeom>
          </p:spPr>
        </p:pic>
        <p:pic>
          <p:nvPicPr>
            <p:cNvPr id="28" name="object 28"/>
            <p:cNvPicPr/>
            <p:nvPr/>
          </p:nvPicPr>
          <p:blipFill>
            <a:blip r:embed="rId15" cstate="print"/>
            <a:stretch>
              <a:fillRect/>
            </a:stretch>
          </p:blipFill>
          <p:spPr>
            <a:xfrm>
              <a:off x="2045086" y="827531"/>
              <a:ext cx="64008" cy="9144"/>
            </a:xfrm>
            <a:prstGeom prst="rect">
              <a:avLst/>
            </a:prstGeom>
          </p:spPr>
        </p:pic>
        <p:pic>
          <p:nvPicPr>
            <p:cNvPr id="29" name="object 29"/>
            <p:cNvPicPr/>
            <p:nvPr/>
          </p:nvPicPr>
          <p:blipFill>
            <a:blip r:embed="rId16" cstate="print"/>
            <a:stretch>
              <a:fillRect/>
            </a:stretch>
          </p:blipFill>
          <p:spPr>
            <a:xfrm>
              <a:off x="1825630" y="832103"/>
              <a:ext cx="77723" cy="9144"/>
            </a:xfrm>
            <a:prstGeom prst="rect">
              <a:avLst/>
            </a:prstGeom>
          </p:spPr>
        </p:pic>
        <p:sp>
          <p:nvSpPr>
            <p:cNvPr id="30" name="object 30"/>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31" name="object 31"/>
          <p:cNvGrpSpPr/>
          <p:nvPr/>
        </p:nvGrpSpPr>
        <p:grpSpPr>
          <a:xfrm>
            <a:off x="1888114" y="4556759"/>
            <a:ext cx="402590" cy="311150"/>
            <a:chOff x="1888114" y="4556759"/>
            <a:chExt cx="402590" cy="311150"/>
          </a:xfrm>
        </p:grpSpPr>
        <p:pic>
          <p:nvPicPr>
            <p:cNvPr id="32" name="object 32"/>
            <p:cNvPicPr/>
            <p:nvPr/>
          </p:nvPicPr>
          <p:blipFill>
            <a:blip r:embed="rId17" cstate="print"/>
            <a:stretch>
              <a:fillRect/>
            </a:stretch>
          </p:blipFill>
          <p:spPr>
            <a:xfrm>
              <a:off x="2010034" y="4556759"/>
              <a:ext cx="128015" cy="12191"/>
            </a:xfrm>
            <a:prstGeom prst="rect">
              <a:avLst/>
            </a:prstGeom>
          </p:spPr>
        </p:pic>
        <p:pic>
          <p:nvPicPr>
            <p:cNvPr id="33" name="object 33"/>
            <p:cNvPicPr/>
            <p:nvPr/>
          </p:nvPicPr>
          <p:blipFill>
            <a:blip r:embed="rId18" cstate="print"/>
            <a:stretch>
              <a:fillRect/>
            </a:stretch>
          </p:blipFill>
          <p:spPr>
            <a:xfrm>
              <a:off x="2000890" y="4556759"/>
              <a:ext cx="176784" cy="33527"/>
            </a:xfrm>
            <a:prstGeom prst="rect">
              <a:avLst/>
            </a:prstGeom>
          </p:spPr>
        </p:pic>
        <p:pic>
          <p:nvPicPr>
            <p:cNvPr id="34" name="object 34"/>
            <p:cNvPicPr/>
            <p:nvPr/>
          </p:nvPicPr>
          <p:blipFill>
            <a:blip r:embed="rId19" cstate="print"/>
            <a:stretch>
              <a:fillRect/>
            </a:stretch>
          </p:blipFill>
          <p:spPr>
            <a:xfrm>
              <a:off x="1997842" y="4578095"/>
              <a:ext cx="179832" cy="21335"/>
            </a:xfrm>
            <a:prstGeom prst="rect">
              <a:avLst/>
            </a:prstGeom>
          </p:spPr>
        </p:pic>
        <p:pic>
          <p:nvPicPr>
            <p:cNvPr id="35" name="object 35"/>
            <p:cNvPicPr/>
            <p:nvPr/>
          </p:nvPicPr>
          <p:blipFill>
            <a:blip r:embed="rId20" cstate="print"/>
            <a:stretch>
              <a:fillRect/>
            </a:stretch>
          </p:blipFill>
          <p:spPr>
            <a:xfrm>
              <a:off x="1994794" y="4590287"/>
              <a:ext cx="188975" cy="18287"/>
            </a:xfrm>
            <a:prstGeom prst="rect">
              <a:avLst/>
            </a:prstGeom>
          </p:spPr>
        </p:pic>
        <p:pic>
          <p:nvPicPr>
            <p:cNvPr id="36" name="object 36"/>
            <p:cNvPicPr/>
            <p:nvPr/>
          </p:nvPicPr>
          <p:blipFill>
            <a:blip r:embed="rId21" cstate="print"/>
            <a:stretch>
              <a:fillRect/>
            </a:stretch>
          </p:blipFill>
          <p:spPr>
            <a:xfrm>
              <a:off x="1982602" y="4605527"/>
              <a:ext cx="213359" cy="27431"/>
            </a:xfrm>
            <a:prstGeom prst="rect">
              <a:avLst/>
            </a:prstGeom>
          </p:spPr>
        </p:pic>
        <p:pic>
          <p:nvPicPr>
            <p:cNvPr id="37" name="object 37"/>
            <p:cNvPicPr/>
            <p:nvPr/>
          </p:nvPicPr>
          <p:blipFill>
            <a:blip r:embed="rId22" cstate="print"/>
            <a:stretch>
              <a:fillRect/>
            </a:stretch>
          </p:blipFill>
          <p:spPr>
            <a:xfrm>
              <a:off x="1979554" y="4623815"/>
              <a:ext cx="222503" cy="27431"/>
            </a:xfrm>
            <a:prstGeom prst="rect">
              <a:avLst/>
            </a:prstGeom>
          </p:spPr>
        </p:pic>
        <p:pic>
          <p:nvPicPr>
            <p:cNvPr id="38" name="object 38"/>
            <p:cNvPicPr/>
            <p:nvPr/>
          </p:nvPicPr>
          <p:blipFill>
            <a:blip r:embed="rId23" cstate="print"/>
            <a:stretch>
              <a:fillRect/>
            </a:stretch>
          </p:blipFill>
          <p:spPr>
            <a:xfrm>
              <a:off x="1964314" y="4642103"/>
              <a:ext cx="243839" cy="30479"/>
            </a:xfrm>
            <a:prstGeom prst="rect">
              <a:avLst/>
            </a:prstGeom>
          </p:spPr>
        </p:pic>
        <p:sp>
          <p:nvSpPr>
            <p:cNvPr id="39" name="object 39"/>
            <p:cNvSpPr/>
            <p:nvPr/>
          </p:nvSpPr>
          <p:spPr>
            <a:xfrm>
              <a:off x="1970410" y="4661915"/>
              <a:ext cx="238125" cy="12700"/>
            </a:xfrm>
            <a:custGeom>
              <a:avLst/>
              <a:gdLst/>
              <a:ahLst/>
              <a:cxnLst/>
              <a:rect l="l" t="t" r="r" b="b"/>
              <a:pathLst>
                <a:path w="238125" h="12700">
                  <a:moveTo>
                    <a:pt x="213360" y="0"/>
                  </a:moveTo>
                  <a:lnTo>
                    <a:pt x="237743" y="0"/>
                  </a:lnTo>
                </a:path>
                <a:path w="238125" h="12700">
                  <a:moveTo>
                    <a:pt x="42672" y="3048"/>
                  </a:moveTo>
                  <a:lnTo>
                    <a:pt x="106679" y="3048"/>
                  </a:lnTo>
                </a:path>
                <a:path w="238125" h="12700">
                  <a:moveTo>
                    <a:pt x="213360" y="3048"/>
                  </a:moveTo>
                  <a:lnTo>
                    <a:pt x="237743" y="3048"/>
                  </a:lnTo>
                </a:path>
                <a:path w="238125" h="12700">
                  <a:moveTo>
                    <a:pt x="0" y="6096"/>
                  </a:moveTo>
                  <a:lnTo>
                    <a:pt x="21335" y="6096"/>
                  </a:lnTo>
                </a:path>
                <a:path w="238125" h="12700">
                  <a:moveTo>
                    <a:pt x="42672" y="6096"/>
                  </a:moveTo>
                  <a:lnTo>
                    <a:pt x="106679" y="6096"/>
                  </a:lnTo>
                </a:path>
                <a:path w="238125" h="12700">
                  <a:moveTo>
                    <a:pt x="131064" y="9143"/>
                  </a:moveTo>
                  <a:lnTo>
                    <a:pt x="195071" y="9143"/>
                  </a:lnTo>
                </a:path>
                <a:path w="238125" h="12700">
                  <a:moveTo>
                    <a:pt x="39624" y="12191"/>
                  </a:moveTo>
                  <a:lnTo>
                    <a:pt x="106680" y="12191"/>
                  </a:lnTo>
                </a:path>
              </a:pathLst>
            </a:custGeom>
            <a:ln w="3175">
              <a:solidFill>
                <a:srgbClr val="60B034"/>
              </a:solidFill>
            </a:ln>
          </p:spPr>
          <p:txBody>
            <a:bodyPr wrap="square" lIns="0" tIns="0" rIns="0" bIns="0" rtlCol="0"/>
            <a:lstStyle/>
            <a:p>
              <a:endParaRPr/>
            </a:p>
          </p:txBody>
        </p:sp>
        <p:pic>
          <p:nvPicPr>
            <p:cNvPr id="40" name="object 40"/>
            <p:cNvPicPr/>
            <p:nvPr/>
          </p:nvPicPr>
          <p:blipFill>
            <a:blip r:embed="rId24" cstate="print"/>
            <a:stretch>
              <a:fillRect/>
            </a:stretch>
          </p:blipFill>
          <p:spPr>
            <a:xfrm>
              <a:off x="2101474" y="4669535"/>
              <a:ext cx="109727" cy="6095"/>
            </a:xfrm>
            <a:prstGeom prst="rect">
              <a:avLst/>
            </a:prstGeom>
          </p:spPr>
        </p:pic>
        <p:sp>
          <p:nvSpPr>
            <p:cNvPr id="41" name="object 41"/>
            <p:cNvSpPr/>
            <p:nvPr/>
          </p:nvSpPr>
          <p:spPr>
            <a:xfrm>
              <a:off x="1961266" y="4674107"/>
              <a:ext cx="256540" cy="9525"/>
            </a:xfrm>
            <a:custGeom>
              <a:avLst/>
              <a:gdLst/>
              <a:ahLst/>
              <a:cxnLst/>
              <a:rect l="l" t="t" r="r" b="b"/>
              <a:pathLst>
                <a:path w="256539" h="9525">
                  <a:moveTo>
                    <a:pt x="225552" y="0"/>
                  </a:moveTo>
                  <a:lnTo>
                    <a:pt x="249935" y="0"/>
                  </a:lnTo>
                </a:path>
                <a:path w="256539" h="9525">
                  <a:moveTo>
                    <a:pt x="3048" y="3048"/>
                  </a:moveTo>
                  <a:lnTo>
                    <a:pt x="27431" y="3048"/>
                  </a:lnTo>
                </a:path>
                <a:path w="256539" h="9525">
                  <a:moveTo>
                    <a:pt x="48768" y="3048"/>
                  </a:moveTo>
                  <a:lnTo>
                    <a:pt x="115824" y="3048"/>
                  </a:lnTo>
                </a:path>
                <a:path w="256539" h="9525">
                  <a:moveTo>
                    <a:pt x="140208" y="3048"/>
                  </a:moveTo>
                  <a:lnTo>
                    <a:pt x="207264" y="3048"/>
                  </a:lnTo>
                </a:path>
                <a:path w="256539" h="9525">
                  <a:moveTo>
                    <a:pt x="228600" y="3048"/>
                  </a:moveTo>
                  <a:lnTo>
                    <a:pt x="249935" y="3048"/>
                  </a:lnTo>
                </a:path>
                <a:path w="256539" h="9525">
                  <a:moveTo>
                    <a:pt x="0" y="6096"/>
                  </a:moveTo>
                  <a:lnTo>
                    <a:pt x="27432" y="6096"/>
                  </a:lnTo>
                </a:path>
                <a:path w="256539" h="9525">
                  <a:moveTo>
                    <a:pt x="48768" y="6096"/>
                  </a:moveTo>
                  <a:lnTo>
                    <a:pt x="115824" y="6096"/>
                  </a:lnTo>
                </a:path>
                <a:path w="256539" h="9525">
                  <a:moveTo>
                    <a:pt x="140208" y="6096"/>
                  </a:moveTo>
                  <a:lnTo>
                    <a:pt x="207264" y="6096"/>
                  </a:lnTo>
                </a:path>
                <a:path w="256539" h="9525">
                  <a:moveTo>
                    <a:pt x="228600" y="6096"/>
                  </a:moveTo>
                  <a:lnTo>
                    <a:pt x="256032" y="6096"/>
                  </a:lnTo>
                </a:path>
                <a:path w="256539" h="9525">
                  <a:moveTo>
                    <a:pt x="140208" y="9144"/>
                  </a:moveTo>
                  <a:lnTo>
                    <a:pt x="207264" y="9144"/>
                  </a:lnTo>
                </a:path>
              </a:pathLst>
            </a:custGeom>
            <a:ln w="3175">
              <a:solidFill>
                <a:srgbClr val="60B034"/>
              </a:solidFill>
            </a:ln>
          </p:spPr>
          <p:txBody>
            <a:bodyPr wrap="square" lIns="0" tIns="0" rIns="0" bIns="0" rtlCol="0"/>
            <a:lstStyle/>
            <a:p>
              <a:endParaRPr/>
            </a:p>
          </p:txBody>
        </p:sp>
        <p:pic>
          <p:nvPicPr>
            <p:cNvPr id="42" name="object 42"/>
            <p:cNvPicPr/>
            <p:nvPr/>
          </p:nvPicPr>
          <p:blipFill>
            <a:blip r:embed="rId25" cstate="print"/>
            <a:stretch>
              <a:fillRect/>
            </a:stretch>
          </p:blipFill>
          <p:spPr>
            <a:xfrm>
              <a:off x="1958218" y="4672583"/>
              <a:ext cx="118872" cy="24383"/>
            </a:xfrm>
            <a:prstGeom prst="rect">
              <a:avLst/>
            </a:prstGeom>
          </p:spPr>
        </p:pic>
        <p:pic>
          <p:nvPicPr>
            <p:cNvPr id="43" name="object 43"/>
            <p:cNvPicPr/>
            <p:nvPr/>
          </p:nvPicPr>
          <p:blipFill>
            <a:blip r:embed="rId26" cstate="print"/>
            <a:stretch>
              <a:fillRect/>
            </a:stretch>
          </p:blipFill>
          <p:spPr>
            <a:xfrm>
              <a:off x="1958218" y="4681727"/>
              <a:ext cx="262127" cy="18287"/>
            </a:xfrm>
            <a:prstGeom prst="rect">
              <a:avLst/>
            </a:prstGeom>
          </p:spPr>
        </p:pic>
        <p:pic>
          <p:nvPicPr>
            <p:cNvPr id="44" name="object 44"/>
            <p:cNvPicPr/>
            <p:nvPr/>
          </p:nvPicPr>
          <p:blipFill>
            <a:blip r:embed="rId27" cstate="print"/>
            <a:stretch>
              <a:fillRect/>
            </a:stretch>
          </p:blipFill>
          <p:spPr>
            <a:xfrm>
              <a:off x="1942978" y="4696967"/>
              <a:ext cx="289560" cy="33527"/>
            </a:xfrm>
            <a:prstGeom prst="rect">
              <a:avLst/>
            </a:prstGeom>
          </p:spPr>
        </p:pic>
        <p:sp>
          <p:nvSpPr>
            <p:cNvPr id="45" name="object 45"/>
            <p:cNvSpPr/>
            <p:nvPr/>
          </p:nvSpPr>
          <p:spPr>
            <a:xfrm>
              <a:off x="1939930" y="4725923"/>
              <a:ext cx="299085" cy="12700"/>
            </a:xfrm>
            <a:custGeom>
              <a:avLst/>
              <a:gdLst/>
              <a:ahLst/>
              <a:cxnLst/>
              <a:rect l="l" t="t" r="r" b="b"/>
              <a:pathLst>
                <a:path w="299085" h="12700">
                  <a:moveTo>
                    <a:pt x="3047" y="0"/>
                  </a:moveTo>
                  <a:lnTo>
                    <a:pt x="33528" y="0"/>
                  </a:lnTo>
                </a:path>
                <a:path w="299085" h="12700">
                  <a:moveTo>
                    <a:pt x="265175" y="3047"/>
                  </a:moveTo>
                  <a:lnTo>
                    <a:pt x="292608" y="3047"/>
                  </a:lnTo>
                </a:path>
                <a:path w="299085" h="12700">
                  <a:moveTo>
                    <a:pt x="0" y="6095"/>
                  </a:moveTo>
                  <a:lnTo>
                    <a:pt x="30480" y="6095"/>
                  </a:lnTo>
                </a:path>
                <a:path w="299085" h="12700">
                  <a:moveTo>
                    <a:pt x="54863" y="6095"/>
                  </a:moveTo>
                  <a:lnTo>
                    <a:pt x="243840" y="6095"/>
                  </a:lnTo>
                </a:path>
                <a:path w="299085" h="12700">
                  <a:moveTo>
                    <a:pt x="268223" y="6095"/>
                  </a:moveTo>
                  <a:lnTo>
                    <a:pt x="292607" y="6095"/>
                  </a:lnTo>
                </a:path>
                <a:path w="299085" h="12700">
                  <a:moveTo>
                    <a:pt x="0" y="9143"/>
                  </a:moveTo>
                  <a:lnTo>
                    <a:pt x="30480" y="9143"/>
                  </a:lnTo>
                </a:path>
                <a:path w="299085" h="12700">
                  <a:moveTo>
                    <a:pt x="54863" y="9143"/>
                  </a:moveTo>
                  <a:lnTo>
                    <a:pt x="134111" y="9143"/>
                  </a:lnTo>
                </a:path>
                <a:path w="299085" h="12700">
                  <a:moveTo>
                    <a:pt x="161544" y="9143"/>
                  </a:moveTo>
                  <a:lnTo>
                    <a:pt x="243840" y="9143"/>
                  </a:lnTo>
                </a:path>
                <a:path w="299085" h="12700">
                  <a:moveTo>
                    <a:pt x="268223" y="9143"/>
                  </a:moveTo>
                  <a:lnTo>
                    <a:pt x="298704" y="9143"/>
                  </a:lnTo>
                </a:path>
                <a:path w="299085" h="12700">
                  <a:moveTo>
                    <a:pt x="161544" y="12191"/>
                  </a:moveTo>
                  <a:lnTo>
                    <a:pt x="243840" y="12191"/>
                  </a:lnTo>
                </a:path>
                <a:path w="299085" h="12700">
                  <a:moveTo>
                    <a:pt x="268223" y="12191"/>
                  </a:moveTo>
                  <a:lnTo>
                    <a:pt x="298704" y="12191"/>
                  </a:lnTo>
                </a:path>
              </a:pathLst>
            </a:custGeom>
            <a:ln w="3175">
              <a:solidFill>
                <a:srgbClr val="60B034"/>
              </a:solidFill>
            </a:ln>
          </p:spPr>
          <p:txBody>
            <a:bodyPr wrap="square" lIns="0" tIns="0" rIns="0" bIns="0" rtlCol="0"/>
            <a:lstStyle/>
            <a:p>
              <a:endParaRPr/>
            </a:p>
          </p:txBody>
        </p:sp>
        <p:pic>
          <p:nvPicPr>
            <p:cNvPr id="46" name="object 46"/>
            <p:cNvPicPr/>
            <p:nvPr/>
          </p:nvPicPr>
          <p:blipFill>
            <a:blip r:embed="rId28" cstate="print"/>
            <a:stretch>
              <a:fillRect/>
            </a:stretch>
          </p:blipFill>
          <p:spPr>
            <a:xfrm>
              <a:off x="1933834" y="4736591"/>
              <a:ext cx="140208" cy="15239"/>
            </a:xfrm>
            <a:prstGeom prst="rect">
              <a:avLst/>
            </a:prstGeom>
          </p:spPr>
        </p:pic>
        <p:pic>
          <p:nvPicPr>
            <p:cNvPr id="47" name="object 47"/>
            <p:cNvPicPr/>
            <p:nvPr/>
          </p:nvPicPr>
          <p:blipFill>
            <a:blip r:embed="rId29" cstate="print"/>
            <a:stretch>
              <a:fillRect/>
            </a:stretch>
          </p:blipFill>
          <p:spPr>
            <a:xfrm>
              <a:off x="1936882" y="4739639"/>
              <a:ext cx="304800" cy="15239"/>
            </a:xfrm>
            <a:prstGeom prst="rect">
              <a:avLst/>
            </a:prstGeom>
          </p:spPr>
        </p:pic>
        <p:pic>
          <p:nvPicPr>
            <p:cNvPr id="48" name="object 48"/>
            <p:cNvPicPr/>
            <p:nvPr/>
          </p:nvPicPr>
          <p:blipFill>
            <a:blip r:embed="rId30" cstate="print"/>
            <a:stretch>
              <a:fillRect/>
            </a:stretch>
          </p:blipFill>
          <p:spPr>
            <a:xfrm>
              <a:off x="1927738" y="4751831"/>
              <a:ext cx="323088" cy="27431"/>
            </a:xfrm>
            <a:prstGeom prst="rect">
              <a:avLst/>
            </a:prstGeom>
          </p:spPr>
        </p:pic>
        <p:sp>
          <p:nvSpPr>
            <p:cNvPr id="49" name="object 49"/>
            <p:cNvSpPr/>
            <p:nvPr/>
          </p:nvSpPr>
          <p:spPr>
            <a:xfrm>
              <a:off x="1918594" y="4768595"/>
              <a:ext cx="335280" cy="18415"/>
            </a:xfrm>
            <a:custGeom>
              <a:avLst/>
              <a:gdLst/>
              <a:ahLst/>
              <a:cxnLst/>
              <a:rect l="l" t="t" r="r" b="b"/>
              <a:pathLst>
                <a:path w="335280" h="18414">
                  <a:moveTo>
                    <a:pt x="64007" y="0"/>
                  </a:moveTo>
                  <a:lnTo>
                    <a:pt x="155447" y="0"/>
                  </a:lnTo>
                </a:path>
                <a:path w="335280" h="18414">
                  <a:moveTo>
                    <a:pt x="185927" y="0"/>
                  </a:moveTo>
                  <a:lnTo>
                    <a:pt x="271271" y="0"/>
                  </a:lnTo>
                </a:path>
                <a:path w="335280" h="18414">
                  <a:moveTo>
                    <a:pt x="64007" y="3048"/>
                  </a:moveTo>
                  <a:lnTo>
                    <a:pt x="155447" y="3048"/>
                  </a:lnTo>
                </a:path>
                <a:path w="335280" h="18414">
                  <a:moveTo>
                    <a:pt x="185927" y="3048"/>
                  </a:moveTo>
                  <a:lnTo>
                    <a:pt x="277367" y="3048"/>
                  </a:lnTo>
                </a:path>
                <a:path w="335280" h="18414">
                  <a:moveTo>
                    <a:pt x="301751" y="3048"/>
                  </a:moveTo>
                  <a:lnTo>
                    <a:pt x="332232" y="3048"/>
                  </a:lnTo>
                </a:path>
                <a:path w="335280" h="18414">
                  <a:moveTo>
                    <a:pt x="9143" y="6096"/>
                  </a:moveTo>
                  <a:lnTo>
                    <a:pt x="36576" y="6096"/>
                  </a:lnTo>
                </a:path>
                <a:path w="335280" h="18414">
                  <a:moveTo>
                    <a:pt x="64007" y="6096"/>
                  </a:moveTo>
                  <a:lnTo>
                    <a:pt x="155447" y="6096"/>
                  </a:lnTo>
                </a:path>
                <a:path w="335280" h="18414">
                  <a:moveTo>
                    <a:pt x="185927" y="6096"/>
                  </a:moveTo>
                  <a:lnTo>
                    <a:pt x="277367" y="6096"/>
                  </a:lnTo>
                </a:path>
                <a:path w="335280" h="18414">
                  <a:moveTo>
                    <a:pt x="304800" y="6096"/>
                  </a:moveTo>
                  <a:lnTo>
                    <a:pt x="332232" y="6096"/>
                  </a:lnTo>
                </a:path>
                <a:path w="335280" h="18414">
                  <a:moveTo>
                    <a:pt x="3048" y="9144"/>
                  </a:moveTo>
                  <a:lnTo>
                    <a:pt x="36576" y="9144"/>
                  </a:lnTo>
                </a:path>
                <a:path w="335280" h="18414">
                  <a:moveTo>
                    <a:pt x="185927" y="9144"/>
                  </a:moveTo>
                  <a:lnTo>
                    <a:pt x="277367" y="9144"/>
                  </a:lnTo>
                </a:path>
                <a:path w="335280" h="18414">
                  <a:moveTo>
                    <a:pt x="304800" y="9144"/>
                  </a:moveTo>
                  <a:lnTo>
                    <a:pt x="335280" y="9144"/>
                  </a:lnTo>
                </a:path>
                <a:path w="335280" h="18414">
                  <a:moveTo>
                    <a:pt x="60959" y="12192"/>
                  </a:moveTo>
                  <a:lnTo>
                    <a:pt x="155448" y="12192"/>
                  </a:lnTo>
                </a:path>
                <a:path w="335280" h="18414">
                  <a:moveTo>
                    <a:pt x="304800" y="12192"/>
                  </a:moveTo>
                  <a:lnTo>
                    <a:pt x="335280" y="12192"/>
                  </a:lnTo>
                </a:path>
                <a:path w="335280" h="18414">
                  <a:moveTo>
                    <a:pt x="0" y="15240"/>
                  </a:moveTo>
                  <a:lnTo>
                    <a:pt x="33528" y="15240"/>
                  </a:lnTo>
                </a:path>
                <a:path w="335280" h="18414">
                  <a:moveTo>
                    <a:pt x="60959" y="15240"/>
                  </a:moveTo>
                  <a:lnTo>
                    <a:pt x="155448" y="15240"/>
                  </a:lnTo>
                </a:path>
                <a:path w="335280" h="18414">
                  <a:moveTo>
                    <a:pt x="185927" y="15240"/>
                  </a:moveTo>
                  <a:lnTo>
                    <a:pt x="280416" y="15240"/>
                  </a:lnTo>
                </a:path>
                <a:path w="335280" h="18414">
                  <a:moveTo>
                    <a:pt x="0" y="18287"/>
                  </a:moveTo>
                  <a:lnTo>
                    <a:pt x="33528" y="18287"/>
                  </a:lnTo>
                </a:path>
                <a:path w="335280" h="18414">
                  <a:moveTo>
                    <a:pt x="60959" y="18287"/>
                  </a:moveTo>
                  <a:lnTo>
                    <a:pt x="155448" y="18287"/>
                  </a:lnTo>
                </a:path>
              </a:pathLst>
            </a:custGeom>
            <a:ln w="3175">
              <a:solidFill>
                <a:srgbClr val="60B034"/>
              </a:solidFill>
            </a:ln>
          </p:spPr>
          <p:txBody>
            <a:bodyPr wrap="square" lIns="0" tIns="0" rIns="0" bIns="0" rtlCol="0"/>
            <a:lstStyle/>
            <a:p>
              <a:endParaRPr/>
            </a:p>
          </p:txBody>
        </p:sp>
        <p:pic>
          <p:nvPicPr>
            <p:cNvPr id="50" name="object 50"/>
            <p:cNvPicPr/>
            <p:nvPr/>
          </p:nvPicPr>
          <p:blipFill>
            <a:blip r:embed="rId31" cstate="print"/>
            <a:stretch>
              <a:fillRect/>
            </a:stretch>
          </p:blipFill>
          <p:spPr>
            <a:xfrm>
              <a:off x="2104522" y="4779263"/>
              <a:ext cx="155448" cy="18287"/>
            </a:xfrm>
            <a:prstGeom prst="rect">
              <a:avLst/>
            </a:prstGeom>
          </p:spPr>
        </p:pic>
        <p:pic>
          <p:nvPicPr>
            <p:cNvPr id="51" name="object 51"/>
            <p:cNvPicPr/>
            <p:nvPr/>
          </p:nvPicPr>
          <p:blipFill>
            <a:blip r:embed="rId32" cstate="print"/>
            <a:stretch>
              <a:fillRect/>
            </a:stretch>
          </p:blipFill>
          <p:spPr>
            <a:xfrm>
              <a:off x="1912498" y="4779263"/>
              <a:ext cx="353568" cy="27431"/>
            </a:xfrm>
            <a:prstGeom prst="rect">
              <a:avLst/>
            </a:prstGeom>
          </p:spPr>
        </p:pic>
        <p:pic>
          <p:nvPicPr>
            <p:cNvPr id="52" name="object 52"/>
            <p:cNvPicPr/>
            <p:nvPr/>
          </p:nvPicPr>
          <p:blipFill>
            <a:blip r:embed="rId33" cstate="print"/>
            <a:stretch>
              <a:fillRect/>
            </a:stretch>
          </p:blipFill>
          <p:spPr>
            <a:xfrm>
              <a:off x="1909450" y="4800599"/>
              <a:ext cx="356616" cy="15239"/>
            </a:xfrm>
            <a:prstGeom prst="rect">
              <a:avLst/>
            </a:prstGeom>
          </p:spPr>
        </p:pic>
        <p:pic>
          <p:nvPicPr>
            <p:cNvPr id="53" name="object 53"/>
            <p:cNvPicPr/>
            <p:nvPr/>
          </p:nvPicPr>
          <p:blipFill>
            <a:blip r:embed="rId34" cstate="print"/>
            <a:stretch>
              <a:fillRect/>
            </a:stretch>
          </p:blipFill>
          <p:spPr>
            <a:xfrm>
              <a:off x="1900306" y="4809743"/>
              <a:ext cx="371856" cy="27431"/>
            </a:xfrm>
            <a:prstGeom prst="rect">
              <a:avLst/>
            </a:prstGeom>
          </p:spPr>
        </p:pic>
        <p:sp>
          <p:nvSpPr>
            <p:cNvPr id="54" name="object 54"/>
            <p:cNvSpPr/>
            <p:nvPr/>
          </p:nvSpPr>
          <p:spPr>
            <a:xfrm>
              <a:off x="1897258" y="4832603"/>
              <a:ext cx="381000" cy="9525"/>
            </a:xfrm>
            <a:custGeom>
              <a:avLst/>
              <a:gdLst/>
              <a:ahLst/>
              <a:cxnLst/>
              <a:rect l="l" t="t" r="r" b="b"/>
              <a:pathLst>
                <a:path w="381000" h="9525">
                  <a:moveTo>
                    <a:pt x="344424" y="0"/>
                  </a:moveTo>
                  <a:lnTo>
                    <a:pt x="381000" y="0"/>
                  </a:lnTo>
                </a:path>
                <a:path w="381000" h="9525">
                  <a:moveTo>
                    <a:pt x="344424" y="3048"/>
                  </a:moveTo>
                  <a:lnTo>
                    <a:pt x="381000" y="3048"/>
                  </a:lnTo>
                </a:path>
                <a:path w="381000" h="9525">
                  <a:moveTo>
                    <a:pt x="0" y="6096"/>
                  </a:moveTo>
                  <a:lnTo>
                    <a:pt x="36576" y="6096"/>
                  </a:lnTo>
                </a:path>
                <a:path w="381000" h="9525">
                  <a:moveTo>
                    <a:pt x="67056" y="6096"/>
                  </a:moveTo>
                  <a:lnTo>
                    <a:pt x="313944" y="6096"/>
                  </a:lnTo>
                </a:path>
                <a:path w="381000" h="9525">
                  <a:moveTo>
                    <a:pt x="0" y="9144"/>
                  </a:moveTo>
                  <a:lnTo>
                    <a:pt x="36576" y="9144"/>
                  </a:lnTo>
                </a:path>
                <a:path w="381000" h="9525">
                  <a:moveTo>
                    <a:pt x="67056" y="9144"/>
                  </a:moveTo>
                  <a:lnTo>
                    <a:pt x="313944" y="9144"/>
                  </a:lnTo>
                </a:path>
              </a:pathLst>
            </a:custGeom>
            <a:ln w="3175">
              <a:solidFill>
                <a:srgbClr val="60B034"/>
              </a:solidFill>
            </a:ln>
          </p:spPr>
          <p:txBody>
            <a:bodyPr wrap="square" lIns="0" tIns="0" rIns="0" bIns="0" rtlCol="0"/>
            <a:lstStyle/>
            <a:p>
              <a:endParaRPr/>
            </a:p>
          </p:txBody>
        </p:sp>
        <p:pic>
          <p:nvPicPr>
            <p:cNvPr id="55" name="object 55"/>
            <p:cNvPicPr/>
            <p:nvPr/>
          </p:nvPicPr>
          <p:blipFill>
            <a:blip r:embed="rId35" cstate="print"/>
            <a:stretch>
              <a:fillRect/>
            </a:stretch>
          </p:blipFill>
          <p:spPr>
            <a:xfrm>
              <a:off x="2104522" y="4837175"/>
              <a:ext cx="176784" cy="9143"/>
            </a:xfrm>
            <a:prstGeom prst="rect">
              <a:avLst/>
            </a:prstGeom>
          </p:spPr>
        </p:pic>
        <p:pic>
          <p:nvPicPr>
            <p:cNvPr id="56" name="object 56"/>
            <p:cNvPicPr/>
            <p:nvPr/>
          </p:nvPicPr>
          <p:blipFill>
            <a:blip r:embed="rId36" cstate="print"/>
            <a:stretch>
              <a:fillRect/>
            </a:stretch>
          </p:blipFill>
          <p:spPr>
            <a:xfrm>
              <a:off x="1888114" y="4843271"/>
              <a:ext cx="402335" cy="24383"/>
            </a:xfrm>
            <a:prstGeom prst="rect">
              <a:avLst/>
            </a:prstGeom>
          </p:spPr>
        </p:pic>
        <p:sp>
          <p:nvSpPr>
            <p:cNvPr id="57" name="object 57"/>
            <p:cNvSpPr/>
            <p:nvPr/>
          </p:nvSpPr>
          <p:spPr>
            <a:xfrm>
              <a:off x="1888114" y="4860035"/>
              <a:ext cx="402590" cy="6350"/>
            </a:xfrm>
            <a:custGeom>
              <a:avLst/>
              <a:gdLst/>
              <a:ahLst/>
              <a:cxnLst/>
              <a:rect l="l" t="t" r="r" b="b"/>
              <a:pathLst>
                <a:path w="402589" h="6350">
                  <a:moveTo>
                    <a:pt x="219456" y="0"/>
                  </a:moveTo>
                  <a:lnTo>
                    <a:pt x="329184" y="0"/>
                  </a:lnTo>
                </a:path>
                <a:path w="402589" h="6350">
                  <a:moveTo>
                    <a:pt x="362712" y="0"/>
                  </a:moveTo>
                  <a:lnTo>
                    <a:pt x="399288" y="0"/>
                  </a:lnTo>
                </a:path>
                <a:path w="402589" h="6350">
                  <a:moveTo>
                    <a:pt x="0" y="3047"/>
                  </a:moveTo>
                  <a:lnTo>
                    <a:pt x="39623" y="3047"/>
                  </a:lnTo>
                </a:path>
                <a:path w="402589" h="6350">
                  <a:moveTo>
                    <a:pt x="70104" y="3047"/>
                  </a:moveTo>
                  <a:lnTo>
                    <a:pt x="182880" y="3047"/>
                  </a:lnTo>
                </a:path>
                <a:path w="402589" h="6350">
                  <a:moveTo>
                    <a:pt x="70104" y="6095"/>
                  </a:moveTo>
                  <a:lnTo>
                    <a:pt x="182880" y="6095"/>
                  </a:lnTo>
                </a:path>
                <a:path w="402589" h="6350">
                  <a:moveTo>
                    <a:pt x="219456" y="6095"/>
                  </a:moveTo>
                  <a:lnTo>
                    <a:pt x="332232" y="6095"/>
                  </a:lnTo>
                </a:path>
                <a:path w="402589" h="6350">
                  <a:moveTo>
                    <a:pt x="362712" y="6095"/>
                  </a:moveTo>
                  <a:lnTo>
                    <a:pt x="402335" y="6095"/>
                  </a:lnTo>
                </a:path>
              </a:pathLst>
            </a:custGeom>
            <a:ln w="3175">
              <a:solidFill>
                <a:srgbClr val="60B034"/>
              </a:solidFill>
            </a:ln>
          </p:spPr>
          <p:txBody>
            <a:bodyPr wrap="square" lIns="0" tIns="0" rIns="0" bIns="0" rtlCol="0"/>
            <a:lstStyle/>
            <a:p>
              <a:endParaRPr/>
            </a:p>
          </p:txBody>
        </p:sp>
      </p:grpSp>
      <p:grpSp>
        <p:nvGrpSpPr>
          <p:cNvPr id="58" name="object 58"/>
          <p:cNvGrpSpPr/>
          <p:nvPr/>
        </p:nvGrpSpPr>
        <p:grpSpPr>
          <a:xfrm>
            <a:off x="1566550" y="1054608"/>
            <a:ext cx="7559675" cy="6501765"/>
            <a:chOff x="1566550" y="1054608"/>
            <a:chExt cx="7559675" cy="6501765"/>
          </a:xfrm>
        </p:grpSpPr>
        <p:pic>
          <p:nvPicPr>
            <p:cNvPr id="59" name="object 59"/>
            <p:cNvPicPr/>
            <p:nvPr/>
          </p:nvPicPr>
          <p:blipFill>
            <a:blip r:embed="rId37" cstate="print"/>
            <a:stretch>
              <a:fillRect/>
            </a:stretch>
          </p:blipFill>
          <p:spPr>
            <a:xfrm>
              <a:off x="7328794" y="1054608"/>
              <a:ext cx="664464" cy="231647"/>
            </a:xfrm>
            <a:prstGeom prst="rect">
              <a:avLst/>
            </a:prstGeom>
          </p:spPr>
        </p:pic>
        <p:sp>
          <p:nvSpPr>
            <p:cNvPr id="60" name="object 60"/>
            <p:cNvSpPr/>
            <p:nvPr/>
          </p:nvSpPr>
          <p:spPr>
            <a:xfrm>
              <a:off x="7981065" y="1228344"/>
              <a:ext cx="6350" cy="0"/>
            </a:xfrm>
            <a:custGeom>
              <a:avLst/>
              <a:gdLst/>
              <a:ahLst/>
              <a:cxnLst/>
              <a:rect l="l" t="t" r="r" b="b"/>
              <a:pathLst>
                <a:path w="6350">
                  <a:moveTo>
                    <a:pt x="0" y="0"/>
                  </a:moveTo>
                  <a:lnTo>
                    <a:pt x="6095" y="0"/>
                  </a:lnTo>
                </a:path>
              </a:pathLst>
            </a:custGeom>
            <a:ln w="6095">
              <a:solidFill>
                <a:srgbClr val="E3DAE2"/>
              </a:solidFill>
            </a:ln>
          </p:spPr>
          <p:txBody>
            <a:bodyPr wrap="square" lIns="0" tIns="0" rIns="0" bIns="0" rtlCol="0"/>
            <a:lstStyle/>
            <a:p>
              <a:endParaRPr/>
            </a:p>
          </p:txBody>
        </p:sp>
        <p:sp>
          <p:nvSpPr>
            <p:cNvPr id="61" name="object 61"/>
            <p:cNvSpPr/>
            <p:nvPr/>
          </p:nvSpPr>
          <p:spPr>
            <a:xfrm>
              <a:off x="7444618" y="1283208"/>
              <a:ext cx="12700" cy="0"/>
            </a:xfrm>
            <a:custGeom>
              <a:avLst/>
              <a:gdLst/>
              <a:ahLst/>
              <a:cxnLst/>
              <a:rect l="l" t="t" r="r" b="b"/>
              <a:pathLst>
                <a:path w="12700">
                  <a:moveTo>
                    <a:pt x="0" y="0"/>
                  </a:moveTo>
                  <a:lnTo>
                    <a:pt x="12191" y="0"/>
                  </a:lnTo>
                </a:path>
              </a:pathLst>
            </a:custGeom>
            <a:ln w="6095">
              <a:solidFill>
                <a:srgbClr val="C2B2C0"/>
              </a:solidFill>
            </a:ln>
          </p:spPr>
          <p:txBody>
            <a:bodyPr wrap="square" lIns="0" tIns="0" rIns="0" bIns="0" rtlCol="0"/>
            <a:lstStyle/>
            <a:p>
              <a:endParaRPr/>
            </a:p>
          </p:txBody>
        </p:sp>
        <p:sp>
          <p:nvSpPr>
            <p:cNvPr id="62" name="object 62"/>
            <p:cNvSpPr/>
            <p:nvPr/>
          </p:nvSpPr>
          <p:spPr>
            <a:xfrm>
              <a:off x="7633594" y="1368552"/>
              <a:ext cx="6350" cy="0"/>
            </a:xfrm>
            <a:custGeom>
              <a:avLst/>
              <a:gdLst/>
              <a:ahLst/>
              <a:cxnLst/>
              <a:rect l="l" t="t" r="r" b="b"/>
              <a:pathLst>
                <a:path w="6350">
                  <a:moveTo>
                    <a:pt x="0" y="0"/>
                  </a:moveTo>
                  <a:lnTo>
                    <a:pt x="6095" y="0"/>
                  </a:lnTo>
                </a:path>
              </a:pathLst>
            </a:custGeom>
            <a:ln w="6095">
              <a:solidFill>
                <a:srgbClr val="525252"/>
              </a:solidFill>
            </a:ln>
          </p:spPr>
          <p:txBody>
            <a:bodyPr wrap="square" lIns="0" tIns="0" rIns="0" bIns="0" rtlCol="0"/>
            <a:lstStyle/>
            <a:p>
              <a:endParaRPr/>
            </a:p>
          </p:txBody>
        </p:sp>
        <p:pic>
          <p:nvPicPr>
            <p:cNvPr id="63" name="object 63"/>
            <p:cNvPicPr/>
            <p:nvPr/>
          </p:nvPicPr>
          <p:blipFill>
            <a:blip r:embed="rId38" cstate="print"/>
            <a:stretch>
              <a:fillRect/>
            </a:stretch>
          </p:blipFill>
          <p:spPr>
            <a:xfrm>
              <a:off x="7072762" y="1286256"/>
              <a:ext cx="505967" cy="268223"/>
            </a:xfrm>
            <a:prstGeom prst="rect">
              <a:avLst/>
            </a:prstGeom>
          </p:spPr>
        </p:pic>
        <p:pic>
          <p:nvPicPr>
            <p:cNvPr id="64" name="object 64"/>
            <p:cNvPicPr/>
            <p:nvPr/>
          </p:nvPicPr>
          <p:blipFill>
            <a:blip r:embed="rId39" cstate="print"/>
            <a:stretch>
              <a:fillRect/>
            </a:stretch>
          </p:blipFill>
          <p:spPr>
            <a:xfrm>
              <a:off x="5414650" y="1420368"/>
              <a:ext cx="420623" cy="121919"/>
            </a:xfrm>
            <a:prstGeom prst="rect">
              <a:avLst/>
            </a:prstGeom>
          </p:spPr>
        </p:pic>
        <p:pic>
          <p:nvPicPr>
            <p:cNvPr id="65" name="object 65"/>
            <p:cNvPicPr/>
            <p:nvPr/>
          </p:nvPicPr>
          <p:blipFill>
            <a:blip r:embed="rId40" cstate="print"/>
            <a:stretch>
              <a:fillRect/>
            </a:stretch>
          </p:blipFill>
          <p:spPr>
            <a:xfrm>
              <a:off x="3890650" y="1383792"/>
              <a:ext cx="1548383" cy="310895"/>
            </a:xfrm>
            <a:prstGeom prst="rect">
              <a:avLst/>
            </a:prstGeom>
          </p:spPr>
        </p:pic>
        <p:sp>
          <p:nvSpPr>
            <p:cNvPr id="66" name="object 66"/>
            <p:cNvSpPr/>
            <p:nvPr/>
          </p:nvSpPr>
          <p:spPr>
            <a:xfrm>
              <a:off x="5719450" y="1539240"/>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67" name="object 67"/>
            <p:cNvSpPr/>
            <p:nvPr/>
          </p:nvSpPr>
          <p:spPr>
            <a:xfrm>
              <a:off x="7121530" y="1551431"/>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68" name="object 68"/>
            <p:cNvSpPr/>
            <p:nvPr/>
          </p:nvSpPr>
          <p:spPr>
            <a:xfrm>
              <a:off x="7115434" y="1557527"/>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pic>
          <p:nvPicPr>
            <p:cNvPr id="69" name="object 69"/>
            <p:cNvPicPr/>
            <p:nvPr/>
          </p:nvPicPr>
          <p:blipFill>
            <a:blip r:embed="rId41" cstate="print"/>
            <a:stretch>
              <a:fillRect/>
            </a:stretch>
          </p:blipFill>
          <p:spPr>
            <a:xfrm>
              <a:off x="6908170" y="1511808"/>
              <a:ext cx="219455" cy="79247"/>
            </a:xfrm>
            <a:prstGeom prst="rect">
              <a:avLst/>
            </a:prstGeom>
          </p:spPr>
        </p:pic>
        <p:sp>
          <p:nvSpPr>
            <p:cNvPr id="70" name="object 70"/>
            <p:cNvSpPr/>
            <p:nvPr/>
          </p:nvSpPr>
          <p:spPr>
            <a:xfrm>
              <a:off x="7115434" y="1563624"/>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C2C2C2"/>
              </a:solidFill>
            </a:ln>
          </p:spPr>
          <p:txBody>
            <a:bodyPr wrap="square" lIns="0" tIns="0" rIns="0" bIns="0" rtlCol="0"/>
            <a:lstStyle/>
            <a:p>
              <a:endParaRPr/>
            </a:p>
          </p:txBody>
        </p:sp>
        <p:sp>
          <p:nvSpPr>
            <p:cNvPr id="71" name="object 71"/>
            <p:cNvSpPr/>
            <p:nvPr/>
          </p:nvSpPr>
          <p:spPr>
            <a:xfrm>
              <a:off x="7115434" y="1575816"/>
              <a:ext cx="6350" cy="0"/>
            </a:xfrm>
            <a:custGeom>
              <a:avLst/>
              <a:gdLst/>
              <a:ahLst/>
              <a:cxnLst/>
              <a:rect l="l" t="t" r="r" b="b"/>
              <a:pathLst>
                <a:path w="6350">
                  <a:moveTo>
                    <a:pt x="0" y="0"/>
                  </a:moveTo>
                  <a:lnTo>
                    <a:pt x="6095" y="0"/>
                  </a:lnTo>
                </a:path>
              </a:pathLst>
            </a:custGeom>
            <a:ln w="6095">
              <a:solidFill>
                <a:srgbClr val="DADADA"/>
              </a:solidFill>
            </a:ln>
          </p:spPr>
          <p:txBody>
            <a:bodyPr wrap="square" lIns="0" tIns="0" rIns="0" bIns="0" rtlCol="0"/>
            <a:lstStyle/>
            <a:p>
              <a:endParaRPr/>
            </a:p>
          </p:txBody>
        </p:sp>
        <p:sp>
          <p:nvSpPr>
            <p:cNvPr id="72" name="object 72"/>
            <p:cNvSpPr/>
            <p:nvPr/>
          </p:nvSpPr>
          <p:spPr>
            <a:xfrm>
              <a:off x="5719450" y="1612391"/>
              <a:ext cx="12700" cy="0"/>
            </a:xfrm>
            <a:custGeom>
              <a:avLst/>
              <a:gdLst/>
              <a:ahLst/>
              <a:cxnLst/>
              <a:rect l="l" t="t" r="r" b="b"/>
              <a:pathLst>
                <a:path w="12700">
                  <a:moveTo>
                    <a:pt x="0" y="0"/>
                  </a:moveTo>
                  <a:lnTo>
                    <a:pt x="12191" y="0"/>
                  </a:lnTo>
                </a:path>
              </a:pathLst>
            </a:custGeom>
            <a:ln w="6095">
              <a:solidFill>
                <a:srgbClr val="C6C6C6"/>
              </a:solidFill>
            </a:ln>
          </p:spPr>
          <p:txBody>
            <a:bodyPr wrap="square" lIns="0" tIns="0" rIns="0" bIns="0" rtlCol="0"/>
            <a:lstStyle/>
            <a:p>
              <a:endParaRPr/>
            </a:p>
          </p:txBody>
        </p:sp>
        <p:sp>
          <p:nvSpPr>
            <p:cNvPr id="73" name="object 73"/>
            <p:cNvSpPr/>
            <p:nvPr/>
          </p:nvSpPr>
          <p:spPr>
            <a:xfrm>
              <a:off x="5518282" y="1624584"/>
              <a:ext cx="6350" cy="0"/>
            </a:xfrm>
            <a:custGeom>
              <a:avLst/>
              <a:gdLst/>
              <a:ahLst/>
              <a:cxnLst/>
              <a:rect l="l" t="t" r="r" b="b"/>
              <a:pathLst>
                <a:path w="6350">
                  <a:moveTo>
                    <a:pt x="0" y="0"/>
                  </a:moveTo>
                  <a:lnTo>
                    <a:pt x="6095" y="0"/>
                  </a:lnTo>
                </a:path>
              </a:pathLst>
            </a:custGeom>
            <a:ln w="6095">
              <a:solidFill>
                <a:srgbClr val="101010"/>
              </a:solidFill>
            </a:ln>
          </p:spPr>
          <p:txBody>
            <a:bodyPr wrap="square" lIns="0" tIns="0" rIns="0" bIns="0" rtlCol="0"/>
            <a:lstStyle/>
            <a:p>
              <a:endParaRPr/>
            </a:p>
          </p:txBody>
        </p:sp>
        <p:sp>
          <p:nvSpPr>
            <p:cNvPr id="74" name="object 74"/>
            <p:cNvSpPr/>
            <p:nvPr/>
          </p:nvSpPr>
          <p:spPr>
            <a:xfrm>
              <a:off x="5536570" y="1624584"/>
              <a:ext cx="6350" cy="0"/>
            </a:xfrm>
            <a:custGeom>
              <a:avLst/>
              <a:gdLst/>
              <a:ahLst/>
              <a:cxnLst/>
              <a:rect l="l" t="t" r="r" b="b"/>
              <a:pathLst>
                <a:path w="6350">
                  <a:moveTo>
                    <a:pt x="0" y="0"/>
                  </a:moveTo>
                  <a:lnTo>
                    <a:pt x="6095" y="0"/>
                  </a:lnTo>
                </a:path>
              </a:pathLst>
            </a:custGeom>
            <a:ln w="6095">
              <a:solidFill>
                <a:srgbClr val="282828"/>
              </a:solidFill>
            </a:ln>
          </p:spPr>
          <p:txBody>
            <a:bodyPr wrap="square" lIns="0" tIns="0" rIns="0" bIns="0" rtlCol="0"/>
            <a:lstStyle/>
            <a:p>
              <a:endParaRPr/>
            </a:p>
          </p:txBody>
        </p:sp>
        <p:pic>
          <p:nvPicPr>
            <p:cNvPr id="75" name="object 75"/>
            <p:cNvPicPr/>
            <p:nvPr/>
          </p:nvPicPr>
          <p:blipFill>
            <a:blip r:embed="rId42" cstate="print"/>
            <a:stretch>
              <a:fillRect/>
            </a:stretch>
          </p:blipFill>
          <p:spPr>
            <a:xfrm>
              <a:off x="7011802" y="1584959"/>
              <a:ext cx="170687" cy="73151"/>
            </a:xfrm>
            <a:prstGeom prst="rect">
              <a:avLst/>
            </a:prstGeom>
          </p:spPr>
        </p:pic>
        <p:sp>
          <p:nvSpPr>
            <p:cNvPr id="76" name="object 76"/>
            <p:cNvSpPr/>
            <p:nvPr/>
          </p:nvSpPr>
          <p:spPr>
            <a:xfrm>
              <a:off x="5524378" y="1630680"/>
              <a:ext cx="6350" cy="0"/>
            </a:xfrm>
            <a:custGeom>
              <a:avLst/>
              <a:gdLst/>
              <a:ahLst/>
              <a:cxnLst/>
              <a:rect l="l" t="t" r="r" b="b"/>
              <a:pathLst>
                <a:path w="6350">
                  <a:moveTo>
                    <a:pt x="0" y="0"/>
                  </a:moveTo>
                  <a:lnTo>
                    <a:pt x="6095" y="0"/>
                  </a:lnTo>
                </a:path>
              </a:pathLst>
            </a:custGeom>
            <a:ln w="6095">
              <a:solidFill>
                <a:srgbClr val="191919"/>
              </a:solidFill>
            </a:ln>
          </p:spPr>
          <p:txBody>
            <a:bodyPr wrap="square" lIns="0" tIns="0" rIns="0" bIns="0" rtlCol="0"/>
            <a:lstStyle/>
            <a:p>
              <a:endParaRPr/>
            </a:p>
          </p:txBody>
        </p:sp>
        <p:sp>
          <p:nvSpPr>
            <p:cNvPr id="77" name="object 77"/>
            <p:cNvSpPr/>
            <p:nvPr/>
          </p:nvSpPr>
          <p:spPr>
            <a:xfrm>
              <a:off x="5542665" y="1630680"/>
              <a:ext cx="6350" cy="0"/>
            </a:xfrm>
            <a:custGeom>
              <a:avLst/>
              <a:gdLst/>
              <a:ahLst/>
              <a:cxnLst/>
              <a:rect l="l" t="t" r="r" b="b"/>
              <a:pathLst>
                <a:path w="6350">
                  <a:moveTo>
                    <a:pt x="0" y="0"/>
                  </a:moveTo>
                  <a:lnTo>
                    <a:pt x="6095" y="0"/>
                  </a:lnTo>
                </a:path>
              </a:pathLst>
            </a:custGeom>
            <a:ln w="6095">
              <a:solidFill>
                <a:srgbClr val="3C3C3C"/>
              </a:solidFill>
            </a:ln>
          </p:spPr>
          <p:txBody>
            <a:bodyPr wrap="square" lIns="0" tIns="0" rIns="0" bIns="0" rtlCol="0"/>
            <a:lstStyle/>
            <a:p>
              <a:endParaRPr/>
            </a:p>
          </p:txBody>
        </p:sp>
        <p:sp>
          <p:nvSpPr>
            <p:cNvPr id="78" name="object 78"/>
            <p:cNvSpPr/>
            <p:nvPr/>
          </p:nvSpPr>
          <p:spPr>
            <a:xfrm>
              <a:off x="5524378" y="1636776"/>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79" name="object 79"/>
            <p:cNvSpPr/>
            <p:nvPr/>
          </p:nvSpPr>
          <p:spPr>
            <a:xfrm>
              <a:off x="5536570" y="1642872"/>
              <a:ext cx="6350" cy="0"/>
            </a:xfrm>
            <a:custGeom>
              <a:avLst/>
              <a:gdLst/>
              <a:ahLst/>
              <a:cxnLst/>
              <a:rect l="l" t="t" r="r" b="b"/>
              <a:pathLst>
                <a:path w="6350">
                  <a:moveTo>
                    <a:pt x="0" y="0"/>
                  </a:moveTo>
                  <a:lnTo>
                    <a:pt x="6095" y="0"/>
                  </a:lnTo>
                </a:path>
              </a:pathLst>
            </a:custGeom>
            <a:ln w="6095">
              <a:solidFill>
                <a:srgbClr val="030303"/>
              </a:solidFill>
            </a:ln>
          </p:spPr>
          <p:txBody>
            <a:bodyPr wrap="square" lIns="0" tIns="0" rIns="0" bIns="0" rtlCol="0"/>
            <a:lstStyle/>
            <a:p>
              <a:endParaRPr/>
            </a:p>
          </p:txBody>
        </p:sp>
        <p:sp>
          <p:nvSpPr>
            <p:cNvPr id="80" name="object 80"/>
            <p:cNvSpPr/>
            <p:nvPr/>
          </p:nvSpPr>
          <p:spPr>
            <a:xfrm>
              <a:off x="5554858" y="1642872"/>
              <a:ext cx="6350" cy="0"/>
            </a:xfrm>
            <a:custGeom>
              <a:avLst/>
              <a:gdLst/>
              <a:ahLst/>
              <a:cxnLst/>
              <a:rect l="l" t="t" r="r" b="b"/>
              <a:pathLst>
                <a:path w="6350">
                  <a:moveTo>
                    <a:pt x="0" y="0"/>
                  </a:moveTo>
                  <a:lnTo>
                    <a:pt x="6095" y="0"/>
                  </a:lnTo>
                </a:path>
              </a:pathLst>
            </a:custGeom>
            <a:ln w="6095">
              <a:solidFill>
                <a:srgbClr val="323232"/>
              </a:solidFill>
            </a:ln>
          </p:spPr>
          <p:txBody>
            <a:bodyPr wrap="square" lIns="0" tIns="0" rIns="0" bIns="0" rtlCol="0"/>
            <a:lstStyle/>
            <a:p>
              <a:endParaRPr/>
            </a:p>
          </p:txBody>
        </p:sp>
        <p:sp>
          <p:nvSpPr>
            <p:cNvPr id="81" name="object 81"/>
            <p:cNvSpPr/>
            <p:nvPr/>
          </p:nvSpPr>
          <p:spPr>
            <a:xfrm>
              <a:off x="5542665" y="1648968"/>
              <a:ext cx="6350" cy="0"/>
            </a:xfrm>
            <a:custGeom>
              <a:avLst/>
              <a:gdLst/>
              <a:ahLst/>
              <a:cxnLst/>
              <a:rect l="l" t="t" r="r" b="b"/>
              <a:pathLst>
                <a:path w="6350">
                  <a:moveTo>
                    <a:pt x="0" y="0"/>
                  </a:moveTo>
                  <a:lnTo>
                    <a:pt x="6095" y="0"/>
                  </a:lnTo>
                </a:path>
              </a:pathLst>
            </a:custGeom>
            <a:ln w="6095">
              <a:solidFill>
                <a:srgbClr val="141414"/>
              </a:solidFill>
            </a:ln>
          </p:spPr>
          <p:txBody>
            <a:bodyPr wrap="square" lIns="0" tIns="0" rIns="0" bIns="0" rtlCol="0"/>
            <a:lstStyle/>
            <a:p>
              <a:endParaRPr/>
            </a:p>
          </p:txBody>
        </p:sp>
        <p:pic>
          <p:nvPicPr>
            <p:cNvPr id="82" name="object 82"/>
            <p:cNvPicPr/>
            <p:nvPr/>
          </p:nvPicPr>
          <p:blipFill>
            <a:blip r:embed="rId43" cstate="print"/>
            <a:stretch>
              <a:fillRect/>
            </a:stretch>
          </p:blipFill>
          <p:spPr>
            <a:xfrm>
              <a:off x="7511674" y="1280160"/>
              <a:ext cx="1170432" cy="627887"/>
            </a:xfrm>
            <a:prstGeom prst="rect">
              <a:avLst/>
            </a:prstGeom>
          </p:spPr>
        </p:pic>
        <p:sp>
          <p:nvSpPr>
            <p:cNvPr id="83" name="object 83"/>
            <p:cNvSpPr/>
            <p:nvPr/>
          </p:nvSpPr>
          <p:spPr>
            <a:xfrm>
              <a:off x="5542665" y="1655063"/>
              <a:ext cx="6350" cy="0"/>
            </a:xfrm>
            <a:custGeom>
              <a:avLst/>
              <a:gdLst/>
              <a:ahLst/>
              <a:cxnLst/>
              <a:rect l="l" t="t" r="r" b="b"/>
              <a:pathLst>
                <a:path w="6350">
                  <a:moveTo>
                    <a:pt x="0" y="0"/>
                  </a:moveTo>
                  <a:lnTo>
                    <a:pt x="6095" y="0"/>
                  </a:lnTo>
                </a:path>
              </a:pathLst>
            </a:custGeom>
            <a:ln w="6095">
              <a:solidFill>
                <a:srgbClr val="1F1F1F"/>
              </a:solidFill>
            </a:ln>
          </p:spPr>
          <p:txBody>
            <a:bodyPr wrap="square" lIns="0" tIns="0" rIns="0" bIns="0" rtlCol="0"/>
            <a:lstStyle/>
            <a:p>
              <a:endParaRPr/>
            </a:p>
          </p:txBody>
        </p:sp>
        <p:sp>
          <p:nvSpPr>
            <p:cNvPr id="84" name="object 84"/>
            <p:cNvSpPr/>
            <p:nvPr/>
          </p:nvSpPr>
          <p:spPr>
            <a:xfrm>
              <a:off x="5560953" y="1655063"/>
              <a:ext cx="6350" cy="0"/>
            </a:xfrm>
            <a:custGeom>
              <a:avLst/>
              <a:gdLst/>
              <a:ahLst/>
              <a:cxnLst/>
              <a:rect l="l" t="t" r="r" b="b"/>
              <a:pathLst>
                <a:path w="6350">
                  <a:moveTo>
                    <a:pt x="0" y="0"/>
                  </a:moveTo>
                  <a:lnTo>
                    <a:pt x="6095" y="0"/>
                  </a:lnTo>
                </a:path>
              </a:pathLst>
            </a:custGeom>
            <a:ln w="6095">
              <a:solidFill>
                <a:srgbClr val="4B4B4B"/>
              </a:solidFill>
            </a:ln>
          </p:spPr>
          <p:txBody>
            <a:bodyPr wrap="square" lIns="0" tIns="0" rIns="0" bIns="0" rtlCol="0"/>
            <a:lstStyle/>
            <a:p>
              <a:endParaRPr/>
            </a:p>
          </p:txBody>
        </p:sp>
        <p:sp>
          <p:nvSpPr>
            <p:cNvPr id="85" name="object 85"/>
            <p:cNvSpPr/>
            <p:nvPr/>
          </p:nvSpPr>
          <p:spPr>
            <a:xfrm>
              <a:off x="7176394" y="165506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86" name="object 86"/>
            <p:cNvSpPr/>
            <p:nvPr/>
          </p:nvSpPr>
          <p:spPr>
            <a:xfrm>
              <a:off x="5542665" y="1661159"/>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87" name="object 87"/>
            <p:cNvSpPr/>
            <p:nvPr/>
          </p:nvSpPr>
          <p:spPr>
            <a:xfrm>
              <a:off x="5560953" y="1661159"/>
              <a:ext cx="6350" cy="0"/>
            </a:xfrm>
            <a:custGeom>
              <a:avLst/>
              <a:gdLst/>
              <a:ahLst/>
              <a:cxnLst/>
              <a:rect l="l" t="t" r="r" b="b"/>
              <a:pathLst>
                <a:path w="6350">
                  <a:moveTo>
                    <a:pt x="0" y="0"/>
                  </a:moveTo>
                  <a:lnTo>
                    <a:pt x="6095" y="0"/>
                  </a:lnTo>
                </a:path>
              </a:pathLst>
            </a:custGeom>
            <a:ln w="6095">
              <a:solidFill>
                <a:srgbClr val="3C3C3C"/>
              </a:solidFill>
            </a:ln>
          </p:spPr>
          <p:txBody>
            <a:bodyPr wrap="square" lIns="0" tIns="0" rIns="0" bIns="0" rtlCol="0"/>
            <a:lstStyle/>
            <a:p>
              <a:endParaRPr/>
            </a:p>
          </p:txBody>
        </p:sp>
        <p:sp>
          <p:nvSpPr>
            <p:cNvPr id="88" name="object 88"/>
            <p:cNvSpPr/>
            <p:nvPr/>
          </p:nvSpPr>
          <p:spPr>
            <a:xfrm>
              <a:off x="5548762" y="1667256"/>
              <a:ext cx="6350" cy="0"/>
            </a:xfrm>
            <a:custGeom>
              <a:avLst/>
              <a:gdLst/>
              <a:ahLst/>
              <a:cxnLst/>
              <a:rect l="l" t="t" r="r" b="b"/>
              <a:pathLst>
                <a:path w="6350">
                  <a:moveTo>
                    <a:pt x="0" y="0"/>
                  </a:moveTo>
                  <a:lnTo>
                    <a:pt x="6095" y="0"/>
                  </a:lnTo>
                </a:path>
              </a:pathLst>
            </a:custGeom>
            <a:ln w="6095">
              <a:solidFill>
                <a:srgbClr val="262626"/>
              </a:solidFill>
            </a:ln>
          </p:spPr>
          <p:txBody>
            <a:bodyPr wrap="square" lIns="0" tIns="0" rIns="0" bIns="0" rtlCol="0"/>
            <a:lstStyle/>
            <a:p>
              <a:endParaRPr/>
            </a:p>
          </p:txBody>
        </p:sp>
        <p:sp>
          <p:nvSpPr>
            <p:cNvPr id="89" name="object 89"/>
            <p:cNvSpPr/>
            <p:nvPr/>
          </p:nvSpPr>
          <p:spPr>
            <a:xfrm>
              <a:off x="7176394" y="1667256"/>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90" name="object 90"/>
            <p:cNvSpPr/>
            <p:nvPr/>
          </p:nvSpPr>
          <p:spPr>
            <a:xfrm>
              <a:off x="5548762" y="1673352"/>
              <a:ext cx="6350" cy="0"/>
            </a:xfrm>
            <a:custGeom>
              <a:avLst/>
              <a:gdLst/>
              <a:ahLst/>
              <a:cxnLst/>
              <a:rect l="l" t="t" r="r" b="b"/>
              <a:pathLst>
                <a:path w="6350">
                  <a:moveTo>
                    <a:pt x="0" y="0"/>
                  </a:moveTo>
                  <a:lnTo>
                    <a:pt x="6095" y="0"/>
                  </a:lnTo>
                </a:path>
              </a:pathLst>
            </a:custGeom>
            <a:ln w="6095">
              <a:solidFill>
                <a:srgbClr val="1E1E1E"/>
              </a:solidFill>
            </a:ln>
          </p:spPr>
          <p:txBody>
            <a:bodyPr wrap="square" lIns="0" tIns="0" rIns="0" bIns="0" rtlCol="0"/>
            <a:lstStyle/>
            <a:p>
              <a:endParaRPr/>
            </a:p>
          </p:txBody>
        </p:sp>
        <p:sp>
          <p:nvSpPr>
            <p:cNvPr id="91" name="object 91"/>
            <p:cNvSpPr/>
            <p:nvPr/>
          </p:nvSpPr>
          <p:spPr>
            <a:xfrm>
              <a:off x="5548762" y="1679448"/>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212121"/>
              </a:solidFill>
            </a:ln>
          </p:spPr>
          <p:txBody>
            <a:bodyPr wrap="square" lIns="0" tIns="0" rIns="0" bIns="0" rtlCol="0"/>
            <a:lstStyle/>
            <a:p>
              <a:endParaRPr/>
            </a:p>
          </p:txBody>
        </p:sp>
        <p:sp>
          <p:nvSpPr>
            <p:cNvPr id="92" name="object 92"/>
            <p:cNvSpPr/>
            <p:nvPr/>
          </p:nvSpPr>
          <p:spPr>
            <a:xfrm>
              <a:off x="5146426" y="1691640"/>
              <a:ext cx="6350" cy="0"/>
            </a:xfrm>
            <a:custGeom>
              <a:avLst/>
              <a:gdLst/>
              <a:ahLst/>
              <a:cxnLst/>
              <a:rect l="l" t="t" r="r" b="b"/>
              <a:pathLst>
                <a:path w="6350">
                  <a:moveTo>
                    <a:pt x="0" y="0"/>
                  </a:moveTo>
                  <a:lnTo>
                    <a:pt x="6095" y="0"/>
                  </a:lnTo>
                </a:path>
              </a:pathLst>
            </a:custGeom>
            <a:ln w="6095">
              <a:solidFill>
                <a:srgbClr val="202020"/>
              </a:solidFill>
            </a:ln>
          </p:spPr>
          <p:txBody>
            <a:bodyPr wrap="square" lIns="0" tIns="0" rIns="0" bIns="0" rtlCol="0"/>
            <a:lstStyle/>
            <a:p>
              <a:endParaRPr/>
            </a:p>
          </p:txBody>
        </p:sp>
        <p:sp>
          <p:nvSpPr>
            <p:cNvPr id="93" name="object 93"/>
            <p:cNvSpPr/>
            <p:nvPr/>
          </p:nvSpPr>
          <p:spPr>
            <a:xfrm>
              <a:off x="5548762" y="1691640"/>
              <a:ext cx="6350" cy="12700"/>
            </a:xfrm>
            <a:custGeom>
              <a:avLst/>
              <a:gdLst/>
              <a:ahLst/>
              <a:cxnLst/>
              <a:rect l="l" t="t" r="r" b="b"/>
              <a:pathLst>
                <a:path w="6350" h="12700">
                  <a:moveTo>
                    <a:pt x="0" y="0"/>
                  </a:moveTo>
                  <a:lnTo>
                    <a:pt x="6095" y="0"/>
                  </a:lnTo>
                </a:path>
                <a:path w="6350" h="12700">
                  <a:moveTo>
                    <a:pt x="0" y="6096"/>
                  </a:moveTo>
                  <a:lnTo>
                    <a:pt x="6095" y="6096"/>
                  </a:lnTo>
                </a:path>
                <a:path w="6350" h="12700">
                  <a:moveTo>
                    <a:pt x="0" y="12192"/>
                  </a:moveTo>
                  <a:lnTo>
                    <a:pt x="6095" y="12192"/>
                  </a:lnTo>
                </a:path>
              </a:pathLst>
            </a:custGeom>
            <a:ln w="6095">
              <a:solidFill>
                <a:srgbClr val="212121"/>
              </a:solidFill>
            </a:ln>
          </p:spPr>
          <p:txBody>
            <a:bodyPr wrap="square" lIns="0" tIns="0" rIns="0" bIns="0" rtlCol="0"/>
            <a:lstStyle/>
            <a:p>
              <a:endParaRPr/>
            </a:p>
          </p:txBody>
        </p:sp>
        <p:pic>
          <p:nvPicPr>
            <p:cNvPr id="94" name="object 94"/>
            <p:cNvPicPr/>
            <p:nvPr/>
          </p:nvPicPr>
          <p:blipFill>
            <a:blip r:embed="rId44" cstate="print"/>
            <a:stretch>
              <a:fillRect/>
            </a:stretch>
          </p:blipFill>
          <p:spPr>
            <a:xfrm>
              <a:off x="5713353" y="1536191"/>
              <a:ext cx="1353312" cy="469391"/>
            </a:xfrm>
            <a:prstGeom prst="rect">
              <a:avLst/>
            </a:prstGeom>
          </p:spPr>
        </p:pic>
        <p:sp>
          <p:nvSpPr>
            <p:cNvPr id="95" name="object 95"/>
            <p:cNvSpPr/>
            <p:nvPr/>
          </p:nvSpPr>
          <p:spPr>
            <a:xfrm>
              <a:off x="5548762" y="1709927"/>
              <a:ext cx="6350" cy="55244"/>
            </a:xfrm>
            <a:custGeom>
              <a:avLst/>
              <a:gdLst/>
              <a:ahLst/>
              <a:cxnLst/>
              <a:rect l="l" t="t" r="r" b="b"/>
              <a:pathLst>
                <a:path w="6350" h="55244">
                  <a:moveTo>
                    <a:pt x="0" y="0"/>
                  </a:moveTo>
                  <a:lnTo>
                    <a:pt x="6095" y="0"/>
                  </a:lnTo>
                </a:path>
                <a:path w="6350" h="55244">
                  <a:moveTo>
                    <a:pt x="0" y="6095"/>
                  </a:moveTo>
                  <a:lnTo>
                    <a:pt x="6095" y="6095"/>
                  </a:lnTo>
                </a:path>
                <a:path w="6350" h="55244">
                  <a:moveTo>
                    <a:pt x="0" y="12191"/>
                  </a:moveTo>
                  <a:lnTo>
                    <a:pt x="6095" y="12191"/>
                  </a:lnTo>
                </a:path>
                <a:path w="6350" h="55244">
                  <a:moveTo>
                    <a:pt x="0" y="18287"/>
                  </a:moveTo>
                  <a:lnTo>
                    <a:pt x="6095" y="18287"/>
                  </a:lnTo>
                </a:path>
                <a:path w="6350" h="55244">
                  <a:moveTo>
                    <a:pt x="0" y="24383"/>
                  </a:moveTo>
                  <a:lnTo>
                    <a:pt x="6095" y="24383"/>
                  </a:lnTo>
                </a:path>
                <a:path w="6350" h="55244">
                  <a:moveTo>
                    <a:pt x="0" y="30479"/>
                  </a:moveTo>
                  <a:lnTo>
                    <a:pt x="6095" y="30479"/>
                  </a:lnTo>
                </a:path>
                <a:path w="6350" h="55244">
                  <a:moveTo>
                    <a:pt x="0" y="36575"/>
                  </a:moveTo>
                  <a:lnTo>
                    <a:pt x="6095" y="36575"/>
                  </a:lnTo>
                </a:path>
                <a:path w="6350" h="55244">
                  <a:moveTo>
                    <a:pt x="0" y="42672"/>
                  </a:moveTo>
                  <a:lnTo>
                    <a:pt x="6095" y="42672"/>
                  </a:lnTo>
                </a:path>
                <a:path w="6350" h="55244">
                  <a:moveTo>
                    <a:pt x="0" y="48767"/>
                  </a:moveTo>
                  <a:lnTo>
                    <a:pt x="6095" y="48767"/>
                  </a:lnTo>
                </a:path>
                <a:path w="6350" h="55244">
                  <a:moveTo>
                    <a:pt x="0" y="54863"/>
                  </a:moveTo>
                  <a:lnTo>
                    <a:pt x="6095" y="54863"/>
                  </a:lnTo>
                </a:path>
              </a:pathLst>
            </a:custGeom>
            <a:ln w="6095">
              <a:solidFill>
                <a:srgbClr val="212121"/>
              </a:solidFill>
            </a:ln>
          </p:spPr>
          <p:txBody>
            <a:bodyPr wrap="square" lIns="0" tIns="0" rIns="0" bIns="0" rtlCol="0"/>
            <a:lstStyle/>
            <a:p>
              <a:endParaRPr/>
            </a:p>
          </p:txBody>
        </p:sp>
        <p:sp>
          <p:nvSpPr>
            <p:cNvPr id="96" name="object 96"/>
            <p:cNvSpPr/>
            <p:nvPr/>
          </p:nvSpPr>
          <p:spPr>
            <a:xfrm>
              <a:off x="7212970" y="1764791"/>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97" name="object 97"/>
            <p:cNvSpPr/>
            <p:nvPr/>
          </p:nvSpPr>
          <p:spPr>
            <a:xfrm>
              <a:off x="5548762" y="1770888"/>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98" name="object 98"/>
            <p:cNvSpPr/>
            <p:nvPr/>
          </p:nvSpPr>
          <p:spPr>
            <a:xfrm>
              <a:off x="7212970" y="1770888"/>
              <a:ext cx="6350" cy="0"/>
            </a:xfrm>
            <a:custGeom>
              <a:avLst/>
              <a:gdLst/>
              <a:ahLst/>
              <a:cxnLst/>
              <a:rect l="l" t="t" r="r" b="b"/>
              <a:pathLst>
                <a:path w="6350">
                  <a:moveTo>
                    <a:pt x="0" y="0"/>
                  </a:moveTo>
                  <a:lnTo>
                    <a:pt x="6095" y="0"/>
                  </a:lnTo>
                </a:path>
              </a:pathLst>
            </a:custGeom>
            <a:ln w="6095">
              <a:solidFill>
                <a:srgbClr val="C5C5C5"/>
              </a:solidFill>
            </a:ln>
          </p:spPr>
          <p:txBody>
            <a:bodyPr wrap="square" lIns="0" tIns="0" rIns="0" bIns="0" rtlCol="0"/>
            <a:lstStyle/>
            <a:p>
              <a:endParaRPr/>
            </a:p>
          </p:txBody>
        </p:sp>
        <p:sp>
          <p:nvSpPr>
            <p:cNvPr id="99" name="object 99"/>
            <p:cNvSpPr/>
            <p:nvPr/>
          </p:nvSpPr>
          <p:spPr>
            <a:xfrm>
              <a:off x="5548762" y="1776984"/>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pic>
          <p:nvPicPr>
            <p:cNvPr id="100" name="object 100"/>
            <p:cNvPicPr/>
            <p:nvPr/>
          </p:nvPicPr>
          <p:blipFill>
            <a:blip r:embed="rId45" cstate="print"/>
            <a:stretch>
              <a:fillRect/>
            </a:stretch>
          </p:blipFill>
          <p:spPr>
            <a:xfrm>
              <a:off x="4859914" y="1694688"/>
              <a:ext cx="323088" cy="121919"/>
            </a:xfrm>
            <a:prstGeom prst="rect">
              <a:avLst/>
            </a:prstGeom>
          </p:spPr>
        </p:pic>
        <p:sp>
          <p:nvSpPr>
            <p:cNvPr id="101" name="object 101"/>
            <p:cNvSpPr/>
            <p:nvPr/>
          </p:nvSpPr>
          <p:spPr>
            <a:xfrm>
              <a:off x="5548762" y="1783080"/>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102" name="object 102"/>
            <p:cNvSpPr/>
            <p:nvPr/>
          </p:nvSpPr>
          <p:spPr>
            <a:xfrm>
              <a:off x="7212970" y="1783080"/>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103" name="object 103"/>
            <p:cNvSpPr/>
            <p:nvPr/>
          </p:nvSpPr>
          <p:spPr>
            <a:xfrm>
              <a:off x="5548762" y="1789176"/>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104" name="object 104"/>
            <p:cNvSpPr/>
            <p:nvPr/>
          </p:nvSpPr>
          <p:spPr>
            <a:xfrm>
              <a:off x="7212970" y="1789176"/>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105" name="object 105"/>
            <p:cNvSpPr/>
            <p:nvPr/>
          </p:nvSpPr>
          <p:spPr>
            <a:xfrm>
              <a:off x="7590921" y="1789176"/>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106" name="object 106"/>
            <p:cNvSpPr/>
            <p:nvPr/>
          </p:nvSpPr>
          <p:spPr>
            <a:xfrm>
              <a:off x="5548762" y="1795272"/>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107" name="object 107"/>
            <p:cNvSpPr/>
            <p:nvPr/>
          </p:nvSpPr>
          <p:spPr>
            <a:xfrm>
              <a:off x="7212970" y="1795272"/>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108" name="object 108"/>
            <p:cNvSpPr/>
            <p:nvPr/>
          </p:nvSpPr>
          <p:spPr>
            <a:xfrm>
              <a:off x="7536058" y="1795272"/>
              <a:ext cx="12700" cy="0"/>
            </a:xfrm>
            <a:custGeom>
              <a:avLst/>
              <a:gdLst/>
              <a:ahLst/>
              <a:cxnLst/>
              <a:rect l="l" t="t" r="r" b="b"/>
              <a:pathLst>
                <a:path w="12700">
                  <a:moveTo>
                    <a:pt x="0" y="0"/>
                  </a:moveTo>
                  <a:lnTo>
                    <a:pt x="12191" y="0"/>
                  </a:lnTo>
                </a:path>
              </a:pathLst>
            </a:custGeom>
            <a:ln w="6095">
              <a:solidFill>
                <a:srgbClr val="D5D5D5"/>
              </a:solidFill>
            </a:ln>
          </p:spPr>
          <p:txBody>
            <a:bodyPr wrap="square" lIns="0" tIns="0" rIns="0" bIns="0" rtlCol="0"/>
            <a:lstStyle/>
            <a:p>
              <a:endParaRPr/>
            </a:p>
          </p:txBody>
        </p:sp>
        <p:sp>
          <p:nvSpPr>
            <p:cNvPr id="109" name="object 109"/>
            <p:cNvSpPr/>
            <p:nvPr/>
          </p:nvSpPr>
          <p:spPr>
            <a:xfrm>
              <a:off x="5548762" y="1801368"/>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pic>
          <p:nvPicPr>
            <p:cNvPr id="110" name="object 110"/>
            <p:cNvPicPr/>
            <p:nvPr/>
          </p:nvPicPr>
          <p:blipFill>
            <a:blip r:embed="rId46" cstate="print"/>
            <a:stretch>
              <a:fillRect/>
            </a:stretch>
          </p:blipFill>
          <p:spPr>
            <a:xfrm>
              <a:off x="4768474" y="1798320"/>
              <a:ext cx="164591" cy="18287"/>
            </a:xfrm>
            <a:prstGeom prst="rect">
              <a:avLst/>
            </a:prstGeom>
          </p:spPr>
        </p:pic>
        <p:sp>
          <p:nvSpPr>
            <p:cNvPr id="111" name="object 111"/>
            <p:cNvSpPr/>
            <p:nvPr/>
          </p:nvSpPr>
          <p:spPr>
            <a:xfrm>
              <a:off x="5548762" y="1807463"/>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112" name="object 112"/>
            <p:cNvSpPr/>
            <p:nvPr/>
          </p:nvSpPr>
          <p:spPr>
            <a:xfrm>
              <a:off x="7212970" y="1807463"/>
              <a:ext cx="6350" cy="0"/>
            </a:xfrm>
            <a:custGeom>
              <a:avLst/>
              <a:gdLst/>
              <a:ahLst/>
              <a:cxnLst/>
              <a:rect l="l" t="t" r="r" b="b"/>
              <a:pathLst>
                <a:path w="6350">
                  <a:moveTo>
                    <a:pt x="0" y="0"/>
                  </a:moveTo>
                  <a:lnTo>
                    <a:pt x="6095" y="0"/>
                  </a:lnTo>
                </a:path>
              </a:pathLst>
            </a:custGeom>
            <a:ln w="6095">
              <a:solidFill>
                <a:srgbClr val="C8C8C8"/>
              </a:solidFill>
            </a:ln>
          </p:spPr>
          <p:txBody>
            <a:bodyPr wrap="square" lIns="0" tIns="0" rIns="0" bIns="0" rtlCol="0"/>
            <a:lstStyle/>
            <a:p>
              <a:endParaRPr/>
            </a:p>
          </p:txBody>
        </p:sp>
        <p:sp>
          <p:nvSpPr>
            <p:cNvPr id="113" name="object 113"/>
            <p:cNvSpPr/>
            <p:nvPr/>
          </p:nvSpPr>
          <p:spPr>
            <a:xfrm>
              <a:off x="7212970" y="1813559"/>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pic>
          <p:nvPicPr>
            <p:cNvPr id="114" name="object 114"/>
            <p:cNvPicPr/>
            <p:nvPr/>
          </p:nvPicPr>
          <p:blipFill>
            <a:blip r:embed="rId47" cstate="print"/>
            <a:stretch>
              <a:fillRect/>
            </a:stretch>
          </p:blipFill>
          <p:spPr>
            <a:xfrm>
              <a:off x="4768474" y="1804416"/>
              <a:ext cx="505967" cy="24383"/>
            </a:xfrm>
            <a:prstGeom prst="rect">
              <a:avLst/>
            </a:prstGeom>
          </p:spPr>
        </p:pic>
        <p:sp>
          <p:nvSpPr>
            <p:cNvPr id="115" name="object 115"/>
            <p:cNvSpPr/>
            <p:nvPr/>
          </p:nvSpPr>
          <p:spPr>
            <a:xfrm>
              <a:off x="4896490" y="1819656"/>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116" name="object 116"/>
            <p:cNvSpPr/>
            <p:nvPr/>
          </p:nvSpPr>
          <p:spPr>
            <a:xfrm>
              <a:off x="4926970" y="1819656"/>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117" name="object 117"/>
            <p:cNvSpPr/>
            <p:nvPr/>
          </p:nvSpPr>
          <p:spPr>
            <a:xfrm>
              <a:off x="7212970" y="1819656"/>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pic>
          <p:nvPicPr>
            <p:cNvPr id="118" name="object 118"/>
            <p:cNvPicPr/>
            <p:nvPr/>
          </p:nvPicPr>
          <p:blipFill>
            <a:blip r:embed="rId48" cstate="print"/>
            <a:stretch>
              <a:fillRect/>
            </a:stretch>
          </p:blipFill>
          <p:spPr>
            <a:xfrm>
              <a:off x="4707514" y="1804416"/>
              <a:ext cx="213359" cy="30479"/>
            </a:xfrm>
            <a:prstGeom prst="rect">
              <a:avLst/>
            </a:prstGeom>
          </p:spPr>
        </p:pic>
        <p:sp>
          <p:nvSpPr>
            <p:cNvPr id="119" name="object 119"/>
            <p:cNvSpPr/>
            <p:nvPr/>
          </p:nvSpPr>
          <p:spPr>
            <a:xfrm>
              <a:off x="4926970" y="1825752"/>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120" name="object 120"/>
            <p:cNvSpPr/>
            <p:nvPr/>
          </p:nvSpPr>
          <p:spPr>
            <a:xfrm>
              <a:off x="4945258" y="1825752"/>
              <a:ext cx="6350" cy="0"/>
            </a:xfrm>
            <a:custGeom>
              <a:avLst/>
              <a:gdLst/>
              <a:ahLst/>
              <a:cxnLst/>
              <a:rect l="l" t="t" r="r" b="b"/>
              <a:pathLst>
                <a:path w="6350">
                  <a:moveTo>
                    <a:pt x="0" y="0"/>
                  </a:moveTo>
                  <a:lnTo>
                    <a:pt x="6095" y="0"/>
                  </a:lnTo>
                </a:path>
              </a:pathLst>
            </a:custGeom>
            <a:ln w="6095">
              <a:solidFill>
                <a:srgbClr val="7C7B7B"/>
              </a:solidFill>
            </a:ln>
          </p:spPr>
          <p:txBody>
            <a:bodyPr wrap="square" lIns="0" tIns="0" rIns="0" bIns="0" rtlCol="0"/>
            <a:lstStyle/>
            <a:p>
              <a:endParaRPr/>
            </a:p>
          </p:txBody>
        </p:sp>
        <p:sp>
          <p:nvSpPr>
            <p:cNvPr id="121" name="object 121"/>
            <p:cNvSpPr/>
            <p:nvPr/>
          </p:nvSpPr>
          <p:spPr>
            <a:xfrm>
              <a:off x="4963546" y="1825752"/>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122" name="object 122"/>
            <p:cNvSpPr/>
            <p:nvPr/>
          </p:nvSpPr>
          <p:spPr>
            <a:xfrm>
              <a:off x="5024506" y="1825752"/>
              <a:ext cx="6350" cy="0"/>
            </a:xfrm>
            <a:custGeom>
              <a:avLst/>
              <a:gdLst/>
              <a:ahLst/>
              <a:cxnLst/>
              <a:rect l="l" t="t" r="r" b="b"/>
              <a:pathLst>
                <a:path w="6350">
                  <a:moveTo>
                    <a:pt x="0" y="0"/>
                  </a:moveTo>
                  <a:lnTo>
                    <a:pt x="6095" y="0"/>
                  </a:lnTo>
                </a:path>
              </a:pathLst>
            </a:custGeom>
            <a:ln w="6095">
              <a:solidFill>
                <a:srgbClr val="6D6D6D"/>
              </a:solidFill>
            </a:ln>
          </p:spPr>
          <p:txBody>
            <a:bodyPr wrap="square" lIns="0" tIns="0" rIns="0" bIns="0" rtlCol="0"/>
            <a:lstStyle/>
            <a:p>
              <a:endParaRPr/>
            </a:p>
          </p:txBody>
        </p:sp>
        <p:sp>
          <p:nvSpPr>
            <p:cNvPr id="123" name="object 123"/>
            <p:cNvSpPr/>
            <p:nvPr/>
          </p:nvSpPr>
          <p:spPr>
            <a:xfrm>
              <a:off x="5079370" y="1825752"/>
              <a:ext cx="6350" cy="0"/>
            </a:xfrm>
            <a:custGeom>
              <a:avLst/>
              <a:gdLst/>
              <a:ahLst/>
              <a:cxnLst/>
              <a:rect l="l" t="t" r="r" b="b"/>
              <a:pathLst>
                <a:path w="6350">
                  <a:moveTo>
                    <a:pt x="0" y="0"/>
                  </a:moveTo>
                  <a:lnTo>
                    <a:pt x="6095" y="0"/>
                  </a:lnTo>
                </a:path>
              </a:pathLst>
            </a:custGeom>
            <a:ln w="6095">
              <a:solidFill>
                <a:srgbClr val="7D7C7C"/>
              </a:solidFill>
            </a:ln>
          </p:spPr>
          <p:txBody>
            <a:bodyPr wrap="square" lIns="0" tIns="0" rIns="0" bIns="0" rtlCol="0"/>
            <a:lstStyle/>
            <a:p>
              <a:endParaRPr/>
            </a:p>
          </p:txBody>
        </p:sp>
        <p:sp>
          <p:nvSpPr>
            <p:cNvPr id="124" name="object 124"/>
            <p:cNvSpPr/>
            <p:nvPr/>
          </p:nvSpPr>
          <p:spPr>
            <a:xfrm>
              <a:off x="5097658" y="1825752"/>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125" name="object 125"/>
            <p:cNvSpPr/>
            <p:nvPr/>
          </p:nvSpPr>
          <p:spPr>
            <a:xfrm>
              <a:off x="7212970" y="1825752"/>
              <a:ext cx="6350" cy="0"/>
            </a:xfrm>
            <a:custGeom>
              <a:avLst/>
              <a:gdLst/>
              <a:ahLst/>
              <a:cxnLst/>
              <a:rect l="l" t="t" r="r" b="b"/>
              <a:pathLst>
                <a:path w="6350">
                  <a:moveTo>
                    <a:pt x="0" y="0"/>
                  </a:moveTo>
                  <a:lnTo>
                    <a:pt x="6095" y="0"/>
                  </a:lnTo>
                </a:path>
              </a:pathLst>
            </a:custGeom>
            <a:ln w="6095">
              <a:solidFill>
                <a:srgbClr val="CCCCCC"/>
              </a:solidFill>
            </a:ln>
          </p:spPr>
          <p:txBody>
            <a:bodyPr wrap="square" lIns="0" tIns="0" rIns="0" bIns="0" rtlCol="0"/>
            <a:lstStyle/>
            <a:p>
              <a:endParaRPr/>
            </a:p>
          </p:txBody>
        </p:sp>
        <p:sp>
          <p:nvSpPr>
            <p:cNvPr id="126" name="object 126"/>
            <p:cNvSpPr/>
            <p:nvPr/>
          </p:nvSpPr>
          <p:spPr>
            <a:xfrm>
              <a:off x="4719706" y="1831848"/>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127" name="object 127"/>
            <p:cNvSpPr/>
            <p:nvPr/>
          </p:nvSpPr>
          <p:spPr>
            <a:xfrm>
              <a:off x="4890394" y="1831848"/>
              <a:ext cx="6350" cy="0"/>
            </a:xfrm>
            <a:custGeom>
              <a:avLst/>
              <a:gdLst/>
              <a:ahLst/>
              <a:cxnLst/>
              <a:rect l="l" t="t" r="r" b="b"/>
              <a:pathLst>
                <a:path w="6350">
                  <a:moveTo>
                    <a:pt x="0" y="0"/>
                  </a:moveTo>
                  <a:lnTo>
                    <a:pt x="6095" y="0"/>
                  </a:lnTo>
                </a:path>
              </a:pathLst>
            </a:custGeom>
            <a:ln w="6095">
              <a:solidFill>
                <a:srgbClr val="8E8D8D"/>
              </a:solidFill>
            </a:ln>
          </p:spPr>
          <p:txBody>
            <a:bodyPr wrap="square" lIns="0" tIns="0" rIns="0" bIns="0" rtlCol="0"/>
            <a:lstStyle/>
            <a:p>
              <a:endParaRPr/>
            </a:p>
          </p:txBody>
        </p:sp>
        <p:sp>
          <p:nvSpPr>
            <p:cNvPr id="128" name="object 128"/>
            <p:cNvSpPr/>
            <p:nvPr/>
          </p:nvSpPr>
          <p:spPr>
            <a:xfrm>
              <a:off x="7206874" y="1831848"/>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pic>
          <p:nvPicPr>
            <p:cNvPr id="129" name="object 129"/>
            <p:cNvPicPr/>
            <p:nvPr/>
          </p:nvPicPr>
          <p:blipFill>
            <a:blip r:embed="rId49" cstate="print"/>
            <a:stretch>
              <a:fillRect/>
            </a:stretch>
          </p:blipFill>
          <p:spPr>
            <a:xfrm>
              <a:off x="7042282" y="1658112"/>
              <a:ext cx="182879" cy="359663"/>
            </a:xfrm>
            <a:prstGeom prst="rect">
              <a:avLst/>
            </a:prstGeom>
          </p:spPr>
        </p:pic>
        <p:sp>
          <p:nvSpPr>
            <p:cNvPr id="130" name="object 130"/>
            <p:cNvSpPr/>
            <p:nvPr/>
          </p:nvSpPr>
          <p:spPr>
            <a:xfrm>
              <a:off x="7206874" y="1837944"/>
              <a:ext cx="6350" cy="0"/>
            </a:xfrm>
            <a:custGeom>
              <a:avLst/>
              <a:gdLst/>
              <a:ahLst/>
              <a:cxnLst/>
              <a:rect l="l" t="t" r="r" b="b"/>
              <a:pathLst>
                <a:path w="6350">
                  <a:moveTo>
                    <a:pt x="0" y="0"/>
                  </a:moveTo>
                  <a:lnTo>
                    <a:pt x="6095" y="0"/>
                  </a:lnTo>
                </a:path>
              </a:pathLst>
            </a:custGeom>
            <a:ln w="6095">
              <a:solidFill>
                <a:srgbClr val="CFCFCF"/>
              </a:solidFill>
            </a:ln>
          </p:spPr>
          <p:txBody>
            <a:bodyPr wrap="square" lIns="0" tIns="0" rIns="0" bIns="0" rtlCol="0"/>
            <a:lstStyle/>
            <a:p>
              <a:endParaRPr/>
            </a:p>
          </p:txBody>
        </p:sp>
        <p:pic>
          <p:nvPicPr>
            <p:cNvPr id="131" name="object 131"/>
            <p:cNvPicPr/>
            <p:nvPr/>
          </p:nvPicPr>
          <p:blipFill>
            <a:blip r:embed="rId50" cstate="print"/>
            <a:stretch>
              <a:fillRect/>
            </a:stretch>
          </p:blipFill>
          <p:spPr>
            <a:xfrm>
              <a:off x="4926970" y="1542288"/>
              <a:ext cx="652271" cy="493775"/>
            </a:xfrm>
            <a:prstGeom prst="rect">
              <a:avLst/>
            </a:prstGeom>
          </p:spPr>
        </p:pic>
        <p:sp>
          <p:nvSpPr>
            <p:cNvPr id="132" name="object 132"/>
            <p:cNvSpPr/>
            <p:nvPr/>
          </p:nvSpPr>
          <p:spPr>
            <a:xfrm>
              <a:off x="7206874" y="1898904"/>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133" name="object 133"/>
            <p:cNvSpPr/>
            <p:nvPr/>
          </p:nvSpPr>
          <p:spPr>
            <a:xfrm>
              <a:off x="7206874" y="1905000"/>
              <a:ext cx="6350" cy="0"/>
            </a:xfrm>
            <a:custGeom>
              <a:avLst/>
              <a:gdLst/>
              <a:ahLst/>
              <a:cxnLst/>
              <a:rect l="l" t="t" r="r" b="b"/>
              <a:pathLst>
                <a:path w="6350">
                  <a:moveTo>
                    <a:pt x="0" y="0"/>
                  </a:moveTo>
                  <a:lnTo>
                    <a:pt x="6095" y="0"/>
                  </a:lnTo>
                </a:path>
              </a:pathLst>
            </a:custGeom>
            <a:ln w="6095">
              <a:solidFill>
                <a:srgbClr val="CBCBCB"/>
              </a:solidFill>
            </a:ln>
          </p:spPr>
          <p:txBody>
            <a:bodyPr wrap="square" lIns="0" tIns="0" rIns="0" bIns="0" rtlCol="0"/>
            <a:lstStyle/>
            <a:p>
              <a:endParaRPr/>
            </a:p>
          </p:txBody>
        </p:sp>
        <p:sp>
          <p:nvSpPr>
            <p:cNvPr id="134" name="object 134"/>
            <p:cNvSpPr/>
            <p:nvPr/>
          </p:nvSpPr>
          <p:spPr>
            <a:xfrm>
              <a:off x="7779897" y="1905000"/>
              <a:ext cx="12700" cy="0"/>
            </a:xfrm>
            <a:custGeom>
              <a:avLst/>
              <a:gdLst/>
              <a:ahLst/>
              <a:cxnLst/>
              <a:rect l="l" t="t" r="r" b="b"/>
              <a:pathLst>
                <a:path w="12700">
                  <a:moveTo>
                    <a:pt x="0" y="0"/>
                  </a:moveTo>
                  <a:lnTo>
                    <a:pt x="12191" y="0"/>
                  </a:lnTo>
                </a:path>
              </a:pathLst>
            </a:custGeom>
            <a:ln w="6095">
              <a:solidFill>
                <a:srgbClr val="C2C2C2"/>
              </a:solidFill>
            </a:ln>
          </p:spPr>
          <p:txBody>
            <a:bodyPr wrap="square" lIns="0" tIns="0" rIns="0" bIns="0" rtlCol="0"/>
            <a:lstStyle/>
            <a:p>
              <a:endParaRPr/>
            </a:p>
          </p:txBody>
        </p:sp>
        <p:sp>
          <p:nvSpPr>
            <p:cNvPr id="135" name="object 135"/>
            <p:cNvSpPr/>
            <p:nvPr/>
          </p:nvSpPr>
          <p:spPr>
            <a:xfrm>
              <a:off x="7212970" y="1911096"/>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136" name="object 136"/>
            <p:cNvSpPr/>
            <p:nvPr/>
          </p:nvSpPr>
          <p:spPr>
            <a:xfrm>
              <a:off x="7212970" y="1917191"/>
              <a:ext cx="6350" cy="0"/>
            </a:xfrm>
            <a:custGeom>
              <a:avLst/>
              <a:gdLst/>
              <a:ahLst/>
              <a:cxnLst/>
              <a:rect l="l" t="t" r="r" b="b"/>
              <a:pathLst>
                <a:path w="6350">
                  <a:moveTo>
                    <a:pt x="0" y="0"/>
                  </a:moveTo>
                  <a:lnTo>
                    <a:pt x="6095" y="0"/>
                  </a:lnTo>
                </a:path>
              </a:pathLst>
            </a:custGeom>
            <a:ln w="6095">
              <a:solidFill>
                <a:srgbClr val="CECECE"/>
              </a:solidFill>
            </a:ln>
          </p:spPr>
          <p:txBody>
            <a:bodyPr wrap="square" lIns="0" tIns="0" rIns="0" bIns="0" rtlCol="0"/>
            <a:lstStyle/>
            <a:p>
              <a:endParaRPr/>
            </a:p>
          </p:txBody>
        </p:sp>
        <p:pic>
          <p:nvPicPr>
            <p:cNvPr id="137" name="object 137"/>
            <p:cNvPicPr/>
            <p:nvPr/>
          </p:nvPicPr>
          <p:blipFill>
            <a:blip r:embed="rId51" cstate="print"/>
            <a:stretch>
              <a:fillRect/>
            </a:stretch>
          </p:blipFill>
          <p:spPr>
            <a:xfrm>
              <a:off x="7517770" y="1871472"/>
              <a:ext cx="134111" cy="60959"/>
            </a:xfrm>
            <a:prstGeom prst="rect">
              <a:avLst/>
            </a:prstGeom>
          </p:spPr>
        </p:pic>
        <p:sp>
          <p:nvSpPr>
            <p:cNvPr id="138" name="object 138"/>
            <p:cNvSpPr/>
            <p:nvPr/>
          </p:nvSpPr>
          <p:spPr>
            <a:xfrm>
              <a:off x="7627497" y="1935480"/>
              <a:ext cx="6350" cy="0"/>
            </a:xfrm>
            <a:custGeom>
              <a:avLst/>
              <a:gdLst/>
              <a:ahLst/>
              <a:cxnLst/>
              <a:rect l="l" t="t" r="r" b="b"/>
              <a:pathLst>
                <a:path w="6350">
                  <a:moveTo>
                    <a:pt x="0" y="0"/>
                  </a:moveTo>
                  <a:lnTo>
                    <a:pt x="6095" y="0"/>
                  </a:lnTo>
                </a:path>
              </a:pathLst>
            </a:custGeom>
            <a:ln w="6095">
              <a:solidFill>
                <a:srgbClr val="DBDBDB"/>
              </a:solidFill>
            </a:ln>
          </p:spPr>
          <p:txBody>
            <a:bodyPr wrap="square" lIns="0" tIns="0" rIns="0" bIns="0" rtlCol="0"/>
            <a:lstStyle/>
            <a:p>
              <a:endParaRPr/>
            </a:p>
          </p:txBody>
        </p:sp>
        <p:sp>
          <p:nvSpPr>
            <p:cNvPr id="139" name="object 139"/>
            <p:cNvSpPr/>
            <p:nvPr/>
          </p:nvSpPr>
          <p:spPr>
            <a:xfrm>
              <a:off x="7779897" y="1935480"/>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sp>
          <p:nvSpPr>
            <p:cNvPr id="140" name="object 140"/>
            <p:cNvSpPr/>
            <p:nvPr/>
          </p:nvSpPr>
          <p:spPr>
            <a:xfrm>
              <a:off x="7212970" y="1947672"/>
              <a:ext cx="12700" cy="0"/>
            </a:xfrm>
            <a:custGeom>
              <a:avLst/>
              <a:gdLst/>
              <a:ahLst/>
              <a:cxnLst/>
              <a:rect l="l" t="t" r="r" b="b"/>
              <a:pathLst>
                <a:path w="12700">
                  <a:moveTo>
                    <a:pt x="0" y="0"/>
                  </a:moveTo>
                  <a:lnTo>
                    <a:pt x="12191" y="0"/>
                  </a:lnTo>
                </a:path>
              </a:pathLst>
            </a:custGeom>
            <a:ln w="6095">
              <a:solidFill>
                <a:srgbClr val="C1C1C1"/>
              </a:solidFill>
            </a:ln>
          </p:spPr>
          <p:txBody>
            <a:bodyPr wrap="square" lIns="0" tIns="0" rIns="0" bIns="0" rtlCol="0"/>
            <a:lstStyle/>
            <a:p>
              <a:endParaRPr/>
            </a:p>
          </p:txBody>
        </p:sp>
        <p:sp>
          <p:nvSpPr>
            <p:cNvPr id="141" name="object 141"/>
            <p:cNvSpPr/>
            <p:nvPr/>
          </p:nvSpPr>
          <p:spPr>
            <a:xfrm>
              <a:off x="8883274" y="1953768"/>
              <a:ext cx="6350" cy="0"/>
            </a:xfrm>
            <a:custGeom>
              <a:avLst/>
              <a:gdLst/>
              <a:ahLst/>
              <a:cxnLst/>
              <a:rect l="l" t="t" r="r" b="b"/>
              <a:pathLst>
                <a:path w="6350">
                  <a:moveTo>
                    <a:pt x="0" y="0"/>
                  </a:moveTo>
                  <a:lnTo>
                    <a:pt x="6095" y="0"/>
                  </a:lnTo>
                </a:path>
              </a:pathLst>
            </a:custGeom>
            <a:ln w="6095">
              <a:solidFill>
                <a:srgbClr val="E9E3E8"/>
              </a:solidFill>
            </a:ln>
          </p:spPr>
          <p:txBody>
            <a:bodyPr wrap="square" lIns="0" tIns="0" rIns="0" bIns="0" rtlCol="0"/>
            <a:lstStyle/>
            <a:p>
              <a:endParaRPr/>
            </a:p>
          </p:txBody>
        </p:sp>
        <p:sp>
          <p:nvSpPr>
            <p:cNvPr id="142" name="object 142"/>
            <p:cNvSpPr/>
            <p:nvPr/>
          </p:nvSpPr>
          <p:spPr>
            <a:xfrm>
              <a:off x="7212970" y="1959863"/>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143" name="object 143"/>
            <p:cNvPicPr/>
            <p:nvPr/>
          </p:nvPicPr>
          <p:blipFill>
            <a:blip r:embed="rId52" cstate="print"/>
            <a:stretch>
              <a:fillRect/>
            </a:stretch>
          </p:blipFill>
          <p:spPr>
            <a:xfrm>
              <a:off x="8602857" y="1901952"/>
              <a:ext cx="408432" cy="164591"/>
            </a:xfrm>
            <a:prstGeom prst="rect">
              <a:avLst/>
            </a:prstGeom>
          </p:spPr>
        </p:pic>
        <p:sp>
          <p:nvSpPr>
            <p:cNvPr id="144" name="object 144"/>
            <p:cNvSpPr/>
            <p:nvPr/>
          </p:nvSpPr>
          <p:spPr>
            <a:xfrm>
              <a:off x="6969130" y="2002536"/>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145" name="object 145"/>
            <p:cNvSpPr/>
            <p:nvPr/>
          </p:nvSpPr>
          <p:spPr>
            <a:xfrm>
              <a:off x="5737738" y="2005583"/>
              <a:ext cx="0" cy="262255"/>
            </a:xfrm>
            <a:custGeom>
              <a:avLst/>
              <a:gdLst/>
              <a:ahLst/>
              <a:cxnLst/>
              <a:rect l="l" t="t" r="r" b="b"/>
              <a:pathLst>
                <a:path h="262255">
                  <a:moveTo>
                    <a:pt x="0" y="0"/>
                  </a:moveTo>
                  <a:lnTo>
                    <a:pt x="0" y="262127"/>
                  </a:lnTo>
                </a:path>
              </a:pathLst>
            </a:custGeom>
            <a:ln w="24383">
              <a:solidFill>
                <a:srgbClr val="000000"/>
              </a:solidFill>
            </a:ln>
          </p:spPr>
          <p:txBody>
            <a:bodyPr wrap="square" lIns="0" tIns="0" rIns="0" bIns="0" rtlCol="0"/>
            <a:lstStyle/>
            <a:p>
              <a:endParaRPr/>
            </a:p>
          </p:txBody>
        </p:sp>
        <p:sp>
          <p:nvSpPr>
            <p:cNvPr id="146" name="object 146"/>
            <p:cNvSpPr/>
            <p:nvPr/>
          </p:nvSpPr>
          <p:spPr>
            <a:xfrm>
              <a:off x="6871594" y="2011680"/>
              <a:ext cx="207645" cy="0"/>
            </a:xfrm>
            <a:custGeom>
              <a:avLst/>
              <a:gdLst/>
              <a:ahLst/>
              <a:cxnLst/>
              <a:rect l="l" t="t" r="r" b="b"/>
              <a:pathLst>
                <a:path w="207645">
                  <a:moveTo>
                    <a:pt x="0" y="0"/>
                  </a:moveTo>
                  <a:lnTo>
                    <a:pt x="207264" y="0"/>
                  </a:lnTo>
                </a:path>
              </a:pathLst>
            </a:custGeom>
            <a:ln w="12191">
              <a:solidFill>
                <a:srgbClr val="000000"/>
              </a:solidFill>
              <a:prstDash val="dot"/>
            </a:ln>
          </p:spPr>
          <p:txBody>
            <a:bodyPr wrap="square" lIns="0" tIns="0" rIns="0" bIns="0" rtlCol="0"/>
            <a:lstStyle/>
            <a:p>
              <a:endParaRPr/>
            </a:p>
          </p:txBody>
        </p:sp>
        <p:sp>
          <p:nvSpPr>
            <p:cNvPr id="147" name="object 147"/>
            <p:cNvSpPr/>
            <p:nvPr/>
          </p:nvSpPr>
          <p:spPr>
            <a:xfrm>
              <a:off x="7048378" y="2008632"/>
              <a:ext cx="6350" cy="0"/>
            </a:xfrm>
            <a:custGeom>
              <a:avLst/>
              <a:gdLst/>
              <a:ahLst/>
              <a:cxnLst/>
              <a:rect l="l" t="t" r="r" b="b"/>
              <a:pathLst>
                <a:path w="6350">
                  <a:moveTo>
                    <a:pt x="0" y="0"/>
                  </a:moveTo>
                  <a:lnTo>
                    <a:pt x="6095" y="0"/>
                  </a:lnTo>
                </a:path>
              </a:pathLst>
            </a:custGeom>
            <a:ln w="6095">
              <a:solidFill>
                <a:srgbClr val="919191"/>
              </a:solidFill>
            </a:ln>
          </p:spPr>
          <p:txBody>
            <a:bodyPr wrap="square" lIns="0" tIns="0" rIns="0" bIns="0" rtlCol="0"/>
            <a:lstStyle/>
            <a:p>
              <a:endParaRPr/>
            </a:p>
          </p:txBody>
        </p:sp>
        <p:sp>
          <p:nvSpPr>
            <p:cNvPr id="148" name="object 148"/>
            <p:cNvSpPr/>
            <p:nvPr/>
          </p:nvSpPr>
          <p:spPr>
            <a:xfrm>
              <a:off x="7103242" y="2008632"/>
              <a:ext cx="6350" cy="0"/>
            </a:xfrm>
            <a:custGeom>
              <a:avLst/>
              <a:gdLst/>
              <a:ahLst/>
              <a:cxnLst/>
              <a:rect l="l" t="t" r="r" b="b"/>
              <a:pathLst>
                <a:path w="6350">
                  <a:moveTo>
                    <a:pt x="0" y="0"/>
                  </a:moveTo>
                  <a:lnTo>
                    <a:pt x="6095" y="0"/>
                  </a:lnTo>
                </a:path>
              </a:pathLst>
            </a:custGeom>
            <a:ln w="6095">
              <a:solidFill>
                <a:srgbClr val="6D6D6D"/>
              </a:solidFill>
            </a:ln>
          </p:spPr>
          <p:txBody>
            <a:bodyPr wrap="square" lIns="0" tIns="0" rIns="0" bIns="0" rtlCol="0"/>
            <a:lstStyle/>
            <a:p>
              <a:endParaRPr/>
            </a:p>
          </p:txBody>
        </p:sp>
        <p:sp>
          <p:nvSpPr>
            <p:cNvPr id="149" name="object 149"/>
            <p:cNvSpPr/>
            <p:nvPr/>
          </p:nvSpPr>
          <p:spPr>
            <a:xfrm>
              <a:off x="7023994" y="2014727"/>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150" name="object 150"/>
            <p:cNvSpPr/>
            <p:nvPr/>
          </p:nvSpPr>
          <p:spPr>
            <a:xfrm>
              <a:off x="7060570" y="2014727"/>
              <a:ext cx="6350" cy="0"/>
            </a:xfrm>
            <a:custGeom>
              <a:avLst/>
              <a:gdLst/>
              <a:ahLst/>
              <a:cxnLst/>
              <a:rect l="l" t="t" r="r" b="b"/>
              <a:pathLst>
                <a:path w="6350">
                  <a:moveTo>
                    <a:pt x="0" y="0"/>
                  </a:moveTo>
                  <a:lnTo>
                    <a:pt x="6095" y="0"/>
                  </a:lnTo>
                </a:path>
              </a:pathLst>
            </a:custGeom>
            <a:ln w="6095">
              <a:solidFill>
                <a:srgbClr val="8E8E8E"/>
              </a:solidFill>
            </a:ln>
          </p:spPr>
          <p:txBody>
            <a:bodyPr wrap="square" lIns="0" tIns="0" rIns="0" bIns="0" rtlCol="0"/>
            <a:lstStyle/>
            <a:p>
              <a:endParaRPr/>
            </a:p>
          </p:txBody>
        </p:sp>
        <p:sp>
          <p:nvSpPr>
            <p:cNvPr id="151" name="object 151"/>
            <p:cNvSpPr/>
            <p:nvPr/>
          </p:nvSpPr>
          <p:spPr>
            <a:xfrm>
              <a:off x="7072762" y="2014727"/>
              <a:ext cx="6350" cy="0"/>
            </a:xfrm>
            <a:custGeom>
              <a:avLst/>
              <a:gdLst/>
              <a:ahLst/>
              <a:cxnLst/>
              <a:rect l="l" t="t" r="r" b="b"/>
              <a:pathLst>
                <a:path w="6350">
                  <a:moveTo>
                    <a:pt x="0" y="0"/>
                  </a:moveTo>
                  <a:lnTo>
                    <a:pt x="6095" y="0"/>
                  </a:lnTo>
                </a:path>
              </a:pathLst>
            </a:custGeom>
            <a:ln w="6095">
              <a:solidFill>
                <a:srgbClr val="949494"/>
              </a:solidFill>
            </a:ln>
          </p:spPr>
          <p:txBody>
            <a:bodyPr wrap="square" lIns="0" tIns="0" rIns="0" bIns="0" rtlCol="0"/>
            <a:lstStyle/>
            <a:p>
              <a:endParaRPr/>
            </a:p>
          </p:txBody>
        </p:sp>
        <p:sp>
          <p:nvSpPr>
            <p:cNvPr id="152" name="object 152"/>
            <p:cNvSpPr/>
            <p:nvPr/>
          </p:nvSpPr>
          <p:spPr>
            <a:xfrm>
              <a:off x="7115434" y="2014727"/>
              <a:ext cx="6350" cy="0"/>
            </a:xfrm>
            <a:custGeom>
              <a:avLst/>
              <a:gdLst/>
              <a:ahLst/>
              <a:cxnLst/>
              <a:rect l="l" t="t" r="r" b="b"/>
              <a:pathLst>
                <a:path w="6350">
                  <a:moveTo>
                    <a:pt x="0" y="0"/>
                  </a:moveTo>
                  <a:lnTo>
                    <a:pt x="6095" y="0"/>
                  </a:lnTo>
                </a:path>
              </a:pathLst>
            </a:custGeom>
            <a:ln w="6095">
              <a:solidFill>
                <a:srgbClr val="C8C8C8"/>
              </a:solidFill>
            </a:ln>
          </p:spPr>
          <p:txBody>
            <a:bodyPr wrap="square" lIns="0" tIns="0" rIns="0" bIns="0" rtlCol="0"/>
            <a:lstStyle/>
            <a:p>
              <a:endParaRPr/>
            </a:p>
          </p:txBody>
        </p:sp>
        <p:sp>
          <p:nvSpPr>
            <p:cNvPr id="153" name="object 153"/>
            <p:cNvSpPr/>
            <p:nvPr/>
          </p:nvSpPr>
          <p:spPr>
            <a:xfrm>
              <a:off x="7127626" y="2014727"/>
              <a:ext cx="6350" cy="0"/>
            </a:xfrm>
            <a:custGeom>
              <a:avLst/>
              <a:gdLst/>
              <a:ahLst/>
              <a:cxnLst/>
              <a:rect l="l" t="t" r="r" b="b"/>
              <a:pathLst>
                <a:path w="6350">
                  <a:moveTo>
                    <a:pt x="0" y="0"/>
                  </a:moveTo>
                  <a:lnTo>
                    <a:pt x="6095" y="0"/>
                  </a:lnTo>
                </a:path>
              </a:pathLst>
            </a:custGeom>
            <a:ln w="6095">
              <a:solidFill>
                <a:srgbClr val="ADADAD"/>
              </a:solidFill>
            </a:ln>
          </p:spPr>
          <p:txBody>
            <a:bodyPr wrap="square" lIns="0" tIns="0" rIns="0" bIns="0" rtlCol="0"/>
            <a:lstStyle/>
            <a:p>
              <a:endParaRPr/>
            </a:p>
          </p:txBody>
        </p:sp>
        <p:sp>
          <p:nvSpPr>
            <p:cNvPr id="154" name="object 154"/>
            <p:cNvSpPr/>
            <p:nvPr/>
          </p:nvSpPr>
          <p:spPr>
            <a:xfrm>
              <a:off x="7145914" y="2014727"/>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155" name="object 155"/>
            <p:cNvSpPr/>
            <p:nvPr/>
          </p:nvSpPr>
          <p:spPr>
            <a:xfrm>
              <a:off x="7164202" y="2014727"/>
              <a:ext cx="6350" cy="0"/>
            </a:xfrm>
            <a:custGeom>
              <a:avLst/>
              <a:gdLst/>
              <a:ahLst/>
              <a:cxnLst/>
              <a:rect l="l" t="t" r="r" b="b"/>
              <a:pathLst>
                <a:path w="6350">
                  <a:moveTo>
                    <a:pt x="0" y="0"/>
                  </a:moveTo>
                  <a:lnTo>
                    <a:pt x="6095" y="0"/>
                  </a:lnTo>
                </a:path>
              </a:pathLst>
            </a:custGeom>
            <a:ln w="6095">
              <a:solidFill>
                <a:srgbClr val="7F7F7F"/>
              </a:solidFill>
            </a:ln>
          </p:spPr>
          <p:txBody>
            <a:bodyPr wrap="square" lIns="0" tIns="0" rIns="0" bIns="0" rtlCol="0"/>
            <a:lstStyle/>
            <a:p>
              <a:endParaRPr/>
            </a:p>
          </p:txBody>
        </p:sp>
        <p:pic>
          <p:nvPicPr>
            <p:cNvPr id="156" name="object 156"/>
            <p:cNvPicPr/>
            <p:nvPr/>
          </p:nvPicPr>
          <p:blipFill>
            <a:blip r:embed="rId53" cstate="print"/>
            <a:stretch>
              <a:fillRect/>
            </a:stretch>
          </p:blipFill>
          <p:spPr>
            <a:xfrm>
              <a:off x="6871594" y="2011680"/>
              <a:ext cx="323087" cy="12191"/>
            </a:xfrm>
            <a:prstGeom prst="rect">
              <a:avLst/>
            </a:prstGeom>
          </p:spPr>
        </p:pic>
        <p:sp>
          <p:nvSpPr>
            <p:cNvPr id="157" name="object 157"/>
            <p:cNvSpPr/>
            <p:nvPr/>
          </p:nvSpPr>
          <p:spPr>
            <a:xfrm>
              <a:off x="7060570" y="2020824"/>
              <a:ext cx="6350" cy="0"/>
            </a:xfrm>
            <a:custGeom>
              <a:avLst/>
              <a:gdLst/>
              <a:ahLst/>
              <a:cxnLst/>
              <a:rect l="l" t="t" r="r" b="b"/>
              <a:pathLst>
                <a:path w="6350">
                  <a:moveTo>
                    <a:pt x="0" y="0"/>
                  </a:moveTo>
                  <a:lnTo>
                    <a:pt x="6095" y="0"/>
                  </a:lnTo>
                </a:path>
              </a:pathLst>
            </a:custGeom>
            <a:ln w="6095">
              <a:solidFill>
                <a:srgbClr val="858585"/>
              </a:solidFill>
            </a:ln>
          </p:spPr>
          <p:txBody>
            <a:bodyPr wrap="square" lIns="0" tIns="0" rIns="0" bIns="0" rtlCol="0"/>
            <a:lstStyle/>
            <a:p>
              <a:endParaRPr/>
            </a:p>
          </p:txBody>
        </p:sp>
        <p:sp>
          <p:nvSpPr>
            <p:cNvPr id="158" name="object 158"/>
            <p:cNvSpPr/>
            <p:nvPr/>
          </p:nvSpPr>
          <p:spPr>
            <a:xfrm>
              <a:off x="7072762" y="2020824"/>
              <a:ext cx="6350" cy="0"/>
            </a:xfrm>
            <a:custGeom>
              <a:avLst/>
              <a:gdLst/>
              <a:ahLst/>
              <a:cxnLst/>
              <a:rect l="l" t="t" r="r" b="b"/>
              <a:pathLst>
                <a:path w="6350">
                  <a:moveTo>
                    <a:pt x="0" y="0"/>
                  </a:moveTo>
                  <a:lnTo>
                    <a:pt x="6095" y="0"/>
                  </a:lnTo>
                </a:path>
              </a:pathLst>
            </a:custGeom>
            <a:ln w="6095">
              <a:solidFill>
                <a:srgbClr val="9A9A9A"/>
              </a:solidFill>
            </a:ln>
          </p:spPr>
          <p:txBody>
            <a:bodyPr wrap="square" lIns="0" tIns="0" rIns="0" bIns="0" rtlCol="0"/>
            <a:lstStyle/>
            <a:p>
              <a:endParaRPr/>
            </a:p>
          </p:txBody>
        </p:sp>
        <p:sp>
          <p:nvSpPr>
            <p:cNvPr id="159" name="object 159"/>
            <p:cNvSpPr/>
            <p:nvPr/>
          </p:nvSpPr>
          <p:spPr>
            <a:xfrm>
              <a:off x="7164202" y="2020824"/>
              <a:ext cx="6350" cy="0"/>
            </a:xfrm>
            <a:custGeom>
              <a:avLst/>
              <a:gdLst/>
              <a:ahLst/>
              <a:cxnLst/>
              <a:rect l="l" t="t" r="r" b="b"/>
              <a:pathLst>
                <a:path w="6350">
                  <a:moveTo>
                    <a:pt x="0" y="0"/>
                  </a:moveTo>
                  <a:lnTo>
                    <a:pt x="6095" y="0"/>
                  </a:lnTo>
                </a:path>
              </a:pathLst>
            </a:custGeom>
            <a:ln w="6095">
              <a:solidFill>
                <a:srgbClr val="8B8B8B"/>
              </a:solidFill>
            </a:ln>
          </p:spPr>
          <p:txBody>
            <a:bodyPr wrap="square" lIns="0" tIns="0" rIns="0" bIns="0" rtlCol="0"/>
            <a:lstStyle/>
            <a:p>
              <a:endParaRPr/>
            </a:p>
          </p:txBody>
        </p:sp>
        <p:sp>
          <p:nvSpPr>
            <p:cNvPr id="160" name="object 160"/>
            <p:cNvSpPr/>
            <p:nvPr/>
          </p:nvSpPr>
          <p:spPr>
            <a:xfrm>
              <a:off x="6871594" y="2023872"/>
              <a:ext cx="317500" cy="0"/>
            </a:xfrm>
            <a:custGeom>
              <a:avLst/>
              <a:gdLst/>
              <a:ahLst/>
              <a:cxnLst/>
              <a:rect l="l" t="t" r="r" b="b"/>
              <a:pathLst>
                <a:path w="317500">
                  <a:moveTo>
                    <a:pt x="0" y="0"/>
                  </a:moveTo>
                  <a:lnTo>
                    <a:pt x="316991" y="0"/>
                  </a:lnTo>
                </a:path>
              </a:pathLst>
            </a:custGeom>
            <a:ln w="12191">
              <a:solidFill>
                <a:srgbClr val="000000"/>
              </a:solidFill>
              <a:prstDash val="sysDot"/>
            </a:ln>
          </p:spPr>
          <p:txBody>
            <a:bodyPr wrap="square" lIns="0" tIns="0" rIns="0" bIns="0" rtlCol="0"/>
            <a:lstStyle/>
            <a:p>
              <a:endParaRPr/>
            </a:p>
          </p:txBody>
        </p:sp>
        <p:sp>
          <p:nvSpPr>
            <p:cNvPr id="161" name="object 161"/>
            <p:cNvSpPr/>
            <p:nvPr/>
          </p:nvSpPr>
          <p:spPr>
            <a:xfrm>
              <a:off x="5731642" y="2026919"/>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162" name="object 162"/>
            <p:cNvSpPr/>
            <p:nvPr/>
          </p:nvSpPr>
          <p:spPr>
            <a:xfrm>
              <a:off x="6969130" y="2026919"/>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163" name="object 163"/>
            <p:cNvSpPr/>
            <p:nvPr/>
          </p:nvSpPr>
          <p:spPr>
            <a:xfrm>
              <a:off x="6999609" y="2026919"/>
              <a:ext cx="6350" cy="0"/>
            </a:xfrm>
            <a:custGeom>
              <a:avLst/>
              <a:gdLst/>
              <a:ahLst/>
              <a:cxnLst/>
              <a:rect l="l" t="t" r="r" b="b"/>
              <a:pathLst>
                <a:path w="6350">
                  <a:moveTo>
                    <a:pt x="0" y="0"/>
                  </a:moveTo>
                  <a:lnTo>
                    <a:pt x="6095" y="0"/>
                  </a:lnTo>
                </a:path>
              </a:pathLst>
            </a:custGeom>
            <a:ln w="6095">
              <a:solidFill>
                <a:srgbClr val="444444"/>
              </a:solidFill>
            </a:ln>
          </p:spPr>
          <p:txBody>
            <a:bodyPr wrap="square" lIns="0" tIns="0" rIns="0" bIns="0" rtlCol="0"/>
            <a:lstStyle/>
            <a:p>
              <a:endParaRPr/>
            </a:p>
          </p:txBody>
        </p:sp>
        <p:sp>
          <p:nvSpPr>
            <p:cNvPr id="164" name="object 164"/>
            <p:cNvSpPr/>
            <p:nvPr/>
          </p:nvSpPr>
          <p:spPr>
            <a:xfrm>
              <a:off x="7072762" y="2026919"/>
              <a:ext cx="6350" cy="0"/>
            </a:xfrm>
            <a:custGeom>
              <a:avLst/>
              <a:gdLst/>
              <a:ahLst/>
              <a:cxnLst/>
              <a:rect l="l" t="t" r="r" b="b"/>
              <a:pathLst>
                <a:path w="6350">
                  <a:moveTo>
                    <a:pt x="0" y="0"/>
                  </a:moveTo>
                  <a:lnTo>
                    <a:pt x="6095" y="0"/>
                  </a:lnTo>
                </a:path>
              </a:pathLst>
            </a:custGeom>
            <a:ln w="6095">
              <a:solidFill>
                <a:srgbClr val="909090"/>
              </a:solidFill>
            </a:ln>
          </p:spPr>
          <p:txBody>
            <a:bodyPr wrap="square" lIns="0" tIns="0" rIns="0" bIns="0" rtlCol="0"/>
            <a:lstStyle/>
            <a:p>
              <a:endParaRPr/>
            </a:p>
          </p:txBody>
        </p:sp>
        <p:sp>
          <p:nvSpPr>
            <p:cNvPr id="165" name="object 165"/>
            <p:cNvSpPr/>
            <p:nvPr/>
          </p:nvSpPr>
          <p:spPr>
            <a:xfrm>
              <a:off x="7145914" y="2026919"/>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166" name="object 166"/>
            <p:cNvSpPr/>
            <p:nvPr/>
          </p:nvSpPr>
          <p:spPr>
            <a:xfrm>
              <a:off x="7164202" y="2026919"/>
              <a:ext cx="6350" cy="0"/>
            </a:xfrm>
            <a:custGeom>
              <a:avLst/>
              <a:gdLst/>
              <a:ahLst/>
              <a:cxnLst/>
              <a:rect l="l" t="t" r="r" b="b"/>
              <a:pathLst>
                <a:path w="6350">
                  <a:moveTo>
                    <a:pt x="0" y="0"/>
                  </a:moveTo>
                  <a:lnTo>
                    <a:pt x="6095" y="0"/>
                  </a:lnTo>
                </a:path>
              </a:pathLst>
            </a:custGeom>
            <a:ln w="6095">
              <a:solidFill>
                <a:srgbClr val="848484"/>
              </a:solidFill>
            </a:ln>
          </p:spPr>
          <p:txBody>
            <a:bodyPr wrap="square" lIns="0" tIns="0" rIns="0" bIns="0" rtlCol="0"/>
            <a:lstStyle/>
            <a:p>
              <a:endParaRPr/>
            </a:p>
          </p:txBody>
        </p:sp>
        <p:sp>
          <p:nvSpPr>
            <p:cNvPr id="167" name="object 167"/>
            <p:cNvSpPr/>
            <p:nvPr/>
          </p:nvSpPr>
          <p:spPr>
            <a:xfrm>
              <a:off x="6975226" y="2033016"/>
              <a:ext cx="6350" cy="0"/>
            </a:xfrm>
            <a:custGeom>
              <a:avLst/>
              <a:gdLst/>
              <a:ahLst/>
              <a:cxnLst/>
              <a:rect l="l" t="t" r="r" b="b"/>
              <a:pathLst>
                <a:path w="6350">
                  <a:moveTo>
                    <a:pt x="0" y="0"/>
                  </a:moveTo>
                  <a:lnTo>
                    <a:pt x="6095" y="0"/>
                  </a:lnTo>
                </a:path>
              </a:pathLst>
            </a:custGeom>
            <a:ln w="6095">
              <a:solidFill>
                <a:srgbClr val="B1B1B1"/>
              </a:solidFill>
            </a:ln>
          </p:spPr>
          <p:txBody>
            <a:bodyPr wrap="square" lIns="0" tIns="0" rIns="0" bIns="0" rtlCol="0"/>
            <a:lstStyle/>
            <a:p>
              <a:endParaRPr/>
            </a:p>
          </p:txBody>
        </p:sp>
        <p:sp>
          <p:nvSpPr>
            <p:cNvPr id="168" name="object 168"/>
            <p:cNvSpPr/>
            <p:nvPr/>
          </p:nvSpPr>
          <p:spPr>
            <a:xfrm>
              <a:off x="7036186" y="2033016"/>
              <a:ext cx="6350" cy="0"/>
            </a:xfrm>
            <a:custGeom>
              <a:avLst/>
              <a:gdLst/>
              <a:ahLst/>
              <a:cxnLst/>
              <a:rect l="l" t="t" r="r" b="b"/>
              <a:pathLst>
                <a:path w="6350">
                  <a:moveTo>
                    <a:pt x="0" y="0"/>
                  </a:moveTo>
                  <a:lnTo>
                    <a:pt x="6095" y="0"/>
                  </a:lnTo>
                </a:path>
              </a:pathLst>
            </a:custGeom>
            <a:ln w="6095">
              <a:solidFill>
                <a:srgbClr val="676767"/>
              </a:solidFill>
            </a:ln>
          </p:spPr>
          <p:txBody>
            <a:bodyPr wrap="square" lIns="0" tIns="0" rIns="0" bIns="0" rtlCol="0"/>
            <a:lstStyle/>
            <a:p>
              <a:endParaRPr/>
            </a:p>
          </p:txBody>
        </p:sp>
        <p:sp>
          <p:nvSpPr>
            <p:cNvPr id="169" name="object 169"/>
            <p:cNvSpPr/>
            <p:nvPr/>
          </p:nvSpPr>
          <p:spPr>
            <a:xfrm>
              <a:off x="7054474" y="2033016"/>
              <a:ext cx="6350" cy="0"/>
            </a:xfrm>
            <a:custGeom>
              <a:avLst/>
              <a:gdLst/>
              <a:ahLst/>
              <a:cxnLst/>
              <a:rect l="l" t="t" r="r" b="b"/>
              <a:pathLst>
                <a:path w="6350">
                  <a:moveTo>
                    <a:pt x="0" y="0"/>
                  </a:moveTo>
                  <a:lnTo>
                    <a:pt x="6095" y="0"/>
                  </a:lnTo>
                </a:path>
              </a:pathLst>
            </a:custGeom>
            <a:ln w="6095">
              <a:solidFill>
                <a:srgbClr val="9A9A9A"/>
              </a:solidFill>
            </a:ln>
          </p:spPr>
          <p:txBody>
            <a:bodyPr wrap="square" lIns="0" tIns="0" rIns="0" bIns="0" rtlCol="0"/>
            <a:lstStyle/>
            <a:p>
              <a:endParaRPr/>
            </a:p>
          </p:txBody>
        </p:sp>
        <p:sp>
          <p:nvSpPr>
            <p:cNvPr id="170" name="object 170"/>
            <p:cNvSpPr/>
            <p:nvPr/>
          </p:nvSpPr>
          <p:spPr>
            <a:xfrm>
              <a:off x="7072762" y="2033016"/>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sp>
          <p:nvSpPr>
            <p:cNvPr id="171" name="object 171"/>
            <p:cNvSpPr/>
            <p:nvPr/>
          </p:nvSpPr>
          <p:spPr>
            <a:xfrm>
              <a:off x="7091050" y="2033016"/>
              <a:ext cx="6350" cy="0"/>
            </a:xfrm>
            <a:custGeom>
              <a:avLst/>
              <a:gdLst/>
              <a:ahLst/>
              <a:cxnLst/>
              <a:rect l="l" t="t" r="r" b="b"/>
              <a:pathLst>
                <a:path w="6350">
                  <a:moveTo>
                    <a:pt x="0" y="0"/>
                  </a:moveTo>
                  <a:lnTo>
                    <a:pt x="6095" y="0"/>
                  </a:lnTo>
                </a:path>
              </a:pathLst>
            </a:custGeom>
            <a:ln w="6095">
              <a:solidFill>
                <a:srgbClr val="B3B3B3"/>
              </a:solidFill>
            </a:ln>
          </p:spPr>
          <p:txBody>
            <a:bodyPr wrap="square" lIns="0" tIns="0" rIns="0" bIns="0" rtlCol="0"/>
            <a:lstStyle/>
            <a:p>
              <a:endParaRPr/>
            </a:p>
          </p:txBody>
        </p:sp>
        <p:sp>
          <p:nvSpPr>
            <p:cNvPr id="172" name="object 172"/>
            <p:cNvSpPr/>
            <p:nvPr/>
          </p:nvSpPr>
          <p:spPr>
            <a:xfrm>
              <a:off x="7036186" y="2039111"/>
              <a:ext cx="6350" cy="0"/>
            </a:xfrm>
            <a:custGeom>
              <a:avLst/>
              <a:gdLst/>
              <a:ahLst/>
              <a:cxnLst/>
              <a:rect l="l" t="t" r="r" b="b"/>
              <a:pathLst>
                <a:path w="6350">
                  <a:moveTo>
                    <a:pt x="0" y="0"/>
                  </a:moveTo>
                  <a:lnTo>
                    <a:pt x="6095" y="0"/>
                  </a:lnTo>
                </a:path>
              </a:pathLst>
            </a:custGeom>
            <a:ln w="6095">
              <a:solidFill>
                <a:srgbClr val="757575"/>
              </a:solidFill>
            </a:ln>
          </p:spPr>
          <p:txBody>
            <a:bodyPr wrap="square" lIns="0" tIns="0" rIns="0" bIns="0" rtlCol="0"/>
            <a:lstStyle/>
            <a:p>
              <a:endParaRPr/>
            </a:p>
          </p:txBody>
        </p:sp>
        <p:pic>
          <p:nvPicPr>
            <p:cNvPr id="173" name="object 173"/>
            <p:cNvPicPr/>
            <p:nvPr/>
          </p:nvPicPr>
          <p:blipFill>
            <a:blip r:embed="rId54" cstate="print"/>
            <a:stretch>
              <a:fillRect/>
            </a:stretch>
          </p:blipFill>
          <p:spPr>
            <a:xfrm>
              <a:off x="8395593" y="2054352"/>
              <a:ext cx="24384" cy="12191"/>
            </a:xfrm>
            <a:prstGeom prst="rect">
              <a:avLst/>
            </a:prstGeom>
          </p:spPr>
        </p:pic>
        <p:pic>
          <p:nvPicPr>
            <p:cNvPr id="174" name="object 174"/>
            <p:cNvPicPr/>
            <p:nvPr/>
          </p:nvPicPr>
          <p:blipFill>
            <a:blip r:embed="rId55" cstate="print"/>
            <a:stretch>
              <a:fillRect/>
            </a:stretch>
          </p:blipFill>
          <p:spPr>
            <a:xfrm>
              <a:off x="5524378" y="2029968"/>
              <a:ext cx="30479" cy="67055"/>
            </a:xfrm>
            <a:prstGeom prst="rect">
              <a:avLst/>
            </a:prstGeom>
          </p:spPr>
        </p:pic>
        <p:sp>
          <p:nvSpPr>
            <p:cNvPr id="175" name="object 175"/>
            <p:cNvSpPr/>
            <p:nvPr/>
          </p:nvSpPr>
          <p:spPr>
            <a:xfrm>
              <a:off x="5530474" y="2069591"/>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176" name="object 176"/>
            <p:cNvSpPr/>
            <p:nvPr/>
          </p:nvSpPr>
          <p:spPr>
            <a:xfrm>
              <a:off x="8334633" y="2069591"/>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177" name="object 177"/>
            <p:cNvSpPr/>
            <p:nvPr/>
          </p:nvSpPr>
          <p:spPr>
            <a:xfrm>
              <a:off x="8346826" y="2069591"/>
              <a:ext cx="6350" cy="0"/>
            </a:xfrm>
            <a:custGeom>
              <a:avLst/>
              <a:gdLst/>
              <a:ahLst/>
              <a:cxnLst/>
              <a:rect l="l" t="t" r="r" b="b"/>
              <a:pathLst>
                <a:path w="6350">
                  <a:moveTo>
                    <a:pt x="0" y="0"/>
                  </a:moveTo>
                  <a:lnTo>
                    <a:pt x="6095" y="0"/>
                  </a:lnTo>
                </a:path>
              </a:pathLst>
            </a:custGeom>
            <a:ln w="6095">
              <a:solidFill>
                <a:srgbClr val="636363"/>
              </a:solidFill>
            </a:ln>
          </p:spPr>
          <p:txBody>
            <a:bodyPr wrap="square" lIns="0" tIns="0" rIns="0" bIns="0" rtlCol="0"/>
            <a:lstStyle/>
            <a:p>
              <a:endParaRPr/>
            </a:p>
          </p:txBody>
        </p:sp>
        <p:pic>
          <p:nvPicPr>
            <p:cNvPr id="178" name="object 178"/>
            <p:cNvPicPr/>
            <p:nvPr/>
          </p:nvPicPr>
          <p:blipFill>
            <a:blip r:embed="rId56" cstate="print"/>
            <a:stretch>
              <a:fillRect/>
            </a:stretch>
          </p:blipFill>
          <p:spPr>
            <a:xfrm>
              <a:off x="8413881" y="2060447"/>
              <a:ext cx="170687" cy="18287"/>
            </a:xfrm>
            <a:prstGeom prst="rect">
              <a:avLst/>
            </a:prstGeom>
          </p:spPr>
        </p:pic>
        <p:sp>
          <p:nvSpPr>
            <p:cNvPr id="179" name="object 179"/>
            <p:cNvSpPr/>
            <p:nvPr/>
          </p:nvSpPr>
          <p:spPr>
            <a:xfrm>
              <a:off x="5530474" y="2075688"/>
              <a:ext cx="6350" cy="0"/>
            </a:xfrm>
            <a:custGeom>
              <a:avLst/>
              <a:gdLst/>
              <a:ahLst/>
              <a:cxnLst/>
              <a:rect l="l" t="t" r="r" b="b"/>
              <a:pathLst>
                <a:path w="6350">
                  <a:moveTo>
                    <a:pt x="0" y="0"/>
                  </a:moveTo>
                  <a:lnTo>
                    <a:pt x="6095" y="0"/>
                  </a:lnTo>
                </a:path>
              </a:pathLst>
            </a:custGeom>
            <a:ln w="6095">
              <a:solidFill>
                <a:srgbClr val="202020"/>
              </a:solidFill>
            </a:ln>
          </p:spPr>
          <p:txBody>
            <a:bodyPr wrap="square" lIns="0" tIns="0" rIns="0" bIns="0" rtlCol="0"/>
            <a:lstStyle/>
            <a:p>
              <a:endParaRPr/>
            </a:p>
          </p:txBody>
        </p:sp>
        <p:sp>
          <p:nvSpPr>
            <p:cNvPr id="180" name="object 180"/>
            <p:cNvSpPr/>
            <p:nvPr/>
          </p:nvSpPr>
          <p:spPr>
            <a:xfrm>
              <a:off x="8346826" y="2075688"/>
              <a:ext cx="6350" cy="0"/>
            </a:xfrm>
            <a:custGeom>
              <a:avLst/>
              <a:gdLst/>
              <a:ahLst/>
              <a:cxnLst/>
              <a:rect l="l" t="t" r="r" b="b"/>
              <a:pathLst>
                <a:path w="6350">
                  <a:moveTo>
                    <a:pt x="0" y="0"/>
                  </a:moveTo>
                  <a:lnTo>
                    <a:pt x="6095" y="0"/>
                  </a:lnTo>
                </a:path>
              </a:pathLst>
            </a:custGeom>
            <a:ln w="6095">
              <a:solidFill>
                <a:srgbClr val="6C6C6C"/>
              </a:solidFill>
            </a:ln>
          </p:spPr>
          <p:txBody>
            <a:bodyPr wrap="square" lIns="0" tIns="0" rIns="0" bIns="0" rtlCol="0"/>
            <a:lstStyle/>
            <a:p>
              <a:endParaRPr/>
            </a:p>
          </p:txBody>
        </p:sp>
        <p:pic>
          <p:nvPicPr>
            <p:cNvPr id="181" name="object 181"/>
            <p:cNvPicPr/>
            <p:nvPr/>
          </p:nvPicPr>
          <p:blipFill>
            <a:blip r:embed="rId57" cstate="print"/>
            <a:stretch>
              <a:fillRect/>
            </a:stretch>
          </p:blipFill>
          <p:spPr>
            <a:xfrm>
              <a:off x="8596762" y="2060447"/>
              <a:ext cx="134111" cy="18287"/>
            </a:xfrm>
            <a:prstGeom prst="rect">
              <a:avLst/>
            </a:prstGeom>
          </p:spPr>
        </p:pic>
        <p:sp>
          <p:nvSpPr>
            <p:cNvPr id="182" name="object 182"/>
            <p:cNvSpPr/>
            <p:nvPr/>
          </p:nvSpPr>
          <p:spPr>
            <a:xfrm>
              <a:off x="8432169" y="2075688"/>
              <a:ext cx="6350" cy="0"/>
            </a:xfrm>
            <a:custGeom>
              <a:avLst/>
              <a:gdLst/>
              <a:ahLst/>
              <a:cxnLst/>
              <a:rect l="l" t="t" r="r" b="b"/>
              <a:pathLst>
                <a:path w="6350">
                  <a:moveTo>
                    <a:pt x="0" y="0"/>
                  </a:moveTo>
                  <a:lnTo>
                    <a:pt x="6095" y="0"/>
                  </a:lnTo>
                </a:path>
              </a:pathLst>
            </a:custGeom>
            <a:ln w="6095">
              <a:solidFill>
                <a:srgbClr val="505050"/>
              </a:solidFill>
            </a:ln>
          </p:spPr>
          <p:txBody>
            <a:bodyPr wrap="square" lIns="0" tIns="0" rIns="0" bIns="0" rtlCol="0"/>
            <a:lstStyle/>
            <a:p>
              <a:endParaRPr/>
            </a:p>
          </p:txBody>
        </p:sp>
        <p:sp>
          <p:nvSpPr>
            <p:cNvPr id="183" name="object 183"/>
            <p:cNvSpPr/>
            <p:nvPr/>
          </p:nvSpPr>
          <p:spPr>
            <a:xfrm>
              <a:off x="8487033" y="2075688"/>
              <a:ext cx="6350" cy="0"/>
            </a:xfrm>
            <a:custGeom>
              <a:avLst/>
              <a:gdLst/>
              <a:ahLst/>
              <a:cxnLst/>
              <a:rect l="l" t="t" r="r" b="b"/>
              <a:pathLst>
                <a:path w="6350">
                  <a:moveTo>
                    <a:pt x="0" y="0"/>
                  </a:moveTo>
                  <a:lnTo>
                    <a:pt x="6095" y="0"/>
                  </a:lnTo>
                </a:path>
              </a:pathLst>
            </a:custGeom>
            <a:ln w="6095">
              <a:solidFill>
                <a:srgbClr val="676767"/>
              </a:solidFill>
            </a:ln>
          </p:spPr>
          <p:txBody>
            <a:bodyPr wrap="square" lIns="0" tIns="0" rIns="0" bIns="0" rtlCol="0"/>
            <a:lstStyle/>
            <a:p>
              <a:endParaRPr/>
            </a:p>
          </p:txBody>
        </p:sp>
        <p:sp>
          <p:nvSpPr>
            <p:cNvPr id="184" name="object 184"/>
            <p:cNvSpPr/>
            <p:nvPr/>
          </p:nvSpPr>
          <p:spPr>
            <a:xfrm>
              <a:off x="8505321" y="2075688"/>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185" name="object 185"/>
            <p:cNvSpPr/>
            <p:nvPr/>
          </p:nvSpPr>
          <p:spPr>
            <a:xfrm>
              <a:off x="8517514" y="2075688"/>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186" name="object 186"/>
            <p:cNvSpPr/>
            <p:nvPr/>
          </p:nvSpPr>
          <p:spPr>
            <a:xfrm>
              <a:off x="8541897" y="2075688"/>
              <a:ext cx="6350" cy="0"/>
            </a:xfrm>
            <a:custGeom>
              <a:avLst/>
              <a:gdLst/>
              <a:ahLst/>
              <a:cxnLst/>
              <a:rect l="l" t="t" r="r" b="b"/>
              <a:pathLst>
                <a:path w="6350">
                  <a:moveTo>
                    <a:pt x="0" y="0"/>
                  </a:moveTo>
                  <a:lnTo>
                    <a:pt x="6095" y="0"/>
                  </a:lnTo>
                </a:path>
              </a:pathLst>
            </a:custGeom>
            <a:ln w="6095">
              <a:solidFill>
                <a:srgbClr val="656565"/>
              </a:solidFill>
            </a:ln>
          </p:spPr>
          <p:txBody>
            <a:bodyPr wrap="square" lIns="0" tIns="0" rIns="0" bIns="0" rtlCol="0"/>
            <a:lstStyle/>
            <a:p>
              <a:endParaRPr/>
            </a:p>
          </p:txBody>
        </p:sp>
        <p:sp>
          <p:nvSpPr>
            <p:cNvPr id="187" name="object 187"/>
            <p:cNvSpPr/>
            <p:nvPr/>
          </p:nvSpPr>
          <p:spPr>
            <a:xfrm>
              <a:off x="8450457" y="2081783"/>
              <a:ext cx="243840" cy="0"/>
            </a:xfrm>
            <a:custGeom>
              <a:avLst/>
              <a:gdLst/>
              <a:ahLst/>
              <a:cxnLst/>
              <a:rect l="l" t="t" r="r" b="b"/>
              <a:pathLst>
                <a:path w="243840">
                  <a:moveTo>
                    <a:pt x="0" y="0"/>
                  </a:moveTo>
                  <a:lnTo>
                    <a:pt x="243839" y="0"/>
                  </a:lnTo>
                </a:path>
              </a:pathLst>
            </a:custGeom>
            <a:ln w="18287">
              <a:solidFill>
                <a:srgbClr val="000000"/>
              </a:solidFill>
              <a:prstDash val="sysDot"/>
            </a:ln>
          </p:spPr>
          <p:txBody>
            <a:bodyPr wrap="square" lIns="0" tIns="0" rIns="0" bIns="0" rtlCol="0"/>
            <a:lstStyle/>
            <a:p>
              <a:endParaRPr/>
            </a:p>
          </p:txBody>
        </p:sp>
        <p:pic>
          <p:nvPicPr>
            <p:cNvPr id="188" name="object 188"/>
            <p:cNvPicPr/>
            <p:nvPr/>
          </p:nvPicPr>
          <p:blipFill>
            <a:blip r:embed="rId58" cstate="print"/>
            <a:stretch>
              <a:fillRect/>
            </a:stretch>
          </p:blipFill>
          <p:spPr>
            <a:xfrm>
              <a:off x="7767706" y="1908047"/>
              <a:ext cx="152400" cy="353567"/>
            </a:xfrm>
            <a:prstGeom prst="rect">
              <a:avLst/>
            </a:prstGeom>
          </p:spPr>
        </p:pic>
        <p:sp>
          <p:nvSpPr>
            <p:cNvPr id="189" name="object 189"/>
            <p:cNvSpPr/>
            <p:nvPr/>
          </p:nvSpPr>
          <p:spPr>
            <a:xfrm>
              <a:off x="8596762" y="2075688"/>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190" name="object 190"/>
            <p:cNvSpPr/>
            <p:nvPr/>
          </p:nvSpPr>
          <p:spPr>
            <a:xfrm>
              <a:off x="8700393" y="2075688"/>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191" name="object 191"/>
            <p:cNvSpPr/>
            <p:nvPr/>
          </p:nvSpPr>
          <p:spPr>
            <a:xfrm>
              <a:off x="8724778" y="2075688"/>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192" name="object 192"/>
            <p:cNvSpPr/>
            <p:nvPr/>
          </p:nvSpPr>
          <p:spPr>
            <a:xfrm>
              <a:off x="5530474" y="2081783"/>
              <a:ext cx="6350" cy="0"/>
            </a:xfrm>
            <a:custGeom>
              <a:avLst/>
              <a:gdLst/>
              <a:ahLst/>
              <a:cxnLst/>
              <a:rect l="l" t="t" r="r" b="b"/>
              <a:pathLst>
                <a:path w="6350">
                  <a:moveTo>
                    <a:pt x="0" y="0"/>
                  </a:moveTo>
                  <a:lnTo>
                    <a:pt x="6095" y="0"/>
                  </a:lnTo>
                </a:path>
              </a:pathLst>
            </a:custGeom>
            <a:ln w="6095">
              <a:solidFill>
                <a:srgbClr val="232323"/>
              </a:solidFill>
            </a:ln>
          </p:spPr>
          <p:txBody>
            <a:bodyPr wrap="square" lIns="0" tIns="0" rIns="0" bIns="0" rtlCol="0"/>
            <a:lstStyle/>
            <a:p>
              <a:endParaRPr/>
            </a:p>
          </p:txBody>
        </p:sp>
        <p:pic>
          <p:nvPicPr>
            <p:cNvPr id="193" name="object 193"/>
            <p:cNvPicPr/>
            <p:nvPr/>
          </p:nvPicPr>
          <p:blipFill>
            <a:blip r:embed="rId59" cstate="print"/>
            <a:stretch>
              <a:fillRect/>
            </a:stretch>
          </p:blipFill>
          <p:spPr>
            <a:xfrm>
              <a:off x="8328538" y="2066544"/>
              <a:ext cx="73151" cy="24383"/>
            </a:xfrm>
            <a:prstGeom prst="rect">
              <a:avLst/>
            </a:prstGeom>
          </p:spPr>
        </p:pic>
        <p:sp>
          <p:nvSpPr>
            <p:cNvPr id="194" name="object 194"/>
            <p:cNvSpPr/>
            <p:nvPr/>
          </p:nvSpPr>
          <p:spPr>
            <a:xfrm>
              <a:off x="8328538" y="2081783"/>
              <a:ext cx="6350" cy="0"/>
            </a:xfrm>
            <a:custGeom>
              <a:avLst/>
              <a:gdLst/>
              <a:ahLst/>
              <a:cxnLst/>
              <a:rect l="l" t="t" r="r" b="b"/>
              <a:pathLst>
                <a:path w="6350">
                  <a:moveTo>
                    <a:pt x="0" y="0"/>
                  </a:moveTo>
                  <a:lnTo>
                    <a:pt x="6095" y="0"/>
                  </a:lnTo>
                </a:path>
              </a:pathLst>
            </a:custGeom>
            <a:ln w="6095">
              <a:solidFill>
                <a:srgbClr val="7B7B7B"/>
              </a:solidFill>
            </a:ln>
          </p:spPr>
          <p:txBody>
            <a:bodyPr wrap="square" lIns="0" tIns="0" rIns="0" bIns="0" rtlCol="0"/>
            <a:lstStyle/>
            <a:p>
              <a:endParaRPr/>
            </a:p>
          </p:txBody>
        </p:sp>
        <p:sp>
          <p:nvSpPr>
            <p:cNvPr id="195" name="object 195"/>
            <p:cNvSpPr/>
            <p:nvPr/>
          </p:nvSpPr>
          <p:spPr>
            <a:xfrm>
              <a:off x="8346826" y="2081783"/>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196" name="object 196"/>
            <p:cNvSpPr/>
            <p:nvPr/>
          </p:nvSpPr>
          <p:spPr>
            <a:xfrm>
              <a:off x="8432169" y="2081783"/>
              <a:ext cx="6350" cy="0"/>
            </a:xfrm>
            <a:custGeom>
              <a:avLst/>
              <a:gdLst/>
              <a:ahLst/>
              <a:cxnLst/>
              <a:rect l="l" t="t" r="r" b="b"/>
              <a:pathLst>
                <a:path w="6350">
                  <a:moveTo>
                    <a:pt x="0" y="0"/>
                  </a:moveTo>
                  <a:lnTo>
                    <a:pt x="6095" y="0"/>
                  </a:lnTo>
                </a:path>
              </a:pathLst>
            </a:custGeom>
            <a:ln w="6095">
              <a:solidFill>
                <a:srgbClr val="4F4F4F"/>
              </a:solidFill>
            </a:ln>
          </p:spPr>
          <p:txBody>
            <a:bodyPr wrap="square" lIns="0" tIns="0" rIns="0" bIns="0" rtlCol="0"/>
            <a:lstStyle/>
            <a:p>
              <a:endParaRPr/>
            </a:p>
          </p:txBody>
        </p:sp>
        <p:sp>
          <p:nvSpPr>
            <p:cNvPr id="197" name="object 197"/>
            <p:cNvSpPr/>
            <p:nvPr/>
          </p:nvSpPr>
          <p:spPr>
            <a:xfrm>
              <a:off x="8487033" y="2081783"/>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198" name="object 198"/>
            <p:cNvSpPr/>
            <p:nvPr/>
          </p:nvSpPr>
          <p:spPr>
            <a:xfrm>
              <a:off x="8505321" y="2081783"/>
              <a:ext cx="6350" cy="0"/>
            </a:xfrm>
            <a:custGeom>
              <a:avLst/>
              <a:gdLst/>
              <a:ahLst/>
              <a:cxnLst/>
              <a:rect l="l" t="t" r="r" b="b"/>
              <a:pathLst>
                <a:path w="6350">
                  <a:moveTo>
                    <a:pt x="0" y="0"/>
                  </a:moveTo>
                  <a:lnTo>
                    <a:pt x="6095" y="0"/>
                  </a:lnTo>
                </a:path>
              </a:pathLst>
            </a:custGeom>
            <a:ln w="6095">
              <a:solidFill>
                <a:srgbClr val="5D5C5C"/>
              </a:solidFill>
            </a:ln>
          </p:spPr>
          <p:txBody>
            <a:bodyPr wrap="square" lIns="0" tIns="0" rIns="0" bIns="0" rtlCol="0"/>
            <a:lstStyle/>
            <a:p>
              <a:endParaRPr/>
            </a:p>
          </p:txBody>
        </p:sp>
        <p:sp>
          <p:nvSpPr>
            <p:cNvPr id="199" name="object 199"/>
            <p:cNvSpPr/>
            <p:nvPr/>
          </p:nvSpPr>
          <p:spPr>
            <a:xfrm>
              <a:off x="8517514" y="2081783"/>
              <a:ext cx="30480" cy="0"/>
            </a:xfrm>
            <a:custGeom>
              <a:avLst/>
              <a:gdLst/>
              <a:ahLst/>
              <a:cxnLst/>
              <a:rect l="l" t="t" r="r" b="b"/>
              <a:pathLst>
                <a:path w="30479">
                  <a:moveTo>
                    <a:pt x="0" y="0"/>
                  </a:moveTo>
                  <a:lnTo>
                    <a:pt x="6095" y="0"/>
                  </a:lnTo>
                </a:path>
                <a:path w="30479">
                  <a:moveTo>
                    <a:pt x="24383" y="0"/>
                  </a:moveTo>
                  <a:lnTo>
                    <a:pt x="30479" y="0"/>
                  </a:lnTo>
                </a:path>
              </a:pathLst>
            </a:custGeom>
            <a:ln w="6095">
              <a:solidFill>
                <a:srgbClr val="616161"/>
              </a:solidFill>
            </a:ln>
          </p:spPr>
          <p:txBody>
            <a:bodyPr wrap="square" lIns="0" tIns="0" rIns="0" bIns="0" rtlCol="0"/>
            <a:lstStyle/>
            <a:p>
              <a:endParaRPr/>
            </a:p>
          </p:txBody>
        </p:sp>
        <p:sp>
          <p:nvSpPr>
            <p:cNvPr id="200" name="object 200"/>
            <p:cNvSpPr/>
            <p:nvPr/>
          </p:nvSpPr>
          <p:spPr>
            <a:xfrm>
              <a:off x="8554090" y="2081783"/>
              <a:ext cx="6350" cy="0"/>
            </a:xfrm>
            <a:custGeom>
              <a:avLst/>
              <a:gdLst/>
              <a:ahLst/>
              <a:cxnLst/>
              <a:rect l="l" t="t" r="r" b="b"/>
              <a:pathLst>
                <a:path w="6350">
                  <a:moveTo>
                    <a:pt x="0" y="0"/>
                  </a:moveTo>
                  <a:lnTo>
                    <a:pt x="6095" y="0"/>
                  </a:lnTo>
                </a:path>
              </a:pathLst>
            </a:custGeom>
            <a:ln w="6095">
              <a:solidFill>
                <a:srgbClr val="5F5F5F"/>
              </a:solidFill>
            </a:ln>
          </p:spPr>
          <p:txBody>
            <a:bodyPr wrap="square" lIns="0" tIns="0" rIns="0" bIns="0" rtlCol="0"/>
            <a:lstStyle/>
            <a:p>
              <a:endParaRPr/>
            </a:p>
          </p:txBody>
        </p:sp>
        <p:sp>
          <p:nvSpPr>
            <p:cNvPr id="201" name="object 201"/>
            <p:cNvSpPr/>
            <p:nvPr/>
          </p:nvSpPr>
          <p:spPr>
            <a:xfrm>
              <a:off x="8669914" y="2081783"/>
              <a:ext cx="6350" cy="0"/>
            </a:xfrm>
            <a:custGeom>
              <a:avLst/>
              <a:gdLst/>
              <a:ahLst/>
              <a:cxnLst/>
              <a:rect l="l" t="t" r="r" b="b"/>
              <a:pathLst>
                <a:path w="6350">
                  <a:moveTo>
                    <a:pt x="0" y="0"/>
                  </a:moveTo>
                  <a:lnTo>
                    <a:pt x="6095" y="0"/>
                  </a:lnTo>
                </a:path>
              </a:pathLst>
            </a:custGeom>
            <a:ln w="6095">
              <a:solidFill>
                <a:srgbClr val="676767"/>
              </a:solidFill>
            </a:ln>
          </p:spPr>
          <p:txBody>
            <a:bodyPr wrap="square" lIns="0" tIns="0" rIns="0" bIns="0" rtlCol="0"/>
            <a:lstStyle/>
            <a:p>
              <a:endParaRPr/>
            </a:p>
          </p:txBody>
        </p:sp>
        <p:sp>
          <p:nvSpPr>
            <p:cNvPr id="202" name="object 202"/>
            <p:cNvSpPr/>
            <p:nvPr/>
          </p:nvSpPr>
          <p:spPr>
            <a:xfrm>
              <a:off x="8700393" y="2081783"/>
              <a:ext cx="6350" cy="0"/>
            </a:xfrm>
            <a:custGeom>
              <a:avLst/>
              <a:gdLst/>
              <a:ahLst/>
              <a:cxnLst/>
              <a:rect l="l" t="t" r="r" b="b"/>
              <a:pathLst>
                <a:path w="6350">
                  <a:moveTo>
                    <a:pt x="0" y="0"/>
                  </a:moveTo>
                  <a:lnTo>
                    <a:pt x="6095" y="0"/>
                  </a:lnTo>
                </a:path>
              </a:pathLst>
            </a:custGeom>
            <a:ln w="6095">
              <a:solidFill>
                <a:srgbClr val="606060"/>
              </a:solidFill>
            </a:ln>
          </p:spPr>
          <p:txBody>
            <a:bodyPr wrap="square" lIns="0" tIns="0" rIns="0" bIns="0" rtlCol="0"/>
            <a:lstStyle/>
            <a:p>
              <a:endParaRPr/>
            </a:p>
          </p:txBody>
        </p:sp>
        <p:sp>
          <p:nvSpPr>
            <p:cNvPr id="203" name="object 203"/>
            <p:cNvSpPr/>
            <p:nvPr/>
          </p:nvSpPr>
          <p:spPr>
            <a:xfrm>
              <a:off x="8724778" y="2081783"/>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204" name="object 204"/>
            <p:cNvSpPr/>
            <p:nvPr/>
          </p:nvSpPr>
          <p:spPr>
            <a:xfrm>
              <a:off x="5530474" y="2087880"/>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205" name="object 205"/>
            <p:cNvSpPr/>
            <p:nvPr/>
          </p:nvSpPr>
          <p:spPr>
            <a:xfrm>
              <a:off x="5542665" y="2087880"/>
              <a:ext cx="6350" cy="0"/>
            </a:xfrm>
            <a:custGeom>
              <a:avLst/>
              <a:gdLst/>
              <a:ahLst/>
              <a:cxnLst/>
              <a:rect l="l" t="t" r="r" b="b"/>
              <a:pathLst>
                <a:path w="6350">
                  <a:moveTo>
                    <a:pt x="0" y="0"/>
                  </a:moveTo>
                  <a:lnTo>
                    <a:pt x="6095" y="0"/>
                  </a:lnTo>
                </a:path>
              </a:pathLst>
            </a:custGeom>
            <a:ln w="6095">
              <a:solidFill>
                <a:srgbClr val="515151"/>
              </a:solidFill>
            </a:ln>
          </p:spPr>
          <p:txBody>
            <a:bodyPr wrap="square" lIns="0" tIns="0" rIns="0" bIns="0" rtlCol="0"/>
            <a:lstStyle/>
            <a:p>
              <a:endParaRPr/>
            </a:p>
          </p:txBody>
        </p:sp>
        <p:pic>
          <p:nvPicPr>
            <p:cNvPr id="206" name="object 206"/>
            <p:cNvPicPr/>
            <p:nvPr/>
          </p:nvPicPr>
          <p:blipFill>
            <a:blip r:embed="rId60" cstate="print"/>
            <a:stretch>
              <a:fillRect/>
            </a:stretch>
          </p:blipFill>
          <p:spPr>
            <a:xfrm>
              <a:off x="8054218" y="1901952"/>
              <a:ext cx="347471" cy="249935"/>
            </a:xfrm>
            <a:prstGeom prst="rect">
              <a:avLst/>
            </a:prstGeom>
          </p:spPr>
        </p:pic>
        <p:sp>
          <p:nvSpPr>
            <p:cNvPr id="207" name="object 207"/>
            <p:cNvSpPr/>
            <p:nvPr/>
          </p:nvSpPr>
          <p:spPr>
            <a:xfrm>
              <a:off x="5542665" y="2093975"/>
              <a:ext cx="6350" cy="0"/>
            </a:xfrm>
            <a:custGeom>
              <a:avLst/>
              <a:gdLst/>
              <a:ahLst/>
              <a:cxnLst/>
              <a:rect l="l" t="t" r="r" b="b"/>
              <a:pathLst>
                <a:path w="6350">
                  <a:moveTo>
                    <a:pt x="0" y="0"/>
                  </a:moveTo>
                  <a:lnTo>
                    <a:pt x="6095" y="0"/>
                  </a:lnTo>
                </a:path>
              </a:pathLst>
            </a:custGeom>
            <a:ln w="6095">
              <a:solidFill>
                <a:srgbClr val="1B1B1B"/>
              </a:solidFill>
            </a:ln>
          </p:spPr>
          <p:txBody>
            <a:bodyPr wrap="square" lIns="0" tIns="0" rIns="0" bIns="0" rtlCol="0"/>
            <a:lstStyle/>
            <a:p>
              <a:endParaRPr/>
            </a:p>
          </p:txBody>
        </p:sp>
        <p:pic>
          <p:nvPicPr>
            <p:cNvPr id="208" name="object 208"/>
            <p:cNvPicPr/>
            <p:nvPr/>
          </p:nvPicPr>
          <p:blipFill>
            <a:blip r:embed="rId61" cstate="print"/>
            <a:stretch>
              <a:fillRect/>
            </a:stretch>
          </p:blipFill>
          <p:spPr>
            <a:xfrm>
              <a:off x="8328538" y="2084832"/>
              <a:ext cx="402335" cy="12191"/>
            </a:xfrm>
            <a:prstGeom prst="rect">
              <a:avLst/>
            </a:prstGeom>
          </p:spPr>
        </p:pic>
        <p:pic>
          <p:nvPicPr>
            <p:cNvPr id="209" name="object 209"/>
            <p:cNvPicPr/>
            <p:nvPr/>
          </p:nvPicPr>
          <p:blipFill>
            <a:blip r:embed="rId62" cstate="print"/>
            <a:stretch>
              <a:fillRect/>
            </a:stretch>
          </p:blipFill>
          <p:spPr>
            <a:xfrm>
              <a:off x="5987674" y="2005583"/>
              <a:ext cx="1200911" cy="231647"/>
            </a:xfrm>
            <a:prstGeom prst="rect">
              <a:avLst/>
            </a:prstGeom>
          </p:spPr>
        </p:pic>
        <p:pic>
          <p:nvPicPr>
            <p:cNvPr id="210" name="object 210"/>
            <p:cNvPicPr/>
            <p:nvPr/>
          </p:nvPicPr>
          <p:blipFill>
            <a:blip r:embed="rId63" cstate="print"/>
            <a:stretch>
              <a:fillRect/>
            </a:stretch>
          </p:blipFill>
          <p:spPr>
            <a:xfrm>
              <a:off x="8639433" y="2090927"/>
              <a:ext cx="85344" cy="6095"/>
            </a:xfrm>
            <a:prstGeom prst="rect">
              <a:avLst/>
            </a:prstGeom>
          </p:spPr>
        </p:pic>
        <p:sp>
          <p:nvSpPr>
            <p:cNvPr id="211" name="object 211"/>
            <p:cNvSpPr/>
            <p:nvPr/>
          </p:nvSpPr>
          <p:spPr>
            <a:xfrm>
              <a:off x="5542665" y="2100072"/>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212" name="object 212"/>
            <p:cNvSpPr/>
            <p:nvPr/>
          </p:nvSpPr>
          <p:spPr>
            <a:xfrm>
              <a:off x="7133721" y="2100072"/>
              <a:ext cx="12700" cy="0"/>
            </a:xfrm>
            <a:custGeom>
              <a:avLst/>
              <a:gdLst/>
              <a:ahLst/>
              <a:cxnLst/>
              <a:rect l="l" t="t" r="r" b="b"/>
              <a:pathLst>
                <a:path w="12700">
                  <a:moveTo>
                    <a:pt x="0" y="0"/>
                  </a:moveTo>
                  <a:lnTo>
                    <a:pt x="12191" y="0"/>
                  </a:lnTo>
                </a:path>
              </a:pathLst>
            </a:custGeom>
            <a:ln w="6095">
              <a:solidFill>
                <a:srgbClr val="C6C6C6"/>
              </a:solidFill>
            </a:ln>
          </p:spPr>
          <p:txBody>
            <a:bodyPr wrap="square" lIns="0" tIns="0" rIns="0" bIns="0" rtlCol="0"/>
            <a:lstStyle/>
            <a:p>
              <a:endParaRPr/>
            </a:p>
          </p:txBody>
        </p:sp>
        <p:sp>
          <p:nvSpPr>
            <p:cNvPr id="213" name="object 213"/>
            <p:cNvSpPr/>
            <p:nvPr/>
          </p:nvSpPr>
          <p:spPr>
            <a:xfrm>
              <a:off x="8487033" y="2100072"/>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214" name="object 214"/>
            <p:cNvSpPr/>
            <p:nvPr/>
          </p:nvSpPr>
          <p:spPr>
            <a:xfrm>
              <a:off x="5542665" y="2106168"/>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pic>
          <p:nvPicPr>
            <p:cNvPr id="215" name="object 215"/>
            <p:cNvPicPr/>
            <p:nvPr/>
          </p:nvPicPr>
          <p:blipFill>
            <a:blip r:embed="rId64" cstate="print"/>
            <a:stretch>
              <a:fillRect/>
            </a:stretch>
          </p:blipFill>
          <p:spPr>
            <a:xfrm>
              <a:off x="3756538" y="1694688"/>
              <a:ext cx="621792" cy="749807"/>
            </a:xfrm>
            <a:prstGeom prst="rect">
              <a:avLst/>
            </a:prstGeom>
          </p:spPr>
        </p:pic>
        <p:sp>
          <p:nvSpPr>
            <p:cNvPr id="216" name="object 216"/>
            <p:cNvSpPr/>
            <p:nvPr/>
          </p:nvSpPr>
          <p:spPr>
            <a:xfrm>
              <a:off x="8487033" y="2106168"/>
              <a:ext cx="6350" cy="0"/>
            </a:xfrm>
            <a:custGeom>
              <a:avLst/>
              <a:gdLst/>
              <a:ahLst/>
              <a:cxnLst/>
              <a:rect l="l" t="t" r="r" b="b"/>
              <a:pathLst>
                <a:path w="6350">
                  <a:moveTo>
                    <a:pt x="0" y="0"/>
                  </a:moveTo>
                  <a:lnTo>
                    <a:pt x="6095" y="0"/>
                  </a:lnTo>
                </a:path>
              </a:pathLst>
            </a:custGeom>
            <a:ln w="6095">
              <a:solidFill>
                <a:srgbClr val="7D7D7D"/>
              </a:solidFill>
            </a:ln>
          </p:spPr>
          <p:txBody>
            <a:bodyPr wrap="square" lIns="0" tIns="0" rIns="0" bIns="0" rtlCol="0"/>
            <a:lstStyle/>
            <a:p>
              <a:endParaRPr/>
            </a:p>
          </p:txBody>
        </p:sp>
        <p:sp>
          <p:nvSpPr>
            <p:cNvPr id="217" name="object 217"/>
            <p:cNvSpPr/>
            <p:nvPr/>
          </p:nvSpPr>
          <p:spPr>
            <a:xfrm>
              <a:off x="5524378" y="2112263"/>
              <a:ext cx="6350" cy="0"/>
            </a:xfrm>
            <a:custGeom>
              <a:avLst/>
              <a:gdLst/>
              <a:ahLst/>
              <a:cxnLst/>
              <a:rect l="l" t="t" r="r" b="b"/>
              <a:pathLst>
                <a:path w="6350">
                  <a:moveTo>
                    <a:pt x="0" y="0"/>
                  </a:moveTo>
                  <a:lnTo>
                    <a:pt x="6095" y="0"/>
                  </a:lnTo>
                </a:path>
              </a:pathLst>
            </a:custGeom>
            <a:ln w="6095">
              <a:solidFill>
                <a:srgbClr val="6D6D6D"/>
              </a:solidFill>
            </a:ln>
          </p:spPr>
          <p:txBody>
            <a:bodyPr wrap="square" lIns="0" tIns="0" rIns="0" bIns="0" rtlCol="0"/>
            <a:lstStyle/>
            <a:p>
              <a:endParaRPr/>
            </a:p>
          </p:txBody>
        </p:sp>
        <p:sp>
          <p:nvSpPr>
            <p:cNvPr id="218" name="object 218"/>
            <p:cNvSpPr/>
            <p:nvPr/>
          </p:nvSpPr>
          <p:spPr>
            <a:xfrm>
              <a:off x="5542665" y="2112263"/>
              <a:ext cx="6350" cy="0"/>
            </a:xfrm>
            <a:custGeom>
              <a:avLst/>
              <a:gdLst/>
              <a:ahLst/>
              <a:cxnLst/>
              <a:rect l="l" t="t" r="r" b="b"/>
              <a:pathLst>
                <a:path w="6350">
                  <a:moveTo>
                    <a:pt x="0" y="0"/>
                  </a:moveTo>
                  <a:lnTo>
                    <a:pt x="6095" y="0"/>
                  </a:lnTo>
                </a:path>
              </a:pathLst>
            </a:custGeom>
            <a:ln w="6095">
              <a:solidFill>
                <a:srgbClr val="242424"/>
              </a:solidFill>
            </a:ln>
          </p:spPr>
          <p:txBody>
            <a:bodyPr wrap="square" lIns="0" tIns="0" rIns="0" bIns="0" rtlCol="0"/>
            <a:lstStyle/>
            <a:p>
              <a:endParaRPr/>
            </a:p>
          </p:txBody>
        </p:sp>
        <p:sp>
          <p:nvSpPr>
            <p:cNvPr id="219" name="object 219"/>
            <p:cNvSpPr/>
            <p:nvPr/>
          </p:nvSpPr>
          <p:spPr>
            <a:xfrm>
              <a:off x="7907914" y="211226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220" name="object 220"/>
            <p:cNvPicPr/>
            <p:nvPr/>
          </p:nvPicPr>
          <p:blipFill>
            <a:blip r:embed="rId65" cstate="print"/>
            <a:stretch>
              <a:fillRect/>
            </a:stretch>
          </p:blipFill>
          <p:spPr>
            <a:xfrm>
              <a:off x="8840602" y="2060447"/>
              <a:ext cx="208787" cy="128015"/>
            </a:xfrm>
            <a:prstGeom prst="rect">
              <a:avLst/>
            </a:prstGeom>
          </p:spPr>
        </p:pic>
        <p:pic>
          <p:nvPicPr>
            <p:cNvPr id="221" name="object 221"/>
            <p:cNvPicPr/>
            <p:nvPr/>
          </p:nvPicPr>
          <p:blipFill>
            <a:blip r:embed="rId66" cstate="print"/>
            <a:stretch>
              <a:fillRect/>
            </a:stretch>
          </p:blipFill>
          <p:spPr>
            <a:xfrm>
              <a:off x="7249546" y="1749552"/>
              <a:ext cx="286511" cy="768095"/>
            </a:xfrm>
            <a:prstGeom prst="rect">
              <a:avLst/>
            </a:prstGeom>
          </p:spPr>
        </p:pic>
        <p:sp>
          <p:nvSpPr>
            <p:cNvPr id="222" name="object 222"/>
            <p:cNvSpPr/>
            <p:nvPr/>
          </p:nvSpPr>
          <p:spPr>
            <a:xfrm>
              <a:off x="5731642" y="2136647"/>
              <a:ext cx="12700" cy="0"/>
            </a:xfrm>
            <a:custGeom>
              <a:avLst/>
              <a:gdLst/>
              <a:ahLst/>
              <a:cxnLst/>
              <a:rect l="l" t="t" r="r" b="b"/>
              <a:pathLst>
                <a:path w="12700">
                  <a:moveTo>
                    <a:pt x="0" y="0"/>
                  </a:moveTo>
                  <a:lnTo>
                    <a:pt x="12191" y="0"/>
                  </a:lnTo>
                </a:path>
              </a:pathLst>
            </a:custGeom>
            <a:ln w="6095">
              <a:solidFill>
                <a:srgbClr val="C0C0C0"/>
              </a:solidFill>
            </a:ln>
          </p:spPr>
          <p:txBody>
            <a:bodyPr wrap="square" lIns="0" tIns="0" rIns="0" bIns="0" rtlCol="0"/>
            <a:lstStyle/>
            <a:p>
              <a:endParaRPr/>
            </a:p>
          </p:txBody>
        </p:sp>
        <p:sp>
          <p:nvSpPr>
            <p:cNvPr id="223" name="object 223"/>
            <p:cNvSpPr/>
            <p:nvPr/>
          </p:nvSpPr>
          <p:spPr>
            <a:xfrm>
              <a:off x="6170553" y="2148840"/>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224" name="object 224"/>
            <p:cNvSpPr/>
            <p:nvPr/>
          </p:nvSpPr>
          <p:spPr>
            <a:xfrm>
              <a:off x="7121530" y="2148840"/>
              <a:ext cx="6350" cy="0"/>
            </a:xfrm>
            <a:custGeom>
              <a:avLst/>
              <a:gdLst/>
              <a:ahLst/>
              <a:cxnLst/>
              <a:rect l="l" t="t" r="r" b="b"/>
              <a:pathLst>
                <a:path w="6350">
                  <a:moveTo>
                    <a:pt x="0" y="0"/>
                  </a:moveTo>
                  <a:lnTo>
                    <a:pt x="6095" y="0"/>
                  </a:lnTo>
                </a:path>
              </a:pathLst>
            </a:custGeom>
            <a:ln w="6095">
              <a:solidFill>
                <a:srgbClr val="C7C7C7"/>
              </a:solidFill>
            </a:ln>
          </p:spPr>
          <p:txBody>
            <a:bodyPr wrap="square" lIns="0" tIns="0" rIns="0" bIns="0" rtlCol="0"/>
            <a:lstStyle/>
            <a:p>
              <a:endParaRPr/>
            </a:p>
          </p:txBody>
        </p:sp>
        <p:pic>
          <p:nvPicPr>
            <p:cNvPr id="225" name="object 225"/>
            <p:cNvPicPr/>
            <p:nvPr/>
          </p:nvPicPr>
          <p:blipFill>
            <a:blip r:embed="rId67" cstate="print"/>
            <a:stretch>
              <a:fillRect/>
            </a:stretch>
          </p:blipFill>
          <p:spPr>
            <a:xfrm>
              <a:off x="8310250" y="2090927"/>
              <a:ext cx="128015" cy="60959"/>
            </a:xfrm>
            <a:prstGeom prst="rect">
              <a:avLst/>
            </a:prstGeom>
          </p:spPr>
        </p:pic>
        <p:pic>
          <p:nvPicPr>
            <p:cNvPr id="226" name="object 226"/>
            <p:cNvPicPr/>
            <p:nvPr/>
          </p:nvPicPr>
          <p:blipFill>
            <a:blip r:embed="rId68" cstate="print"/>
            <a:stretch>
              <a:fillRect/>
            </a:stretch>
          </p:blipFill>
          <p:spPr>
            <a:xfrm>
              <a:off x="5506090" y="2097024"/>
              <a:ext cx="115824" cy="188975"/>
            </a:xfrm>
            <a:prstGeom prst="rect">
              <a:avLst/>
            </a:prstGeom>
          </p:spPr>
        </p:pic>
        <p:sp>
          <p:nvSpPr>
            <p:cNvPr id="227" name="object 227"/>
            <p:cNvSpPr/>
            <p:nvPr/>
          </p:nvSpPr>
          <p:spPr>
            <a:xfrm>
              <a:off x="8871081" y="2185416"/>
              <a:ext cx="12700" cy="0"/>
            </a:xfrm>
            <a:custGeom>
              <a:avLst/>
              <a:gdLst/>
              <a:ahLst/>
              <a:cxnLst/>
              <a:rect l="l" t="t" r="r" b="b"/>
              <a:pathLst>
                <a:path w="12700">
                  <a:moveTo>
                    <a:pt x="0" y="0"/>
                  </a:moveTo>
                  <a:lnTo>
                    <a:pt x="12191" y="0"/>
                  </a:lnTo>
                </a:path>
              </a:pathLst>
            </a:custGeom>
            <a:ln w="6095">
              <a:solidFill>
                <a:srgbClr val="D6CBD5"/>
              </a:solidFill>
            </a:ln>
          </p:spPr>
          <p:txBody>
            <a:bodyPr wrap="square" lIns="0" tIns="0" rIns="0" bIns="0" rtlCol="0"/>
            <a:lstStyle/>
            <a:p>
              <a:endParaRPr/>
            </a:p>
          </p:txBody>
        </p:sp>
        <p:sp>
          <p:nvSpPr>
            <p:cNvPr id="228" name="object 228"/>
            <p:cNvSpPr/>
            <p:nvPr/>
          </p:nvSpPr>
          <p:spPr>
            <a:xfrm>
              <a:off x="7901818" y="2209800"/>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229" name="object 229"/>
            <p:cNvPicPr/>
            <p:nvPr/>
          </p:nvPicPr>
          <p:blipFill>
            <a:blip r:embed="rId69" cstate="print"/>
            <a:stretch>
              <a:fillRect/>
            </a:stretch>
          </p:blipFill>
          <p:spPr>
            <a:xfrm>
              <a:off x="8078602" y="2151888"/>
              <a:ext cx="79248" cy="121919"/>
            </a:xfrm>
            <a:prstGeom prst="rect">
              <a:avLst/>
            </a:prstGeom>
          </p:spPr>
        </p:pic>
        <p:sp>
          <p:nvSpPr>
            <p:cNvPr id="230" name="object 230"/>
            <p:cNvSpPr/>
            <p:nvPr/>
          </p:nvSpPr>
          <p:spPr>
            <a:xfrm>
              <a:off x="7103242" y="2234183"/>
              <a:ext cx="12700" cy="0"/>
            </a:xfrm>
            <a:custGeom>
              <a:avLst/>
              <a:gdLst/>
              <a:ahLst/>
              <a:cxnLst/>
              <a:rect l="l" t="t" r="r" b="b"/>
              <a:pathLst>
                <a:path w="12700">
                  <a:moveTo>
                    <a:pt x="0" y="0"/>
                  </a:moveTo>
                  <a:lnTo>
                    <a:pt x="12191" y="0"/>
                  </a:lnTo>
                </a:path>
              </a:pathLst>
            </a:custGeom>
            <a:ln w="6095">
              <a:solidFill>
                <a:srgbClr val="CDCDCD"/>
              </a:solidFill>
            </a:ln>
          </p:spPr>
          <p:txBody>
            <a:bodyPr wrap="square" lIns="0" tIns="0" rIns="0" bIns="0" rtlCol="0"/>
            <a:lstStyle/>
            <a:p>
              <a:endParaRPr/>
            </a:p>
          </p:txBody>
        </p:sp>
        <p:sp>
          <p:nvSpPr>
            <p:cNvPr id="231" name="object 231"/>
            <p:cNvSpPr/>
            <p:nvPr/>
          </p:nvSpPr>
          <p:spPr>
            <a:xfrm>
              <a:off x="7109338" y="2240280"/>
              <a:ext cx="12700" cy="0"/>
            </a:xfrm>
            <a:custGeom>
              <a:avLst/>
              <a:gdLst/>
              <a:ahLst/>
              <a:cxnLst/>
              <a:rect l="l" t="t" r="r" b="b"/>
              <a:pathLst>
                <a:path w="12700">
                  <a:moveTo>
                    <a:pt x="0" y="0"/>
                  </a:moveTo>
                  <a:lnTo>
                    <a:pt x="12191" y="0"/>
                  </a:lnTo>
                </a:path>
              </a:pathLst>
            </a:custGeom>
            <a:ln w="6095">
              <a:solidFill>
                <a:srgbClr val="CBCBCB"/>
              </a:solidFill>
            </a:ln>
          </p:spPr>
          <p:txBody>
            <a:bodyPr wrap="square" lIns="0" tIns="0" rIns="0" bIns="0" rtlCol="0"/>
            <a:lstStyle/>
            <a:p>
              <a:endParaRPr/>
            </a:p>
          </p:txBody>
        </p:sp>
        <p:sp>
          <p:nvSpPr>
            <p:cNvPr id="232" name="object 232"/>
            <p:cNvSpPr/>
            <p:nvPr/>
          </p:nvSpPr>
          <p:spPr>
            <a:xfrm>
              <a:off x="7115434" y="2246375"/>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233" name="object 233"/>
            <p:cNvSpPr/>
            <p:nvPr/>
          </p:nvSpPr>
          <p:spPr>
            <a:xfrm>
              <a:off x="5731642" y="2258568"/>
              <a:ext cx="12700" cy="0"/>
            </a:xfrm>
            <a:custGeom>
              <a:avLst/>
              <a:gdLst/>
              <a:ahLst/>
              <a:cxnLst/>
              <a:rect l="l" t="t" r="r" b="b"/>
              <a:pathLst>
                <a:path w="12700">
                  <a:moveTo>
                    <a:pt x="0" y="0"/>
                  </a:moveTo>
                  <a:lnTo>
                    <a:pt x="12191" y="0"/>
                  </a:lnTo>
                </a:path>
              </a:pathLst>
            </a:custGeom>
            <a:ln w="6095">
              <a:solidFill>
                <a:srgbClr val="CCCCCC"/>
              </a:solidFill>
            </a:ln>
          </p:spPr>
          <p:txBody>
            <a:bodyPr wrap="square" lIns="0" tIns="0" rIns="0" bIns="0" rtlCol="0"/>
            <a:lstStyle/>
            <a:p>
              <a:endParaRPr/>
            </a:p>
          </p:txBody>
        </p:sp>
        <p:sp>
          <p:nvSpPr>
            <p:cNvPr id="234" name="object 234"/>
            <p:cNvSpPr/>
            <p:nvPr/>
          </p:nvSpPr>
          <p:spPr>
            <a:xfrm>
              <a:off x="7895721" y="2264663"/>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235" name="object 235"/>
            <p:cNvPicPr/>
            <p:nvPr/>
          </p:nvPicPr>
          <p:blipFill>
            <a:blip r:embed="rId70" cstate="print"/>
            <a:stretch>
              <a:fillRect/>
            </a:stretch>
          </p:blipFill>
          <p:spPr>
            <a:xfrm>
              <a:off x="8718681" y="2188463"/>
              <a:ext cx="152400" cy="128015"/>
            </a:xfrm>
            <a:prstGeom prst="rect">
              <a:avLst/>
            </a:prstGeom>
          </p:spPr>
        </p:pic>
        <p:sp>
          <p:nvSpPr>
            <p:cNvPr id="236" name="object 236"/>
            <p:cNvSpPr/>
            <p:nvPr/>
          </p:nvSpPr>
          <p:spPr>
            <a:xfrm>
              <a:off x="7127626" y="2270760"/>
              <a:ext cx="12700" cy="0"/>
            </a:xfrm>
            <a:custGeom>
              <a:avLst/>
              <a:gdLst/>
              <a:ahLst/>
              <a:cxnLst/>
              <a:rect l="l" t="t" r="r" b="b"/>
              <a:pathLst>
                <a:path w="12700">
                  <a:moveTo>
                    <a:pt x="0" y="0"/>
                  </a:moveTo>
                  <a:lnTo>
                    <a:pt x="12191" y="0"/>
                  </a:lnTo>
                </a:path>
              </a:pathLst>
            </a:custGeom>
            <a:ln w="6095">
              <a:solidFill>
                <a:srgbClr val="C7C7C7"/>
              </a:solidFill>
            </a:ln>
          </p:spPr>
          <p:txBody>
            <a:bodyPr wrap="square" lIns="0" tIns="0" rIns="0" bIns="0" rtlCol="0"/>
            <a:lstStyle/>
            <a:p>
              <a:endParaRPr/>
            </a:p>
          </p:txBody>
        </p:sp>
        <p:sp>
          <p:nvSpPr>
            <p:cNvPr id="237" name="object 237"/>
            <p:cNvSpPr/>
            <p:nvPr/>
          </p:nvSpPr>
          <p:spPr>
            <a:xfrm>
              <a:off x="7895721" y="2270760"/>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D1D1D1"/>
              </a:solidFill>
            </a:ln>
          </p:spPr>
          <p:txBody>
            <a:bodyPr wrap="square" lIns="0" tIns="0" rIns="0" bIns="0" rtlCol="0"/>
            <a:lstStyle/>
            <a:p>
              <a:endParaRPr/>
            </a:p>
          </p:txBody>
        </p:sp>
        <p:pic>
          <p:nvPicPr>
            <p:cNvPr id="238" name="object 238"/>
            <p:cNvPicPr/>
            <p:nvPr/>
          </p:nvPicPr>
          <p:blipFill>
            <a:blip r:embed="rId71" cstate="print"/>
            <a:stretch>
              <a:fillRect/>
            </a:stretch>
          </p:blipFill>
          <p:spPr>
            <a:xfrm>
              <a:off x="4969642" y="2036063"/>
              <a:ext cx="91440" cy="481583"/>
            </a:xfrm>
            <a:prstGeom prst="rect">
              <a:avLst/>
            </a:prstGeom>
          </p:spPr>
        </p:pic>
        <p:sp>
          <p:nvSpPr>
            <p:cNvPr id="239" name="object 239"/>
            <p:cNvSpPr/>
            <p:nvPr/>
          </p:nvSpPr>
          <p:spPr>
            <a:xfrm>
              <a:off x="7895721" y="2282952"/>
              <a:ext cx="6350" cy="6350"/>
            </a:xfrm>
            <a:custGeom>
              <a:avLst/>
              <a:gdLst/>
              <a:ahLst/>
              <a:cxnLst/>
              <a:rect l="l" t="t" r="r" b="b"/>
              <a:pathLst>
                <a:path w="6350" h="6350">
                  <a:moveTo>
                    <a:pt x="0" y="0"/>
                  </a:moveTo>
                  <a:lnTo>
                    <a:pt x="6095" y="0"/>
                  </a:lnTo>
                </a:path>
                <a:path w="6350" h="6350">
                  <a:moveTo>
                    <a:pt x="0" y="6095"/>
                  </a:moveTo>
                  <a:lnTo>
                    <a:pt x="6095" y="6095"/>
                  </a:lnTo>
                </a:path>
              </a:pathLst>
            </a:custGeom>
            <a:ln w="6095">
              <a:solidFill>
                <a:srgbClr val="D1D1D1"/>
              </a:solidFill>
            </a:ln>
          </p:spPr>
          <p:txBody>
            <a:bodyPr wrap="square" lIns="0" tIns="0" rIns="0" bIns="0" rtlCol="0"/>
            <a:lstStyle/>
            <a:p>
              <a:endParaRPr/>
            </a:p>
          </p:txBody>
        </p:sp>
        <p:sp>
          <p:nvSpPr>
            <p:cNvPr id="240" name="object 240"/>
            <p:cNvSpPr/>
            <p:nvPr/>
          </p:nvSpPr>
          <p:spPr>
            <a:xfrm>
              <a:off x="7895721" y="2295144"/>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241" name="object 241"/>
            <p:cNvPicPr/>
            <p:nvPr/>
          </p:nvPicPr>
          <p:blipFill>
            <a:blip r:embed="rId72" cstate="print"/>
            <a:stretch>
              <a:fillRect/>
            </a:stretch>
          </p:blipFill>
          <p:spPr>
            <a:xfrm>
              <a:off x="5512186" y="2279904"/>
              <a:ext cx="97536" cy="42671"/>
            </a:xfrm>
            <a:prstGeom prst="rect">
              <a:avLst/>
            </a:prstGeom>
          </p:spPr>
        </p:pic>
        <p:sp>
          <p:nvSpPr>
            <p:cNvPr id="242" name="object 242"/>
            <p:cNvSpPr/>
            <p:nvPr/>
          </p:nvSpPr>
          <p:spPr>
            <a:xfrm>
              <a:off x="7895721" y="2301240"/>
              <a:ext cx="6350" cy="0"/>
            </a:xfrm>
            <a:custGeom>
              <a:avLst/>
              <a:gdLst/>
              <a:ahLst/>
              <a:cxnLst/>
              <a:rect l="l" t="t" r="r" b="b"/>
              <a:pathLst>
                <a:path w="6350">
                  <a:moveTo>
                    <a:pt x="0" y="0"/>
                  </a:moveTo>
                  <a:lnTo>
                    <a:pt x="6095" y="0"/>
                  </a:lnTo>
                </a:path>
              </a:pathLst>
            </a:custGeom>
            <a:ln w="6095">
              <a:solidFill>
                <a:srgbClr val="CFCFCF"/>
              </a:solidFill>
            </a:ln>
          </p:spPr>
          <p:txBody>
            <a:bodyPr wrap="square" lIns="0" tIns="0" rIns="0" bIns="0" rtlCol="0"/>
            <a:lstStyle/>
            <a:p>
              <a:endParaRPr/>
            </a:p>
          </p:txBody>
        </p:sp>
        <p:sp>
          <p:nvSpPr>
            <p:cNvPr id="243" name="object 243"/>
            <p:cNvSpPr/>
            <p:nvPr/>
          </p:nvSpPr>
          <p:spPr>
            <a:xfrm>
              <a:off x="7895721" y="2307336"/>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C3C3C3"/>
              </a:solidFill>
            </a:ln>
          </p:spPr>
          <p:txBody>
            <a:bodyPr wrap="square" lIns="0" tIns="0" rIns="0" bIns="0" rtlCol="0"/>
            <a:lstStyle/>
            <a:p>
              <a:endParaRPr/>
            </a:p>
          </p:txBody>
        </p:sp>
        <p:sp>
          <p:nvSpPr>
            <p:cNvPr id="244" name="object 244"/>
            <p:cNvSpPr/>
            <p:nvPr/>
          </p:nvSpPr>
          <p:spPr>
            <a:xfrm>
              <a:off x="8767450" y="2313432"/>
              <a:ext cx="6350" cy="0"/>
            </a:xfrm>
            <a:custGeom>
              <a:avLst/>
              <a:gdLst/>
              <a:ahLst/>
              <a:cxnLst/>
              <a:rect l="l" t="t" r="r" b="b"/>
              <a:pathLst>
                <a:path w="6350">
                  <a:moveTo>
                    <a:pt x="0" y="0"/>
                  </a:moveTo>
                  <a:lnTo>
                    <a:pt x="6095" y="0"/>
                  </a:lnTo>
                </a:path>
              </a:pathLst>
            </a:custGeom>
            <a:ln w="6095">
              <a:solidFill>
                <a:srgbClr val="F0ECEF"/>
              </a:solidFill>
            </a:ln>
          </p:spPr>
          <p:txBody>
            <a:bodyPr wrap="square" lIns="0" tIns="0" rIns="0" bIns="0" rtlCol="0"/>
            <a:lstStyle/>
            <a:p>
              <a:endParaRPr/>
            </a:p>
          </p:txBody>
        </p:sp>
        <p:sp>
          <p:nvSpPr>
            <p:cNvPr id="245" name="object 245"/>
            <p:cNvSpPr/>
            <p:nvPr/>
          </p:nvSpPr>
          <p:spPr>
            <a:xfrm>
              <a:off x="7895721" y="2319527"/>
              <a:ext cx="6350" cy="6350"/>
            </a:xfrm>
            <a:custGeom>
              <a:avLst/>
              <a:gdLst/>
              <a:ahLst/>
              <a:cxnLst/>
              <a:rect l="l" t="t" r="r" b="b"/>
              <a:pathLst>
                <a:path w="6350" h="6350">
                  <a:moveTo>
                    <a:pt x="0" y="0"/>
                  </a:moveTo>
                  <a:lnTo>
                    <a:pt x="6095" y="0"/>
                  </a:lnTo>
                </a:path>
                <a:path w="6350" h="6350">
                  <a:moveTo>
                    <a:pt x="0" y="6095"/>
                  </a:moveTo>
                  <a:lnTo>
                    <a:pt x="6095" y="6095"/>
                  </a:lnTo>
                </a:path>
              </a:pathLst>
            </a:custGeom>
            <a:ln w="6095">
              <a:solidFill>
                <a:srgbClr val="C2C2C2"/>
              </a:solidFill>
            </a:ln>
          </p:spPr>
          <p:txBody>
            <a:bodyPr wrap="square" lIns="0" tIns="0" rIns="0" bIns="0" rtlCol="0"/>
            <a:lstStyle/>
            <a:p>
              <a:endParaRPr/>
            </a:p>
          </p:txBody>
        </p:sp>
        <p:pic>
          <p:nvPicPr>
            <p:cNvPr id="246" name="object 246"/>
            <p:cNvPicPr/>
            <p:nvPr/>
          </p:nvPicPr>
          <p:blipFill>
            <a:blip r:embed="rId73" cstate="print"/>
            <a:stretch>
              <a:fillRect/>
            </a:stretch>
          </p:blipFill>
          <p:spPr>
            <a:xfrm>
              <a:off x="5579242" y="2267711"/>
              <a:ext cx="365759" cy="85343"/>
            </a:xfrm>
            <a:prstGeom prst="rect">
              <a:avLst/>
            </a:prstGeom>
          </p:spPr>
        </p:pic>
        <p:pic>
          <p:nvPicPr>
            <p:cNvPr id="247" name="object 247"/>
            <p:cNvPicPr/>
            <p:nvPr/>
          </p:nvPicPr>
          <p:blipFill>
            <a:blip r:embed="rId74" cstate="print"/>
            <a:stretch>
              <a:fillRect/>
            </a:stretch>
          </p:blipFill>
          <p:spPr>
            <a:xfrm>
              <a:off x="5506090" y="2304288"/>
              <a:ext cx="91439" cy="48767"/>
            </a:xfrm>
            <a:prstGeom prst="rect">
              <a:avLst/>
            </a:prstGeom>
          </p:spPr>
        </p:pic>
        <p:sp>
          <p:nvSpPr>
            <p:cNvPr id="248" name="object 248"/>
            <p:cNvSpPr/>
            <p:nvPr/>
          </p:nvSpPr>
          <p:spPr>
            <a:xfrm>
              <a:off x="7895721" y="2331719"/>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249" name="object 249"/>
            <p:cNvSpPr/>
            <p:nvPr/>
          </p:nvSpPr>
          <p:spPr>
            <a:xfrm>
              <a:off x="7895721" y="2337816"/>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250" name="object 250"/>
            <p:cNvSpPr/>
            <p:nvPr/>
          </p:nvSpPr>
          <p:spPr>
            <a:xfrm>
              <a:off x="7895721" y="2343911"/>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251" name="object 251"/>
            <p:cNvSpPr/>
            <p:nvPr/>
          </p:nvSpPr>
          <p:spPr>
            <a:xfrm>
              <a:off x="7889626" y="2350008"/>
              <a:ext cx="12700" cy="0"/>
            </a:xfrm>
            <a:custGeom>
              <a:avLst/>
              <a:gdLst/>
              <a:ahLst/>
              <a:cxnLst/>
              <a:rect l="l" t="t" r="r" b="b"/>
              <a:pathLst>
                <a:path w="12700">
                  <a:moveTo>
                    <a:pt x="0" y="0"/>
                  </a:moveTo>
                  <a:lnTo>
                    <a:pt x="12191" y="0"/>
                  </a:lnTo>
                </a:path>
              </a:pathLst>
            </a:custGeom>
            <a:ln w="6095">
              <a:solidFill>
                <a:srgbClr val="DBDBDB"/>
              </a:solidFill>
            </a:ln>
          </p:spPr>
          <p:txBody>
            <a:bodyPr wrap="square" lIns="0" tIns="0" rIns="0" bIns="0" rtlCol="0"/>
            <a:lstStyle/>
            <a:p>
              <a:endParaRPr/>
            </a:p>
          </p:txBody>
        </p:sp>
        <p:sp>
          <p:nvSpPr>
            <p:cNvPr id="252" name="object 252"/>
            <p:cNvSpPr/>
            <p:nvPr/>
          </p:nvSpPr>
          <p:spPr>
            <a:xfrm>
              <a:off x="7889626" y="2356104"/>
              <a:ext cx="6350" cy="0"/>
            </a:xfrm>
            <a:custGeom>
              <a:avLst/>
              <a:gdLst/>
              <a:ahLst/>
              <a:cxnLst/>
              <a:rect l="l" t="t" r="r" b="b"/>
              <a:pathLst>
                <a:path w="6350">
                  <a:moveTo>
                    <a:pt x="0" y="0"/>
                  </a:moveTo>
                  <a:lnTo>
                    <a:pt x="6095" y="0"/>
                  </a:lnTo>
                </a:path>
              </a:pathLst>
            </a:custGeom>
            <a:ln w="6095">
              <a:solidFill>
                <a:srgbClr val="DDDDDD"/>
              </a:solidFill>
            </a:ln>
          </p:spPr>
          <p:txBody>
            <a:bodyPr wrap="square" lIns="0" tIns="0" rIns="0" bIns="0" rtlCol="0"/>
            <a:lstStyle/>
            <a:p>
              <a:endParaRPr/>
            </a:p>
          </p:txBody>
        </p:sp>
        <p:pic>
          <p:nvPicPr>
            <p:cNvPr id="253" name="object 253"/>
            <p:cNvPicPr/>
            <p:nvPr/>
          </p:nvPicPr>
          <p:blipFill>
            <a:blip r:embed="rId75" cstate="print"/>
            <a:stretch>
              <a:fillRect/>
            </a:stretch>
          </p:blipFill>
          <p:spPr>
            <a:xfrm>
              <a:off x="5609721" y="2346960"/>
              <a:ext cx="42672" cy="24383"/>
            </a:xfrm>
            <a:prstGeom prst="rect">
              <a:avLst/>
            </a:prstGeom>
          </p:spPr>
        </p:pic>
        <p:sp>
          <p:nvSpPr>
            <p:cNvPr id="254" name="object 254"/>
            <p:cNvSpPr/>
            <p:nvPr/>
          </p:nvSpPr>
          <p:spPr>
            <a:xfrm>
              <a:off x="7889626" y="2362200"/>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DDDDDD"/>
              </a:solidFill>
            </a:ln>
          </p:spPr>
          <p:txBody>
            <a:bodyPr wrap="square" lIns="0" tIns="0" rIns="0" bIns="0" rtlCol="0"/>
            <a:lstStyle/>
            <a:p>
              <a:endParaRPr/>
            </a:p>
          </p:txBody>
        </p:sp>
        <p:pic>
          <p:nvPicPr>
            <p:cNvPr id="255" name="object 255"/>
            <p:cNvPicPr/>
            <p:nvPr/>
          </p:nvPicPr>
          <p:blipFill>
            <a:blip r:embed="rId76" cstate="print"/>
            <a:stretch>
              <a:fillRect/>
            </a:stretch>
          </p:blipFill>
          <p:spPr>
            <a:xfrm>
              <a:off x="5499994" y="2334768"/>
              <a:ext cx="30479" cy="60959"/>
            </a:xfrm>
            <a:prstGeom prst="rect">
              <a:avLst/>
            </a:prstGeom>
          </p:spPr>
        </p:pic>
        <p:sp>
          <p:nvSpPr>
            <p:cNvPr id="256" name="object 256"/>
            <p:cNvSpPr/>
            <p:nvPr/>
          </p:nvSpPr>
          <p:spPr>
            <a:xfrm>
              <a:off x="7889626" y="2374391"/>
              <a:ext cx="6350" cy="18415"/>
            </a:xfrm>
            <a:custGeom>
              <a:avLst/>
              <a:gdLst/>
              <a:ahLst/>
              <a:cxnLst/>
              <a:rect l="l" t="t" r="r" b="b"/>
              <a:pathLst>
                <a:path w="6350" h="18414">
                  <a:moveTo>
                    <a:pt x="0" y="0"/>
                  </a:moveTo>
                  <a:lnTo>
                    <a:pt x="6095" y="0"/>
                  </a:lnTo>
                </a:path>
                <a:path w="6350" h="18414">
                  <a:moveTo>
                    <a:pt x="0" y="6096"/>
                  </a:moveTo>
                  <a:lnTo>
                    <a:pt x="6095" y="6096"/>
                  </a:lnTo>
                </a:path>
                <a:path w="6350" h="18414">
                  <a:moveTo>
                    <a:pt x="0" y="12192"/>
                  </a:moveTo>
                  <a:lnTo>
                    <a:pt x="6095" y="12192"/>
                  </a:lnTo>
                </a:path>
                <a:path w="6350" h="18414">
                  <a:moveTo>
                    <a:pt x="0" y="18288"/>
                  </a:moveTo>
                  <a:lnTo>
                    <a:pt x="6095" y="18288"/>
                  </a:lnTo>
                </a:path>
              </a:pathLst>
            </a:custGeom>
            <a:ln w="6095">
              <a:solidFill>
                <a:srgbClr val="DDDDDD"/>
              </a:solidFill>
            </a:ln>
          </p:spPr>
          <p:txBody>
            <a:bodyPr wrap="square" lIns="0" tIns="0" rIns="0" bIns="0" rtlCol="0"/>
            <a:lstStyle/>
            <a:p>
              <a:endParaRPr/>
            </a:p>
          </p:txBody>
        </p:sp>
        <p:pic>
          <p:nvPicPr>
            <p:cNvPr id="257" name="object 257"/>
            <p:cNvPicPr/>
            <p:nvPr/>
          </p:nvPicPr>
          <p:blipFill>
            <a:blip r:embed="rId77" cstate="print"/>
            <a:stretch>
              <a:fillRect/>
            </a:stretch>
          </p:blipFill>
          <p:spPr>
            <a:xfrm>
              <a:off x="6993514" y="2249424"/>
              <a:ext cx="176784" cy="268223"/>
            </a:xfrm>
            <a:prstGeom prst="rect">
              <a:avLst/>
            </a:prstGeom>
          </p:spPr>
        </p:pic>
        <p:sp>
          <p:nvSpPr>
            <p:cNvPr id="258" name="object 258"/>
            <p:cNvSpPr/>
            <p:nvPr/>
          </p:nvSpPr>
          <p:spPr>
            <a:xfrm>
              <a:off x="7889626" y="2398775"/>
              <a:ext cx="6350" cy="6350"/>
            </a:xfrm>
            <a:custGeom>
              <a:avLst/>
              <a:gdLst/>
              <a:ahLst/>
              <a:cxnLst/>
              <a:rect l="l" t="t" r="r" b="b"/>
              <a:pathLst>
                <a:path w="6350" h="6350">
                  <a:moveTo>
                    <a:pt x="0" y="0"/>
                  </a:moveTo>
                  <a:lnTo>
                    <a:pt x="6095" y="0"/>
                  </a:lnTo>
                </a:path>
                <a:path w="6350" h="6350">
                  <a:moveTo>
                    <a:pt x="0" y="6095"/>
                  </a:moveTo>
                  <a:lnTo>
                    <a:pt x="6095" y="6095"/>
                  </a:lnTo>
                </a:path>
              </a:pathLst>
            </a:custGeom>
            <a:ln w="6095">
              <a:solidFill>
                <a:srgbClr val="DDDDDD"/>
              </a:solidFill>
            </a:ln>
          </p:spPr>
          <p:txBody>
            <a:bodyPr wrap="square" lIns="0" tIns="0" rIns="0" bIns="0" rtlCol="0"/>
            <a:lstStyle/>
            <a:p>
              <a:endParaRPr/>
            </a:p>
          </p:txBody>
        </p:sp>
        <p:pic>
          <p:nvPicPr>
            <p:cNvPr id="259" name="object 259"/>
            <p:cNvPicPr/>
            <p:nvPr/>
          </p:nvPicPr>
          <p:blipFill>
            <a:blip r:embed="rId78" cstate="print"/>
            <a:stretch>
              <a:fillRect/>
            </a:stretch>
          </p:blipFill>
          <p:spPr>
            <a:xfrm>
              <a:off x="8090793" y="2267711"/>
              <a:ext cx="54864" cy="249935"/>
            </a:xfrm>
            <a:prstGeom prst="rect">
              <a:avLst/>
            </a:prstGeom>
          </p:spPr>
        </p:pic>
        <p:sp>
          <p:nvSpPr>
            <p:cNvPr id="260" name="object 260"/>
            <p:cNvSpPr/>
            <p:nvPr/>
          </p:nvSpPr>
          <p:spPr>
            <a:xfrm>
              <a:off x="7889626" y="2410968"/>
              <a:ext cx="12700" cy="0"/>
            </a:xfrm>
            <a:custGeom>
              <a:avLst/>
              <a:gdLst/>
              <a:ahLst/>
              <a:cxnLst/>
              <a:rect l="l" t="t" r="r" b="b"/>
              <a:pathLst>
                <a:path w="12700">
                  <a:moveTo>
                    <a:pt x="0" y="0"/>
                  </a:moveTo>
                  <a:lnTo>
                    <a:pt x="12191" y="0"/>
                  </a:lnTo>
                </a:path>
              </a:pathLst>
            </a:custGeom>
            <a:ln w="6095">
              <a:solidFill>
                <a:srgbClr val="DEDEDE"/>
              </a:solidFill>
            </a:ln>
          </p:spPr>
          <p:txBody>
            <a:bodyPr wrap="square" lIns="0" tIns="0" rIns="0" bIns="0" rtlCol="0"/>
            <a:lstStyle/>
            <a:p>
              <a:endParaRPr/>
            </a:p>
          </p:txBody>
        </p:sp>
        <p:sp>
          <p:nvSpPr>
            <p:cNvPr id="261" name="object 261"/>
            <p:cNvSpPr/>
            <p:nvPr/>
          </p:nvSpPr>
          <p:spPr>
            <a:xfrm>
              <a:off x="7889626" y="2417063"/>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sp>
          <p:nvSpPr>
            <p:cNvPr id="262" name="object 262"/>
            <p:cNvSpPr/>
            <p:nvPr/>
          </p:nvSpPr>
          <p:spPr>
            <a:xfrm>
              <a:off x="7889626" y="2423160"/>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pic>
          <p:nvPicPr>
            <p:cNvPr id="263" name="object 263"/>
            <p:cNvPicPr/>
            <p:nvPr/>
          </p:nvPicPr>
          <p:blipFill>
            <a:blip r:embed="rId79" cstate="print"/>
            <a:stretch>
              <a:fillRect/>
            </a:stretch>
          </p:blipFill>
          <p:spPr>
            <a:xfrm>
              <a:off x="8706490" y="2316480"/>
              <a:ext cx="79248" cy="201167"/>
            </a:xfrm>
            <a:prstGeom prst="rect">
              <a:avLst/>
            </a:prstGeom>
          </p:spPr>
        </p:pic>
        <p:sp>
          <p:nvSpPr>
            <p:cNvPr id="264" name="object 264"/>
            <p:cNvSpPr/>
            <p:nvPr/>
          </p:nvSpPr>
          <p:spPr>
            <a:xfrm>
              <a:off x="7889626" y="2429255"/>
              <a:ext cx="6350" cy="12700"/>
            </a:xfrm>
            <a:custGeom>
              <a:avLst/>
              <a:gdLst/>
              <a:ahLst/>
              <a:cxnLst/>
              <a:rect l="l" t="t" r="r" b="b"/>
              <a:pathLst>
                <a:path w="6350" h="12700">
                  <a:moveTo>
                    <a:pt x="0" y="0"/>
                  </a:moveTo>
                  <a:lnTo>
                    <a:pt x="6095" y="0"/>
                  </a:lnTo>
                </a:path>
                <a:path w="6350" h="12700">
                  <a:moveTo>
                    <a:pt x="0" y="6096"/>
                  </a:moveTo>
                  <a:lnTo>
                    <a:pt x="6095" y="6096"/>
                  </a:lnTo>
                </a:path>
                <a:path w="6350" h="12700">
                  <a:moveTo>
                    <a:pt x="0" y="12191"/>
                  </a:moveTo>
                  <a:lnTo>
                    <a:pt x="6095" y="12191"/>
                  </a:lnTo>
                </a:path>
              </a:pathLst>
            </a:custGeom>
            <a:ln w="6095">
              <a:solidFill>
                <a:srgbClr val="C1C1C1"/>
              </a:solidFill>
            </a:ln>
          </p:spPr>
          <p:txBody>
            <a:bodyPr wrap="square" lIns="0" tIns="0" rIns="0" bIns="0" rtlCol="0"/>
            <a:lstStyle/>
            <a:p>
              <a:endParaRPr/>
            </a:p>
          </p:txBody>
        </p:sp>
        <p:pic>
          <p:nvPicPr>
            <p:cNvPr id="265" name="object 265"/>
            <p:cNvPicPr/>
            <p:nvPr/>
          </p:nvPicPr>
          <p:blipFill>
            <a:blip r:embed="rId80" cstate="print"/>
            <a:stretch>
              <a:fillRect/>
            </a:stretch>
          </p:blipFill>
          <p:spPr>
            <a:xfrm>
              <a:off x="5926714" y="2237232"/>
              <a:ext cx="1024128" cy="280415"/>
            </a:xfrm>
            <a:prstGeom prst="rect">
              <a:avLst/>
            </a:prstGeom>
          </p:spPr>
        </p:pic>
        <p:sp>
          <p:nvSpPr>
            <p:cNvPr id="266" name="object 266"/>
            <p:cNvSpPr/>
            <p:nvPr/>
          </p:nvSpPr>
          <p:spPr>
            <a:xfrm>
              <a:off x="7889626" y="2447544"/>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267" name="object 267"/>
            <p:cNvSpPr/>
            <p:nvPr/>
          </p:nvSpPr>
          <p:spPr>
            <a:xfrm>
              <a:off x="7889626" y="2453640"/>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pic>
          <p:nvPicPr>
            <p:cNvPr id="268" name="object 268"/>
            <p:cNvPicPr/>
            <p:nvPr/>
          </p:nvPicPr>
          <p:blipFill>
            <a:blip r:embed="rId81" cstate="print"/>
            <a:stretch>
              <a:fillRect/>
            </a:stretch>
          </p:blipFill>
          <p:spPr>
            <a:xfrm>
              <a:off x="5499994" y="2371344"/>
              <a:ext cx="24383" cy="146303"/>
            </a:xfrm>
            <a:prstGeom prst="rect">
              <a:avLst/>
            </a:prstGeom>
          </p:spPr>
        </p:pic>
        <p:pic>
          <p:nvPicPr>
            <p:cNvPr id="269" name="object 269"/>
            <p:cNvPicPr/>
            <p:nvPr/>
          </p:nvPicPr>
          <p:blipFill>
            <a:blip r:embed="rId82" cstate="print"/>
            <a:stretch>
              <a:fillRect/>
            </a:stretch>
          </p:blipFill>
          <p:spPr>
            <a:xfrm>
              <a:off x="4750186" y="2414016"/>
              <a:ext cx="121919" cy="103631"/>
            </a:xfrm>
            <a:prstGeom prst="rect">
              <a:avLst/>
            </a:prstGeom>
          </p:spPr>
        </p:pic>
        <p:sp>
          <p:nvSpPr>
            <p:cNvPr id="270" name="object 270"/>
            <p:cNvSpPr/>
            <p:nvPr/>
          </p:nvSpPr>
          <p:spPr>
            <a:xfrm>
              <a:off x="5518282" y="2459736"/>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271" name="object 271"/>
            <p:cNvSpPr/>
            <p:nvPr/>
          </p:nvSpPr>
          <p:spPr>
            <a:xfrm>
              <a:off x="7889626" y="2459736"/>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272" name="object 272"/>
            <p:cNvSpPr/>
            <p:nvPr/>
          </p:nvSpPr>
          <p:spPr>
            <a:xfrm>
              <a:off x="5518282" y="2465832"/>
              <a:ext cx="6350" cy="12700"/>
            </a:xfrm>
            <a:custGeom>
              <a:avLst/>
              <a:gdLst/>
              <a:ahLst/>
              <a:cxnLst/>
              <a:rect l="l" t="t" r="r" b="b"/>
              <a:pathLst>
                <a:path w="6350" h="12700">
                  <a:moveTo>
                    <a:pt x="0" y="0"/>
                  </a:moveTo>
                  <a:lnTo>
                    <a:pt x="6095" y="0"/>
                  </a:lnTo>
                </a:path>
                <a:path w="6350" h="12700">
                  <a:moveTo>
                    <a:pt x="0" y="6096"/>
                  </a:moveTo>
                  <a:lnTo>
                    <a:pt x="6095" y="6096"/>
                  </a:lnTo>
                </a:path>
                <a:path w="6350" h="12700">
                  <a:moveTo>
                    <a:pt x="0" y="12191"/>
                  </a:moveTo>
                  <a:lnTo>
                    <a:pt x="6095" y="12191"/>
                  </a:lnTo>
                </a:path>
              </a:pathLst>
            </a:custGeom>
            <a:ln w="6095">
              <a:solidFill>
                <a:srgbClr val="212121"/>
              </a:solidFill>
            </a:ln>
          </p:spPr>
          <p:txBody>
            <a:bodyPr wrap="square" lIns="0" tIns="0" rIns="0" bIns="0" rtlCol="0"/>
            <a:lstStyle/>
            <a:p>
              <a:endParaRPr/>
            </a:p>
          </p:txBody>
        </p:sp>
        <p:pic>
          <p:nvPicPr>
            <p:cNvPr id="273" name="object 273"/>
            <p:cNvPicPr/>
            <p:nvPr/>
          </p:nvPicPr>
          <p:blipFill>
            <a:blip r:embed="rId83" cstate="print"/>
            <a:stretch>
              <a:fillRect/>
            </a:stretch>
          </p:blipFill>
          <p:spPr>
            <a:xfrm>
              <a:off x="4122298" y="2444496"/>
              <a:ext cx="115823" cy="73151"/>
            </a:xfrm>
            <a:prstGeom prst="rect">
              <a:avLst/>
            </a:prstGeom>
          </p:spPr>
        </p:pic>
        <p:pic>
          <p:nvPicPr>
            <p:cNvPr id="274" name="object 274"/>
            <p:cNvPicPr/>
            <p:nvPr/>
          </p:nvPicPr>
          <p:blipFill>
            <a:blip r:embed="rId84" cstate="print"/>
            <a:stretch>
              <a:fillRect/>
            </a:stretch>
          </p:blipFill>
          <p:spPr>
            <a:xfrm>
              <a:off x="4299082" y="2438400"/>
              <a:ext cx="12191" cy="79247"/>
            </a:xfrm>
            <a:prstGeom prst="rect">
              <a:avLst/>
            </a:prstGeom>
          </p:spPr>
        </p:pic>
        <p:sp>
          <p:nvSpPr>
            <p:cNvPr id="275" name="object 275"/>
            <p:cNvSpPr/>
            <p:nvPr/>
          </p:nvSpPr>
          <p:spPr>
            <a:xfrm>
              <a:off x="5518282" y="2484119"/>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276" name="object 276"/>
            <p:cNvSpPr/>
            <p:nvPr/>
          </p:nvSpPr>
          <p:spPr>
            <a:xfrm>
              <a:off x="6170553" y="2484119"/>
              <a:ext cx="883919" cy="0"/>
            </a:xfrm>
            <a:custGeom>
              <a:avLst/>
              <a:gdLst/>
              <a:ahLst/>
              <a:cxnLst/>
              <a:rect l="l" t="t" r="r" b="b"/>
              <a:pathLst>
                <a:path w="883920">
                  <a:moveTo>
                    <a:pt x="0" y="0"/>
                  </a:moveTo>
                  <a:lnTo>
                    <a:pt x="6095" y="0"/>
                  </a:lnTo>
                </a:path>
                <a:path w="883920">
                  <a:moveTo>
                    <a:pt x="877824" y="0"/>
                  </a:moveTo>
                  <a:lnTo>
                    <a:pt x="883919" y="0"/>
                  </a:lnTo>
                </a:path>
              </a:pathLst>
            </a:custGeom>
            <a:ln w="6095">
              <a:solidFill>
                <a:srgbClr val="D1D1D1"/>
              </a:solidFill>
            </a:ln>
          </p:spPr>
          <p:txBody>
            <a:bodyPr wrap="square" lIns="0" tIns="0" rIns="0" bIns="0" rtlCol="0"/>
            <a:lstStyle/>
            <a:p>
              <a:endParaRPr/>
            </a:p>
          </p:txBody>
        </p:sp>
        <p:pic>
          <p:nvPicPr>
            <p:cNvPr id="277" name="object 277"/>
            <p:cNvPicPr/>
            <p:nvPr/>
          </p:nvPicPr>
          <p:blipFill>
            <a:blip r:embed="rId85" cstate="print"/>
            <a:stretch>
              <a:fillRect/>
            </a:stretch>
          </p:blipFill>
          <p:spPr>
            <a:xfrm>
              <a:off x="3762634" y="2444496"/>
              <a:ext cx="109727" cy="73151"/>
            </a:xfrm>
            <a:prstGeom prst="rect">
              <a:avLst/>
            </a:prstGeom>
          </p:spPr>
        </p:pic>
        <p:sp>
          <p:nvSpPr>
            <p:cNvPr id="278" name="object 278"/>
            <p:cNvSpPr/>
            <p:nvPr/>
          </p:nvSpPr>
          <p:spPr>
            <a:xfrm>
              <a:off x="5518282" y="2490216"/>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pic>
          <p:nvPicPr>
            <p:cNvPr id="279" name="object 279"/>
            <p:cNvPicPr/>
            <p:nvPr/>
          </p:nvPicPr>
          <p:blipFill>
            <a:blip r:embed="rId86" cstate="print"/>
            <a:stretch>
              <a:fillRect/>
            </a:stretch>
          </p:blipFill>
          <p:spPr>
            <a:xfrm>
              <a:off x="7883530" y="2462783"/>
              <a:ext cx="12191" cy="54863"/>
            </a:xfrm>
            <a:prstGeom prst="rect">
              <a:avLst/>
            </a:prstGeom>
          </p:spPr>
        </p:pic>
        <p:sp>
          <p:nvSpPr>
            <p:cNvPr id="280" name="object 280"/>
            <p:cNvSpPr/>
            <p:nvPr/>
          </p:nvSpPr>
          <p:spPr>
            <a:xfrm>
              <a:off x="5518282" y="2496311"/>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sp>
          <p:nvSpPr>
            <p:cNvPr id="281" name="object 281"/>
            <p:cNvSpPr/>
            <p:nvPr/>
          </p:nvSpPr>
          <p:spPr>
            <a:xfrm>
              <a:off x="7048378" y="2496311"/>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sp>
          <p:nvSpPr>
            <p:cNvPr id="282" name="object 282"/>
            <p:cNvSpPr/>
            <p:nvPr/>
          </p:nvSpPr>
          <p:spPr>
            <a:xfrm>
              <a:off x="5518282" y="2502408"/>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212121"/>
              </a:solidFill>
            </a:ln>
          </p:spPr>
          <p:txBody>
            <a:bodyPr wrap="square" lIns="0" tIns="0" rIns="0" bIns="0" rtlCol="0"/>
            <a:lstStyle/>
            <a:p>
              <a:endParaRPr/>
            </a:p>
          </p:txBody>
        </p:sp>
        <p:sp>
          <p:nvSpPr>
            <p:cNvPr id="283" name="object 283"/>
            <p:cNvSpPr/>
            <p:nvPr/>
          </p:nvSpPr>
          <p:spPr>
            <a:xfrm>
              <a:off x="5518282" y="2514600"/>
              <a:ext cx="6350" cy="0"/>
            </a:xfrm>
            <a:custGeom>
              <a:avLst/>
              <a:gdLst/>
              <a:ahLst/>
              <a:cxnLst/>
              <a:rect l="l" t="t" r="r" b="b"/>
              <a:pathLst>
                <a:path w="6350">
                  <a:moveTo>
                    <a:pt x="0" y="0"/>
                  </a:moveTo>
                  <a:lnTo>
                    <a:pt x="6095" y="0"/>
                  </a:lnTo>
                </a:path>
              </a:pathLst>
            </a:custGeom>
            <a:ln w="6095">
              <a:solidFill>
                <a:srgbClr val="202020"/>
              </a:solidFill>
            </a:ln>
          </p:spPr>
          <p:txBody>
            <a:bodyPr wrap="square" lIns="0" tIns="0" rIns="0" bIns="0" rtlCol="0"/>
            <a:lstStyle/>
            <a:p>
              <a:endParaRPr/>
            </a:p>
          </p:txBody>
        </p:sp>
        <p:pic>
          <p:nvPicPr>
            <p:cNvPr id="284" name="object 284"/>
            <p:cNvPicPr/>
            <p:nvPr/>
          </p:nvPicPr>
          <p:blipFill>
            <a:blip r:embed="rId87" cstate="print"/>
            <a:stretch>
              <a:fillRect/>
            </a:stretch>
          </p:blipFill>
          <p:spPr>
            <a:xfrm>
              <a:off x="9075749" y="4937378"/>
              <a:ext cx="49839" cy="99440"/>
            </a:xfrm>
            <a:prstGeom prst="rect">
              <a:avLst/>
            </a:prstGeom>
          </p:spPr>
        </p:pic>
        <p:sp>
          <p:nvSpPr>
            <p:cNvPr id="285" name="object 285"/>
            <p:cNvSpPr/>
            <p:nvPr/>
          </p:nvSpPr>
          <p:spPr>
            <a:xfrm>
              <a:off x="5518282" y="2520696"/>
              <a:ext cx="6350" cy="0"/>
            </a:xfrm>
            <a:custGeom>
              <a:avLst/>
              <a:gdLst/>
              <a:ahLst/>
              <a:cxnLst/>
              <a:rect l="l" t="t" r="r" b="b"/>
              <a:pathLst>
                <a:path w="6350">
                  <a:moveTo>
                    <a:pt x="0" y="0"/>
                  </a:moveTo>
                  <a:lnTo>
                    <a:pt x="6095" y="0"/>
                  </a:lnTo>
                </a:path>
              </a:pathLst>
            </a:custGeom>
            <a:ln w="6095">
              <a:solidFill>
                <a:srgbClr val="212121"/>
              </a:solidFill>
            </a:ln>
          </p:spPr>
          <p:txBody>
            <a:bodyPr wrap="square" lIns="0" tIns="0" rIns="0" bIns="0" rtlCol="0"/>
            <a:lstStyle/>
            <a:p>
              <a:endParaRPr/>
            </a:p>
          </p:txBody>
        </p:sp>
        <p:pic>
          <p:nvPicPr>
            <p:cNvPr id="286" name="object 286"/>
            <p:cNvPicPr/>
            <p:nvPr/>
          </p:nvPicPr>
          <p:blipFill>
            <a:blip r:embed="rId88" cstate="print"/>
            <a:stretch>
              <a:fillRect/>
            </a:stretch>
          </p:blipFill>
          <p:spPr>
            <a:xfrm>
              <a:off x="4195450" y="2517647"/>
              <a:ext cx="36576" cy="18287"/>
            </a:xfrm>
            <a:prstGeom prst="rect">
              <a:avLst/>
            </a:prstGeom>
          </p:spPr>
        </p:pic>
        <p:sp>
          <p:nvSpPr>
            <p:cNvPr id="287" name="object 287"/>
            <p:cNvSpPr/>
            <p:nvPr/>
          </p:nvSpPr>
          <p:spPr>
            <a:xfrm>
              <a:off x="5499994" y="2526791"/>
              <a:ext cx="6350" cy="0"/>
            </a:xfrm>
            <a:custGeom>
              <a:avLst/>
              <a:gdLst/>
              <a:ahLst/>
              <a:cxnLst/>
              <a:rect l="l" t="t" r="r" b="b"/>
              <a:pathLst>
                <a:path w="6350">
                  <a:moveTo>
                    <a:pt x="0" y="0"/>
                  </a:moveTo>
                  <a:lnTo>
                    <a:pt x="6095" y="0"/>
                  </a:lnTo>
                </a:path>
              </a:pathLst>
            </a:custGeom>
            <a:ln w="6095">
              <a:solidFill>
                <a:srgbClr val="303030"/>
              </a:solidFill>
            </a:ln>
          </p:spPr>
          <p:txBody>
            <a:bodyPr wrap="square" lIns="0" tIns="0" rIns="0" bIns="0" rtlCol="0"/>
            <a:lstStyle/>
            <a:p>
              <a:endParaRPr/>
            </a:p>
          </p:txBody>
        </p:sp>
        <p:sp>
          <p:nvSpPr>
            <p:cNvPr id="288" name="object 288"/>
            <p:cNvSpPr/>
            <p:nvPr/>
          </p:nvSpPr>
          <p:spPr>
            <a:xfrm>
              <a:off x="5518282" y="2526791"/>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sp>
          <p:nvSpPr>
            <p:cNvPr id="289" name="object 289"/>
            <p:cNvSpPr/>
            <p:nvPr/>
          </p:nvSpPr>
          <p:spPr>
            <a:xfrm>
              <a:off x="5499994" y="2532888"/>
              <a:ext cx="6350" cy="0"/>
            </a:xfrm>
            <a:custGeom>
              <a:avLst/>
              <a:gdLst/>
              <a:ahLst/>
              <a:cxnLst/>
              <a:rect l="l" t="t" r="r" b="b"/>
              <a:pathLst>
                <a:path w="6350">
                  <a:moveTo>
                    <a:pt x="0" y="0"/>
                  </a:moveTo>
                  <a:lnTo>
                    <a:pt x="6095" y="0"/>
                  </a:lnTo>
                </a:path>
              </a:pathLst>
            </a:custGeom>
            <a:ln w="6095">
              <a:solidFill>
                <a:srgbClr val="1D1D1D"/>
              </a:solidFill>
            </a:ln>
          </p:spPr>
          <p:txBody>
            <a:bodyPr wrap="square" lIns="0" tIns="0" rIns="0" bIns="0" rtlCol="0"/>
            <a:lstStyle/>
            <a:p>
              <a:endParaRPr/>
            </a:p>
          </p:txBody>
        </p:sp>
        <p:pic>
          <p:nvPicPr>
            <p:cNvPr id="290" name="object 290"/>
            <p:cNvPicPr/>
            <p:nvPr/>
          </p:nvPicPr>
          <p:blipFill>
            <a:blip r:embed="rId89" cstate="print"/>
            <a:stretch>
              <a:fillRect/>
            </a:stretch>
          </p:blipFill>
          <p:spPr>
            <a:xfrm>
              <a:off x="6767962" y="2517647"/>
              <a:ext cx="286512" cy="36575"/>
            </a:xfrm>
            <a:prstGeom prst="rect">
              <a:avLst/>
            </a:prstGeom>
          </p:spPr>
        </p:pic>
        <p:sp>
          <p:nvSpPr>
            <p:cNvPr id="291" name="object 291"/>
            <p:cNvSpPr/>
            <p:nvPr/>
          </p:nvSpPr>
          <p:spPr>
            <a:xfrm>
              <a:off x="5499994" y="2538983"/>
              <a:ext cx="6350" cy="0"/>
            </a:xfrm>
            <a:custGeom>
              <a:avLst/>
              <a:gdLst/>
              <a:ahLst/>
              <a:cxnLst/>
              <a:rect l="l" t="t" r="r" b="b"/>
              <a:pathLst>
                <a:path w="6350">
                  <a:moveTo>
                    <a:pt x="0" y="0"/>
                  </a:moveTo>
                  <a:lnTo>
                    <a:pt x="6095" y="0"/>
                  </a:lnTo>
                </a:path>
              </a:pathLst>
            </a:custGeom>
            <a:ln w="6095">
              <a:solidFill>
                <a:srgbClr val="232323"/>
              </a:solidFill>
            </a:ln>
          </p:spPr>
          <p:txBody>
            <a:bodyPr wrap="square" lIns="0" tIns="0" rIns="0" bIns="0" rtlCol="0"/>
            <a:lstStyle/>
            <a:p>
              <a:endParaRPr/>
            </a:p>
          </p:txBody>
        </p:sp>
        <p:sp>
          <p:nvSpPr>
            <p:cNvPr id="292" name="object 292"/>
            <p:cNvSpPr/>
            <p:nvPr/>
          </p:nvSpPr>
          <p:spPr>
            <a:xfrm>
              <a:off x="7036186" y="2551175"/>
              <a:ext cx="6350" cy="0"/>
            </a:xfrm>
            <a:custGeom>
              <a:avLst/>
              <a:gdLst/>
              <a:ahLst/>
              <a:cxnLst/>
              <a:rect l="l" t="t" r="r" b="b"/>
              <a:pathLst>
                <a:path w="6350">
                  <a:moveTo>
                    <a:pt x="0" y="0"/>
                  </a:moveTo>
                  <a:lnTo>
                    <a:pt x="6095" y="0"/>
                  </a:lnTo>
                </a:path>
              </a:pathLst>
            </a:custGeom>
            <a:ln w="6095">
              <a:solidFill>
                <a:srgbClr val="CDCDCD"/>
              </a:solidFill>
            </a:ln>
          </p:spPr>
          <p:txBody>
            <a:bodyPr wrap="square" lIns="0" tIns="0" rIns="0" bIns="0" rtlCol="0"/>
            <a:lstStyle/>
            <a:p>
              <a:endParaRPr/>
            </a:p>
          </p:txBody>
        </p:sp>
        <p:sp>
          <p:nvSpPr>
            <p:cNvPr id="293" name="object 293"/>
            <p:cNvSpPr/>
            <p:nvPr/>
          </p:nvSpPr>
          <p:spPr>
            <a:xfrm>
              <a:off x="6030346" y="2557272"/>
              <a:ext cx="1005840" cy="0"/>
            </a:xfrm>
            <a:custGeom>
              <a:avLst/>
              <a:gdLst/>
              <a:ahLst/>
              <a:cxnLst/>
              <a:rect l="l" t="t" r="r" b="b"/>
              <a:pathLst>
                <a:path w="1005840">
                  <a:moveTo>
                    <a:pt x="0" y="0"/>
                  </a:moveTo>
                  <a:lnTo>
                    <a:pt x="6095" y="0"/>
                  </a:lnTo>
                </a:path>
                <a:path w="1005840">
                  <a:moveTo>
                    <a:pt x="999743" y="0"/>
                  </a:moveTo>
                  <a:lnTo>
                    <a:pt x="1005839" y="0"/>
                  </a:lnTo>
                </a:path>
              </a:pathLst>
            </a:custGeom>
            <a:ln w="6095">
              <a:solidFill>
                <a:srgbClr val="D1D1D1"/>
              </a:solidFill>
            </a:ln>
          </p:spPr>
          <p:txBody>
            <a:bodyPr wrap="square" lIns="0" tIns="0" rIns="0" bIns="0" rtlCol="0"/>
            <a:lstStyle/>
            <a:p>
              <a:endParaRPr/>
            </a:p>
          </p:txBody>
        </p:sp>
        <p:sp>
          <p:nvSpPr>
            <p:cNvPr id="294" name="object 294"/>
            <p:cNvSpPr/>
            <p:nvPr/>
          </p:nvSpPr>
          <p:spPr>
            <a:xfrm>
              <a:off x="7030090" y="2563368"/>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sp>
          <p:nvSpPr>
            <p:cNvPr id="295" name="object 295"/>
            <p:cNvSpPr/>
            <p:nvPr/>
          </p:nvSpPr>
          <p:spPr>
            <a:xfrm>
              <a:off x="7127626" y="2563368"/>
              <a:ext cx="6350" cy="0"/>
            </a:xfrm>
            <a:custGeom>
              <a:avLst/>
              <a:gdLst/>
              <a:ahLst/>
              <a:cxnLst/>
              <a:rect l="l" t="t" r="r" b="b"/>
              <a:pathLst>
                <a:path w="6350">
                  <a:moveTo>
                    <a:pt x="0" y="0"/>
                  </a:moveTo>
                  <a:lnTo>
                    <a:pt x="6095" y="0"/>
                  </a:lnTo>
                </a:path>
              </a:pathLst>
            </a:custGeom>
            <a:ln w="6095">
              <a:solidFill>
                <a:srgbClr val="343434"/>
              </a:solidFill>
            </a:ln>
          </p:spPr>
          <p:txBody>
            <a:bodyPr wrap="square" lIns="0" tIns="0" rIns="0" bIns="0" rtlCol="0"/>
            <a:lstStyle/>
            <a:p>
              <a:endParaRPr/>
            </a:p>
          </p:txBody>
        </p:sp>
        <p:sp>
          <p:nvSpPr>
            <p:cNvPr id="296" name="object 296"/>
            <p:cNvSpPr/>
            <p:nvPr/>
          </p:nvSpPr>
          <p:spPr>
            <a:xfrm>
              <a:off x="4299082" y="256946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297" name="object 297"/>
            <p:cNvPicPr/>
            <p:nvPr/>
          </p:nvPicPr>
          <p:blipFill>
            <a:blip r:embed="rId90" cstate="print"/>
            <a:stretch>
              <a:fillRect/>
            </a:stretch>
          </p:blipFill>
          <p:spPr>
            <a:xfrm>
              <a:off x="7444618" y="2517647"/>
              <a:ext cx="158496" cy="115823"/>
            </a:xfrm>
            <a:prstGeom prst="rect">
              <a:avLst/>
            </a:prstGeom>
          </p:spPr>
        </p:pic>
        <p:sp>
          <p:nvSpPr>
            <p:cNvPr id="298" name="object 298"/>
            <p:cNvSpPr/>
            <p:nvPr/>
          </p:nvSpPr>
          <p:spPr>
            <a:xfrm>
              <a:off x="6883786" y="2581655"/>
              <a:ext cx="12700" cy="0"/>
            </a:xfrm>
            <a:custGeom>
              <a:avLst/>
              <a:gdLst/>
              <a:ahLst/>
              <a:cxnLst/>
              <a:rect l="l" t="t" r="r" b="b"/>
              <a:pathLst>
                <a:path w="12700">
                  <a:moveTo>
                    <a:pt x="0" y="0"/>
                  </a:moveTo>
                  <a:lnTo>
                    <a:pt x="12191" y="0"/>
                  </a:lnTo>
                </a:path>
              </a:pathLst>
            </a:custGeom>
            <a:ln w="6095">
              <a:solidFill>
                <a:srgbClr val="CFCFCF"/>
              </a:solidFill>
            </a:ln>
          </p:spPr>
          <p:txBody>
            <a:bodyPr wrap="square" lIns="0" tIns="0" rIns="0" bIns="0" rtlCol="0"/>
            <a:lstStyle/>
            <a:p>
              <a:endParaRPr/>
            </a:p>
          </p:txBody>
        </p:sp>
        <p:sp>
          <p:nvSpPr>
            <p:cNvPr id="299" name="object 299"/>
            <p:cNvSpPr/>
            <p:nvPr/>
          </p:nvSpPr>
          <p:spPr>
            <a:xfrm>
              <a:off x="6877690" y="2587752"/>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pic>
          <p:nvPicPr>
            <p:cNvPr id="300" name="object 300"/>
            <p:cNvPicPr/>
            <p:nvPr/>
          </p:nvPicPr>
          <p:blipFill>
            <a:blip r:embed="rId91" cstate="print"/>
            <a:stretch>
              <a:fillRect/>
            </a:stretch>
          </p:blipFill>
          <p:spPr>
            <a:xfrm>
              <a:off x="6859402" y="2554224"/>
              <a:ext cx="176783" cy="79247"/>
            </a:xfrm>
            <a:prstGeom prst="rect">
              <a:avLst/>
            </a:prstGeom>
          </p:spPr>
        </p:pic>
        <p:pic>
          <p:nvPicPr>
            <p:cNvPr id="301" name="object 301"/>
            <p:cNvPicPr/>
            <p:nvPr/>
          </p:nvPicPr>
          <p:blipFill>
            <a:blip r:embed="rId92" cstate="print"/>
            <a:stretch>
              <a:fillRect/>
            </a:stretch>
          </p:blipFill>
          <p:spPr>
            <a:xfrm>
              <a:off x="7499482" y="2517647"/>
              <a:ext cx="396240" cy="121919"/>
            </a:xfrm>
            <a:prstGeom prst="rect">
              <a:avLst/>
            </a:prstGeom>
          </p:spPr>
        </p:pic>
        <p:sp>
          <p:nvSpPr>
            <p:cNvPr id="302" name="object 302"/>
            <p:cNvSpPr/>
            <p:nvPr/>
          </p:nvSpPr>
          <p:spPr>
            <a:xfrm>
              <a:off x="5475609" y="2612136"/>
              <a:ext cx="18415" cy="0"/>
            </a:xfrm>
            <a:custGeom>
              <a:avLst/>
              <a:gdLst/>
              <a:ahLst/>
              <a:cxnLst/>
              <a:rect l="l" t="t" r="r" b="b"/>
              <a:pathLst>
                <a:path w="18414">
                  <a:moveTo>
                    <a:pt x="0" y="0"/>
                  </a:moveTo>
                  <a:lnTo>
                    <a:pt x="18288" y="0"/>
                  </a:lnTo>
                </a:path>
              </a:pathLst>
            </a:custGeom>
            <a:ln w="6095">
              <a:solidFill>
                <a:srgbClr val="000000"/>
              </a:solidFill>
            </a:ln>
          </p:spPr>
          <p:txBody>
            <a:bodyPr wrap="square" lIns="0" tIns="0" rIns="0" bIns="0" rtlCol="0"/>
            <a:lstStyle/>
            <a:p>
              <a:endParaRPr/>
            </a:p>
          </p:txBody>
        </p:sp>
        <p:sp>
          <p:nvSpPr>
            <p:cNvPr id="303" name="object 303"/>
            <p:cNvSpPr/>
            <p:nvPr/>
          </p:nvSpPr>
          <p:spPr>
            <a:xfrm>
              <a:off x="7499482" y="2624327"/>
              <a:ext cx="6350" cy="0"/>
            </a:xfrm>
            <a:custGeom>
              <a:avLst/>
              <a:gdLst/>
              <a:ahLst/>
              <a:cxnLst/>
              <a:rect l="l" t="t" r="r" b="b"/>
              <a:pathLst>
                <a:path w="6350">
                  <a:moveTo>
                    <a:pt x="0" y="0"/>
                  </a:moveTo>
                  <a:lnTo>
                    <a:pt x="6095" y="0"/>
                  </a:lnTo>
                </a:path>
              </a:pathLst>
            </a:custGeom>
            <a:ln w="6095">
              <a:solidFill>
                <a:srgbClr val="4A4A4A"/>
              </a:solidFill>
            </a:ln>
          </p:spPr>
          <p:txBody>
            <a:bodyPr wrap="square" lIns="0" tIns="0" rIns="0" bIns="0" rtlCol="0"/>
            <a:lstStyle/>
            <a:p>
              <a:endParaRPr/>
            </a:p>
          </p:txBody>
        </p:sp>
        <p:sp>
          <p:nvSpPr>
            <p:cNvPr id="304" name="object 304"/>
            <p:cNvSpPr/>
            <p:nvPr/>
          </p:nvSpPr>
          <p:spPr>
            <a:xfrm>
              <a:off x="7877434" y="2624327"/>
              <a:ext cx="6350" cy="0"/>
            </a:xfrm>
            <a:custGeom>
              <a:avLst/>
              <a:gdLst/>
              <a:ahLst/>
              <a:cxnLst/>
              <a:rect l="l" t="t" r="r" b="b"/>
              <a:pathLst>
                <a:path w="6350">
                  <a:moveTo>
                    <a:pt x="0" y="0"/>
                  </a:moveTo>
                  <a:lnTo>
                    <a:pt x="6095" y="0"/>
                  </a:lnTo>
                </a:path>
              </a:pathLst>
            </a:custGeom>
            <a:ln w="6095">
              <a:solidFill>
                <a:srgbClr val="DBDBDB"/>
              </a:solidFill>
            </a:ln>
          </p:spPr>
          <p:txBody>
            <a:bodyPr wrap="square" lIns="0" tIns="0" rIns="0" bIns="0" rtlCol="0"/>
            <a:lstStyle/>
            <a:p>
              <a:endParaRPr/>
            </a:p>
          </p:txBody>
        </p:sp>
        <p:sp>
          <p:nvSpPr>
            <p:cNvPr id="305" name="object 305"/>
            <p:cNvSpPr/>
            <p:nvPr/>
          </p:nvSpPr>
          <p:spPr>
            <a:xfrm>
              <a:off x="7005706" y="2630424"/>
              <a:ext cx="6350" cy="0"/>
            </a:xfrm>
            <a:custGeom>
              <a:avLst/>
              <a:gdLst/>
              <a:ahLst/>
              <a:cxnLst/>
              <a:rect l="l" t="t" r="r" b="b"/>
              <a:pathLst>
                <a:path w="6350">
                  <a:moveTo>
                    <a:pt x="0" y="0"/>
                  </a:moveTo>
                  <a:lnTo>
                    <a:pt x="6095" y="0"/>
                  </a:lnTo>
                </a:path>
              </a:pathLst>
            </a:custGeom>
            <a:ln w="6095">
              <a:solidFill>
                <a:srgbClr val="C7C7C7"/>
              </a:solidFill>
            </a:ln>
          </p:spPr>
          <p:txBody>
            <a:bodyPr wrap="square" lIns="0" tIns="0" rIns="0" bIns="0" rtlCol="0"/>
            <a:lstStyle/>
            <a:p>
              <a:endParaRPr/>
            </a:p>
          </p:txBody>
        </p:sp>
        <p:sp>
          <p:nvSpPr>
            <p:cNvPr id="306" name="object 306"/>
            <p:cNvSpPr/>
            <p:nvPr/>
          </p:nvSpPr>
          <p:spPr>
            <a:xfrm>
              <a:off x="7499482" y="2630424"/>
              <a:ext cx="6350" cy="0"/>
            </a:xfrm>
            <a:custGeom>
              <a:avLst/>
              <a:gdLst/>
              <a:ahLst/>
              <a:cxnLst/>
              <a:rect l="l" t="t" r="r" b="b"/>
              <a:pathLst>
                <a:path w="6350">
                  <a:moveTo>
                    <a:pt x="0" y="0"/>
                  </a:moveTo>
                  <a:lnTo>
                    <a:pt x="6095" y="0"/>
                  </a:lnTo>
                </a:path>
              </a:pathLst>
            </a:custGeom>
            <a:ln w="6095">
              <a:solidFill>
                <a:srgbClr val="707070"/>
              </a:solidFill>
            </a:ln>
          </p:spPr>
          <p:txBody>
            <a:bodyPr wrap="square" lIns="0" tIns="0" rIns="0" bIns="0" rtlCol="0"/>
            <a:lstStyle/>
            <a:p>
              <a:endParaRPr/>
            </a:p>
          </p:txBody>
        </p:sp>
        <p:sp>
          <p:nvSpPr>
            <p:cNvPr id="307" name="object 307"/>
            <p:cNvSpPr/>
            <p:nvPr/>
          </p:nvSpPr>
          <p:spPr>
            <a:xfrm>
              <a:off x="7798186" y="2630424"/>
              <a:ext cx="6350" cy="0"/>
            </a:xfrm>
            <a:custGeom>
              <a:avLst/>
              <a:gdLst/>
              <a:ahLst/>
              <a:cxnLst/>
              <a:rect l="l" t="t" r="r" b="b"/>
              <a:pathLst>
                <a:path w="6350">
                  <a:moveTo>
                    <a:pt x="0" y="0"/>
                  </a:moveTo>
                  <a:lnTo>
                    <a:pt x="6095" y="0"/>
                  </a:lnTo>
                </a:path>
              </a:pathLst>
            </a:custGeom>
            <a:ln w="6095">
              <a:solidFill>
                <a:srgbClr val="A5A5A5"/>
              </a:solidFill>
            </a:ln>
          </p:spPr>
          <p:txBody>
            <a:bodyPr wrap="square" lIns="0" tIns="0" rIns="0" bIns="0" rtlCol="0"/>
            <a:lstStyle/>
            <a:p>
              <a:endParaRPr/>
            </a:p>
          </p:txBody>
        </p:sp>
        <p:sp>
          <p:nvSpPr>
            <p:cNvPr id="308" name="object 308"/>
            <p:cNvSpPr/>
            <p:nvPr/>
          </p:nvSpPr>
          <p:spPr>
            <a:xfrm>
              <a:off x="7828665" y="2630424"/>
              <a:ext cx="6350" cy="0"/>
            </a:xfrm>
            <a:custGeom>
              <a:avLst/>
              <a:gdLst/>
              <a:ahLst/>
              <a:cxnLst/>
              <a:rect l="l" t="t" r="r" b="b"/>
              <a:pathLst>
                <a:path w="6350">
                  <a:moveTo>
                    <a:pt x="0" y="0"/>
                  </a:moveTo>
                  <a:lnTo>
                    <a:pt x="6095" y="0"/>
                  </a:lnTo>
                </a:path>
              </a:pathLst>
            </a:custGeom>
            <a:ln w="6095">
              <a:solidFill>
                <a:srgbClr val="808080"/>
              </a:solidFill>
            </a:ln>
          </p:spPr>
          <p:txBody>
            <a:bodyPr wrap="square" lIns="0" tIns="0" rIns="0" bIns="0" rtlCol="0"/>
            <a:lstStyle/>
            <a:p>
              <a:endParaRPr/>
            </a:p>
          </p:txBody>
        </p:sp>
        <p:sp>
          <p:nvSpPr>
            <p:cNvPr id="309" name="object 309"/>
            <p:cNvSpPr/>
            <p:nvPr/>
          </p:nvSpPr>
          <p:spPr>
            <a:xfrm>
              <a:off x="4292986" y="2636519"/>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310" name="object 310"/>
            <p:cNvSpPr/>
            <p:nvPr/>
          </p:nvSpPr>
          <p:spPr>
            <a:xfrm>
              <a:off x="7444618" y="2636519"/>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311" name="object 311"/>
            <p:cNvSpPr/>
            <p:nvPr/>
          </p:nvSpPr>
          <p:spPr>
            <a:xfrm>
              <a:off x="7456809" y="2636519"/>
              <a:ext cx="6350" cy="0"/>
            </a:xfrm>
            <a:custGeom>
              <a:avLst/>
              <a:gdLst/>
              <a:ahLst/>
              <a:cxnLst/>
              <a:rect l="l" t="t" r="r" b="b"/>
              <a:pathLst>
                <a:path w="6350">
                  <a:moveTo>
                    <a:pt x="0" y="0"/>
                  </a:moveTo>
                  <a:lnTo>
                    <a:pt x="6095" y="0"/>
                  </a:lnTo>
                </a:path>
              </a:pathLst>
            </a:custGeom>
            <a:ln w="6095">
              <a:solidFill>
                <a:srgbClr val="686868"/>
              </a:solidFill>
            </a:ln>
          </p:spPr>
          <p:txBody>
            <a:bodyPr wrap="square" lIns="0" tIns="0" rIns="0" bIns="0" rtlCol="0"/>
            <a:lstStyle/>
            <a:p>
              <a:endParaRPr/>
            </a:p>
          </p:txBody>
        </p:sp>
        <p:sp>
          <p:nvSpPr>
            <p:cNvPr id="312" name="object 312"/>
            <p:cNvSpPr/>
            <p:nvPr/>
          </p:nvSpPr>
          <p:spPr>
            <a:xfrm>
              <a:off x="7590921" y="2636519"/>
              <a:ext cx="6350" cy="0"/>
            </a:xfrm>
            <a:custGeom>
              <a:avLst/>
              <a:gdLst/>
              <a:ahLst/>
              <a:cxnLst/>
              <a:rect l="l" t="t" r="r" b="b"/>
              <a:pathLst>
                <a:path w="6350">
                  <a:moveTo>
                    <a:pt x="0" y="0"/>
                  </a:moveTo>
                  <a:lnTo>
                    <a:pt x="6095" y="0"/>
                  </a:lnTo>
                </a:path>
              </a:pathLst>
            </a:custGeom>
            <a:ln w="6095">
              <a:solidFill>
                <a:srgbClr val="8E8E8E"/>
              </a:solidFill>
            </a:ln>
          </p:spPr>
          <p:txBody>
            <a:bodyPr wrap="square" lIns="0" tIns="0" rIns="0" bIns="0" rtlCol="0"/>
            <a:lstStyle/>
            <a:p>
              <a:endParaRPr/>
            </a:p>
          </p:txBody>
        </p:sp>
        <p:sp>
          <p:nvSpPr>
            <p:cNvPr id="313" name="object 313"/>
            <p:cNvSpPr/>
            <p:nvPr/>
          </p:nvSpPr>
          <p:spPr>
            <a:xfrm>
              <a:off x="7609209" y="2636519"/>
              <a:ext cx="6350" cy="0"/>
            </a:xfrm>
            <a:custGeom>
              <a:avLst/>
              <a:gdLst/>
              <a:ahLst/>
              <a:cxnLst/>
              <a:rect l="l" t="t" r="r" b="b"/>
              <a:pathLst>
                <a:path w="6350">
                  <a:moveTo>
                    <a:pt x="0" y="0"/>
                  </a:moveTo>
                  <a:lnTo>
                    <a:pt x="6095" y="0"/>
                  </a:lnTo>
                </a:path>
              </a:pathLst>
            </a:custGeom>
            <a:ln w="6095">
              <a:solidFill>
                <a:srgbClr val="BCBCBC"/>
              </a:solidFill>
            </a:ln>
          </p:spPr>
          <p:txBody>
            <a:bodyPr wrap="square" lIns="0" tIns="0" rIns="0" bIns="0" rtlCol="0"/>
            <a:lstStyle/>
            <a:p>
              <a:endParaRPr/>
            </a:p>
          </p:txBody>
        </p:sp>
        <p:sp>
          <p:nvSpPr>
            <p:cNvPr id="314" name="object 314"/>
            <p:cNvSpPr/>
            <p:nvPr/>
          </p:nvSpPr>
          <p:spPr>
            <a:xfrm>
              <a:off x="7633594" y="2636519"/>
              <a:ext cx="6350" cy="0"/>
            </a:xfrm>
            <a:custGeom>
              <a:avLst/>
              <a:gdLst/>
              <a:ahLst/>
              <a:cxnLst/>
              <a:rect l="l" t="t" r="r" b="b"/>
              <a:pathLst>
                <a:path w="6350">
                  <a:moveTo>
                    <a:pt x="0" y="0"/>
                  </a:moveTo>
                  <a:lnTo>
                    <a:pt x="6095" y="0"/>
                  </a:lnTo>
                </a:path>
              </a:pathLst>
            </a:custGeom>
            <a:ln w="6095">
              <a:solidFill>
                <a:srgbClr val="B1B1B1"/>
              </a:solidFill>
            </a:ln>
          </p:spPr>
          <p:txBody>
            <a:bodyPr wrap="square" lIns="0" tIns="0" rIns="0" bIns="0" rtlCol="0"/>
            <a:lstStyle/>
            <a:p>
              <a:endParaRPr/>
            </a:p>
          </p:txBody>
        </p:sp>
        <p:sp>
          <p:nvSpPr>
            <p:cNvPr id="315" name="object 315"/>
            <p:cNvSpPr/>
            <p:nvPr/>
          </p:nvSpPr>
          <p:spPr>
            <a:xfrm>
              <a:off x="7645786" y="2636519"/>
              <a:ext cx="6350" cy="0"/>
            </a:xfrm>
            <a:custGeom>
              <a:avLst/>
              <a:gdLst/>
              <a:ahLst/>
              <a:cxnLst/>
              <a:rect l="l" t="t" r="r" b="b"/>
              <a:pathLst>
                <a:path w="6350">
                  <a:moveTo>
                    <a:pt x="0" y="0"/>
                  </a:moveTo>
                  <a:lnTo>
                    <a:pt x="6095" y="0"/>
                  </a:lnTo>
                </a:path>
              </a:pathLst>
            </a:custGeom>
            <a:ln w="6095">
              <a:solidFill>
                <a:srgbClr val="6D6D6D"/>
              </a:solidFill>
            </a:ln>
          </p:spPr>
          <p:txBody>
            <a:bodyPr wrap="square" lIns="0" tIns="0" rIns="0" bIns="0" rtlCol="0"/>
            <a:lstStyle/>
            <a:p>
              <a:endParaRPr/>
            </a:p>
          </p:txBody>
        </p:sp>
        <p:pic>
          <p:nvPicPr>
            <p:cNvPr id="316" name="object 316"/>
            <p:cNvPicPr/>
            <p:nvPr/>
          </p:nvPicPr>
          <p:blipFill>
            <a:blip r:embed="rId93" cstate="print"/>
            <a:stretch>
              <a:fillRect/>
            </a:stretch>
          </p:blipFill>
          <p:spPr>
            <a:xfrm>
              <a:off x="5176906" y="2517647"/>
              <a:ext cx="353568" cy="164591"/>
            </a:xfrm>
            <a:prstGeom prst="rect">
              <a:avLst/>
            </a:prstGeom>
          </p:spPr>
        </p:pic>
        <p:sp>
          <p:nvSpPr>
            <p:cNvPr id="317" name="object 317"/>
            <p:cNvSpPr/>
            <p:nvPr/>
          </p:nvSpPr>
          <p:spPr>
            <a:xfrm>
              <a:off x="7682362" y="2636519"/>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318" name="object 318"/>
            <p:cNvSpPr/>
            <p:nvPr/>
          </p:nvSpPr>
          <p:spPr>
            <a:xfrm>
              <a:off x="7718938" y="2636519"/>
              <a:ext cx="6350" cy="0"/>
            </a:xfrm>
            <a:custGeom>
              <a:avLst/>
              <a:gdLst/>
              <a:ahLst/>
              <a:cxnLst/>
              <a:rect l="l" t="t" r="r" b="b"/>
              <a:pathLst>
                <a:path w="6350">
                  <a:moveTo>
                    <a:pt x="0" y="0"/>
                  </a:moveTo>
                  <a:lnTo>
                    <a:pt x="6095" y="0"/>
                  </a:lnTo>
                </a:path>
              </a:pathLst>
            </a:custGeom>
            <a:ln w="6095">
              <a:solidFill>
                <a:srgbClr val="484848"/>
              </a:solidFill>
            </a:ln>
          </p:spPr>
          <p:txBody>
            <a:bodyPr wrap="square" lIns="0" tIns="0" rIns="0" bIns="0" rtlCol="0"/>
            <a:lstStyle/>
            <a:p>
              <a:endParaRPr/>
            </a:p>
          </p:txBody>
        </p:sp>
        <p:sp>
          <p:nvSpPr>
            <p:cNvPr id="319" name="object 319"/>
            <p:cNvSpPr/>
            <p:nvPr/>
          </p:nvSpPr>
          <p:spPr>
            <a:xfrm>
              <a:off x="7731130" y="2636519"/>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pic>
          <p:nvPicPr>
            <p:cNvPr id="320" name="object 320"/>
            <p:cNvPicPr/>
            <p:nvPr/>
          </p:nvPicPr>
          <p:blipFill>
            <a:blip r:embed="rId94" cstate="print"/>
            <a:stretch>
              <a:fillRect/>
            </a:stretch>
          </p:blipFill>
          <p:spPr>
            <a:xfrm>
              <a:off x="6853306" y="2609088"/>
              <a:ext cx="42671" cy="36575"/>
            </a:xfrm>
            <a:prstGeom prst="rect">
              <a:avLst/>
            </a:prstGeom>
          </p:spPr>
        </p:pic>
        <p:sp>
          <p:nvSpPr>
            <p:cNvPr id="321" name="object 321"/>
            <p:cNvSpPr/>
            <p:nvPr/>
          </p:nvSpPr>
          <p:spPr>
            <a:xfrm>
              <a:off x="7743321" y="2636519"/>
              <a:ext cx="12700" cy="0"/>
            </a:xfrm>
            <a:custGeom>
              <a:avLst/>
              <a:gdLst/>
              <a:ahLst/>
              <a:cxnLst/>
              <a:rect l="l" t="t" r="r" b="b"/>
              <a:pathLst>
                <a:path w="12700">
                  <a:moveTo>
                    <a:pt x="0" y="0"/>
                  </a:moveTo>
                  <a:lnTo>
                    <a:pt x="12191" y="0"/>
                  </a:lnTo>
                </a:path>
              </a:pathLst>
            </a:custGeom>
            <a:ln w="6095">
              <a:solidFill>
                <a:srgbClr val="ACACAC"/>
              </a:solidFill>
            </a:ln>
          </p:spPr>
          <p:txBody>
            <a:bodyPr wrap="square" lIns="0" tIns="0" rIns="0" bIns="0" rtlCol="0"/>
            <a:lstStyle/>
            <a:p>
              <a:endParaRPr/>
            </a:p>
          </p:txBody>
        </p:sp>
        <p:sp>
          <p:nvSpPr>
            <p:cNvPr id="322" name="object 322"/>
            <p:cNvSpPr/>
            <p:nvPr/>
          </p:nvSpPr>
          <p:spPr>
            <a:xfrm>
              <a:off x="7615306" y="2642616"/>
              <a:ext cx="274320" cy="0"/>
            </a:xfrm>
            <a:custGeom>
              <a:avLst/>
              <a:gdLst/>
              <a:ahLst/>
              <a:cxnLst/>
              <a:rect l="l" t="t" r="r" b="b"/>
              <a:pathLst>
                <a:path w="274320">
                  <a:moveTo>
                    <a:pt x="0" y="0"/>
                  </a:moveTo>
                  <a:lnTo>
                    <a:pt x="274319" y="0"/>
                  </a:lnTo>
                </a:path>
              </a:pathLst>
            </a:custGeom>
            <a:ln w="18287">
              <a:solidFill>
                <a:srgbClr val="000000"/>
              </a:solidFill>
              <a:prstDash val="sysDot"/>
            </a:ln>
          </p:spPr>
          <p:txBody>
            <a:bodyPr wrap="square" lIns="0" tIns="0" rIns="0" bIns="0" rtlCol="0"/>
            <a:lstStyle/>
            <a:p>
              <a:endParaRPr/>
            </a:p>
          </p:txBody>
        </p:sp>
        <p:sp>
          <p:nvSpPr>
            <p:cNvPr id="323" name="object 323"/>
            <p:cNvSpPr/>
            <p:nvPr/>
          </p:nvSpPr>
          <p:spPr>
            <a:xfrm>
              <a:off x="7798186" y="2636519"/>
              <a:ext cx="6350" cy="0"/>
            </a:xfrm>
            <a:custGeom>
              <a:avLst/>
              <a:gdLst/>
              <a:ahLst/>
              <a:cxnLst/>
              <a:rect l="l" t="t" r="r" b="b"/>
              <a:pathLst>
                <a:path w="6350">
                  <a:moveTo>
                    <a:pt x="0" y="0"/>
                  </a:moveTo>
                  <a:lnTo>
                    <a:pt x="6095" y="0"/>
                  </a:lnTo>
                </a:path>
              </a:pathLst>
            </a:custGeom>
            <a:ln w="6095">
              <a:solidFill>
                <a:srgbClr val="939393"/>
              </a:solidFill>
            </a:ln>
          </p:spPr>
          <p:txBody>
            <a:bodyPr wrap="square" lIns="0" tIns="0" rIns="0" bIns="0" rtlCol="0"/>
            <a:lstStyle/>
            <a:p>
              <a:endParaRPr/>
            </a:p>
          </p:txBody>
        </p:sp>
        <p:sp>
          <p:nvSpPr>
            <p:cNvPr id="324" name="object 324"/>
            <p:cNvSpPr/>
            <p:nvPr/>
          </p:nvSpPr>
          <p:spPr>
            <a:xfrm>
              <a:off x="7810378" y="2636519"/>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325" name="object 325"/>
            <p:cNvSpPr/>
            <p:nvPr/>
          </p:nvSpPr>
          <p:spPr>
            <a:xfrm>
              <a:off x="7828665" y="2636519"/>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326" name="object 326"/>
            <p:cNvSpPr/>
            <p:nvPr/>
          </p:nvSpPr>
          <p:spPr>
            <a:xfrm>
              <a:off x="7883530" y="2636519"/>
              <a:ext cx="6350" cy="0"/>
            </a:xfrm>
            <a:custGeom>
              <a:avLst/>
              <a:gdLst/>
              <a:ahLst/>
              <a:cxnLst/>
              <a:rect l="l" t="t" r="r" b="b"/>
              <a:pathLst>
                <a:path w="6350">
                  <a:moveTo>
                    <a:pt x="0" y="0"/>
                  </a:moveTo>
                  <a:lnTo>
                    <a:pt x="6095" y="0"/>
                  </a:lnTo>
                </a:path>
              </a:pathLst>
            </a:custGeom>
            <a:ln w="6095">
              <a:solidFill>
                <a:srgbClr val="555555"/>
              </a:solidFill>
            </a:ln>
          </p:spPr>
          <p:txBody>
            <a:bodyPr wrap="square" lIns="0" tIns="0" rIns="0" bIns="0" rtlCol="0"/>
            <a:lstStyle/>
            <a:p>
              <a:endParaRPr/>
            </a:p>
          </p:txBody>
        </p:sp>
        <p:pic>
          <p:nvPicPr>
            <p:cNvPr id="327" name="object 327"/>
            <p:cNvPicPr/>
            <p:nvPr/>
          </p:nvPicPr>
          <p:blipFill>
            <a:blip r:embed="rId95" cstate="print"/>
            <a:stretch>
              <a:fillRect/>
            </a:stretch>
          </p:blipFill>
          <p:spPr>
            <a:xfrm>
              <a:off x="7517770" y="2633472"/>
              <a:ext cx="195071" cy="12191"/>
            </a:xfrm>
            <a:prstGeom prst="rect">
              <a:avLst/>
            </a:prstGeom>
          </p:spPr>
        </p:pic>
        <p:sp>
          <p:nvSpPr>
            <p:cNvPr id="328" name="object 328"/>
            <p:cNvSpPr/>
            <p:nvPr/>
          </p:nvSpPr>
          <p:spPr>
            <a:xfrm>
              <a:off x="7444618" y="2642616"/>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329" name="object 329"/>
            <p:cNvSpPr/>
            <p:nvPr/>
          </p:nvSpPr>
          <p:spPr>
            <a:xfrm>
              <a:off x="7456809" y="2642616"/>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330" name="object 330"/>
            <p:cNvSpPr/>
            <p:nvPr/>
          </p:nvSpPr>
          <p:spPr>
            <a:xfrm>
              <a:off x="7499482" y="2642616"/>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331" name="object 331"/>
            <p:cNvSpPr/>
            <p:nvPr/>
          </p:nvSpPr>
          <p:spPr>
            <a:xfrm>
              <a:off x="7590921" y="2642616"/>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sp>
          <p:nvSpPr>
            <p:cNvPr id="332" name="object 332"/>
            <p:cNvSpPr/>
            <p:nvPr/>
          </p:nvSpPr>
          <p:spPr>
            <a:xfrm>
              <a:off x="7682362" y="2642616"/>
              <a:ext cx="6350" cy="0"/>
            </a:xfrm>
            <a:custGeom>
              <a:avLst/>
              <a:gdLst/>
              <a:ahLst/>
              <a:cxnLst/>
              <a:rect l="l" t="t" r="r" b="b"/>
              <a:pathLst>
                <a:path w="6350">
                  <a:moveTo>
                    <a:pt x="0" y="0"/>
                  </a:moveTo>
                  <a:lnTo>
                    <a:pt x="6095" y="0"/>
                  </a:lnTo>
                </a:path>
              </a:pathLst>
            </a:custGeom>
            <a:ln w="6095">
              <a:solidFill>
                <a:srgbClr val="585858"/>
              </a:solidFill>
            </a:ln>
          </p:spPr>
          <p:txBody>
            <a:bodyPr wrap="square" lIns="0" tIns="0" rIns="0" bIns="0" rtlCol="0"/>
            <a:lstStyle/>
            <a:p>
              <a:endParaRPr/>
            </a:p>
          </p:txBody>
        </p:sp>
        <p:sp>
          <p:nvSpPr>
            <p:cNvPr id="333" name="object 333"/>
            <p:cNvSpPr/>
            <p:nvPr/>
          </p:nvSpPr>
          <p:spPr>
            <a:xfrm>
              <a:off x="7798186" y="2642616"/>
              <a:ext cx="6350" cy="0"/>
            </a:xfrm>
            <a:custGeom>
              <a:avLst/>
              <a:gdLst/>
              <a:ahLst/>
              <a:cxnLst/>
              <a:rect l="l" t="t" r="r" b="b"/>
              <a:pathLst>
                <a:path w="6350">
                  <a:moveTo>
                    <a:pt x="0" y="0"/>
                  </a:moveTo>
                  <a:lnTo>
                    <a:pt x="6095" y="0"/>
                  </a:lnTo>
                </a:path>
              </a:pathLst>
            </a:custGeom>
            <a:ln w="6095">
              <a:solidFill>
                <a:srgbClr val="9C9C9C"/>
              </a:solidFill>
            </a:ln>
          </p:spPr>
          <p:txBody>
            <a:bodyPr wrap="square" lIns="0" tIns="0" rIns="0" bIns="0" rtlCol="0"/>
            <a:lstStyle/>
            <a:p>
              <a:endParaRPr/>
            </a:p>
          </p:txBody>
        </p:sp>
        <p:sp>
          <p:nvSpPr>
            <p:cNvPr id="334" name="object 334"/>
            <p:cNvSpPr/>
            <p:nvPr/>
          </p:nvSpPr>
          <p:spPr>
            <a:xfrm>
              <a:off x="7810378" y="2642616"/>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335" name="object 335"/>
            <p:cNvSpPr/>
            <p:nvPr/>
          </p:nvSpPr>
          <p:spPr>
            <a:xfrm>
              <a:off x="7438521" y="2651760"/>
              <a:ext cx="384175" cy="0"/>
            </a:xfrm>
            <a:custGeom>
              <a:avLst/>
              <a:gdLst/>
              <a:ahLst/>
              <a:cxnLst/>
              <a:rect l="l" t="t" r="r" b="b"/>
              <a:pathLst>
                <a:path w="384175">
                  <a:moveTo>
                    <a:pt x="0" y="0"/>
                  </a:moveTo>
                  <a:lnTo>
                    <a:pt x="384047" y="0"/>
                  </a:lnTo>
                </a:path>
              </a:pathLst>
            </a:custGeom>
            <a:ln w="12191">
              <a:solidFill>
                <a:srgbClr val="000000"/>
              </a:solidFill>
              <a:prstDash val="sysDot"/>
            </a:ln>
          </p:spPr>
          <p:txBody>
            <a:bodyPr wrap="square" lIns="0" tIns="0" rIns="0" bIns="0" rtlCol="0"/>
            <a:lstStyle/>
            <a:p>
              <a:endParaRPr/>
            </a:p>
          </p:txBody>
        </p:sp>
        <p:sp>
          <p:nvSpPr>
            <p:cNvPr id="336" name="object 336"/>
            <p:cNvSpPr/>
            <p:nvPr/>
          </p:nvSpPr>
          <p:spPr>
            <a:xfrm>
              <a:off x="7456809" y="2648711"/>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337" name="object 337"/>
            <p:cNvSpPr/>
            <p:nvPr/>
          </p:nvSpPr>
          <p:spPr>
            <a:xfrm>
              <a:off x="7499482" y="2648711"/>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338" name="object 338"/>
            <p:cNvSpPr/>
            <p:nvPr/>
          </p:nvSpPr>
          <p:spPr>
            <a:xfrm>
              <a:off x="7590921" y="2648711"/>
              <a:ext cx="6350" cy="0"/>
            </a:xfrm>
            <a:custGeom>
              <a:avLst/>
              <a:gdLst/>
              <a:ahLst/>
              <a:cxnLst/>
              <a:rect l="l" t="t" r="r" b="b"/>
              <a:pathLst>
                <a:path w="6350">
                  <a:moveTo>
                    <a:pt x="0" y="0"/>
                  </a:moveTo>
                  <a:lnTo>
                    <a:pt x="6095" y="0"/>
                  </a:lnTo>
                </a:path>
              </a:pathLst>
            </a:custGeom>
            <a:ln w="6095">
              <a:solidFill>
                <a:srgbClr val="858585"/>
              </a:solidFill>
            </a:ln>
          </p:spPr>
          <p:txBody>
            <a:bodyPr wrap="square" lIns="0" tIns="0" rIns="0" bIns="0" rtlCol="0"/>
            <a:lstStyle/>
            <a:p>
              <a:endParaRPr/>
            </a:p>
          </p:txBody>
        </p:sp>
        <p:sp>
          <p:nvSpPr>
            <p:cNvPr id="339" name="object 339"/>
            <p:cNvSpPr/>
            <p:nvPr/>
          </p:nvSpPr>
          <p:spPr>
            <a:xfrm>
              <a:off x="7603114" y="2648711"/>
              <a:ext cx="6350" cy="0"/>
            </a:xfrm>
            <a:custGeom>
              <a:avLst/>
              <a:gdLst/>
              <a:ahLst/>
              <a:cxnLst/>
              <a:rect l="l" t="t" r="r" b="b"/>
              <a:pathLst>
                <a:path w="6350">
                  <a:moveTo>
                    <a:pt x="0" y="0"/>
                  </a:moveTo>
                  <a:lnTo>
                    <a:pt x="6095" y="0"/>
                  </a:lnTo>
                </a:path>
              </a:pathLst>
            </a:custGeom>
            <a:ln w="6095">
              <a:solidFill>
                <a:srgbClr val="8A8A8A"/>
              </a:solidFill>
            </a:ln>
          </p:spPr>
          <p:txBody>
            <a:bodyPr wrap="square" lIns="0" tIns="0" rIns="0" bIns="0" rtlCol="0"/>
            <a:lstStyle/>
            <a:p>
              <a:endParaRPr/>
            </a:p>
          </p:txBody>
        </p:sp>
        <p:sp>
          <p:nvSpPr>
            <p:cNvPr id="340" name="object 340"/>
            <p:cNvSpPr/>
            <p:nvPr/>
          </p:nvSpPr>
          <p:spPr>
            <a:xfrm>
              <a:off x="7633594" y="2648711"/>
              <a:ext cx="6350" cy="0"/>
            </a:xfrm>
            <a:custGeom>
              <a:avLst/>
              <a:gdLst/>
              <a:ahLst/>
              <a:cxnLst/>
              <a:rect l="l" t="t" r="r" b="b"/>
              <a:pathLst>
                <a:path w="6350">
                  <a:moveTo>
                    <a:pt x="0" y="0"/>
                  </a:moveTo>
                  <a:lnTo>
                    <a:pt x="6095" y="0"/>
                  </a:lnTo>
                </a:path>
              </a:pathLst>
            </a:custGeom>
            <a:ln w="6095">
              <a:solidFill>
                <a:srgbClr val="B6B6B6"/>
              </a:solidFill>
            </a:ln>
          </p:spPr>
          <p:txBody>
            <a:bodyPr wrap="square" lIns="0" tIns="0" rIns="0" bIns="0" rtlCol="0"/>
            <a:lstStyle/>
            <a:p>
              <a:endParaRPr/>
            </a:p>
          </p:txBody>
        </p:sp>
        <p:sp>
          <p:nvSpPr>
            <p:cNvPr id="341" name="object 341"/>
            <p:cNvSpPr/>
            <p:nvPr/>
          </p:nvSpPr>
          <p:spPr>
            <a:xfrm>
              <a:off x="7682362" y="2648711"/>
              <a:ext cx="6350" cy="0"/>
            </a:xfrm>
            <a:custGeom>
              <a:avLst/>
              <a:gdLst/>
              <a:ahLst/>
              <a:cxnLst/>
              <a:rect l="l" t="t" r="r" b="b"/>
              <a:pathLst>
                <a:path w="6350">
                  <a:moveTo>
                    <a:pt x="0" y="0"/>
                  </a:moveTo>
                  <a:lnTo>
                    <a:pt x="6095" y="0"/>
                  </a:lnTo>
                </a:path>
              </a:pathLst>
            </a:custGeom>
            <a:ln w="6095">
              <a:solidFill>
                <a:srgbClr val="5F5F5F"/>
              </a:solidFill>
            </a:ln>
          </p:spPr>
          <p:txBody>
            <a:bodyPr wrap="square" lIns="0" tIns="0" rIns="0" bIns="0" rtlCol="0"/>
            <a:lstStyle/>
            <a:p>
              <a:endParaRPr/>
            </a:p>
          </p:txBody>
        </p:sp>
        <p:sp>
          <p:nvSpPr>
            <p:cNvPr id="342" name="object 342"/>
            <p:cNvSpPr/>
            <p:nvPr/>
          </p:nvSpPr>
          <p:spPr>
            <a:xfrm>
              <a:off x="7718938" y="2648711"/>
              <a:ext cx="6350" cy="0"/>
            </a:xfrm>
            <a:custGeom>
              <a:avLst/>
              <a:gdLst/>
              <a:ahLst/>
              <a:cxnLst/>
              <a:rect l="l" t="t" r="r" b="b"/>
              <a:pathLst>
                <a:path w="6350">
                  <a:moveTo>
                    <a:pt x="0" y="0"/>
                  </a:moveTo>
                  <a:lnTo>
                    <a:pt x="6095" y="0"/>
                  </a:lnTo>
                </a:path>
              </a:pathLst>
            </a:custGeom>
            <a:ln w="6095">
              <a:solidFill>
                <a:srgbClr val="4D4D4D"/>
              </a:solidFill>
            </a:ln>
          </p:spPr>
          <p:txBody>
            <a:bodyPr wrap="square" lIns="0" tIns="0" rIns="0" bIns="0" rtlCol="0"/>
            <a:lstStyle/>
            <a:p>
              <a:endParaRPr/>
            </a:p>
          </p:txBody>
        </p:sp>
        <p:sp>
          <p:nvSpPr>
            <p:cNvPr id="343" name="object 343"/>
            <p:cNvSpPr/>
            <p:nvPr/>
          </p:nvSpPr>
          <p:spPr>
            <a:xfrm>
              <a:off x="7828665" y="2648711"/>
              <a:ext cx="6350" cy="0"/>
            </a:xfrm>
            <a:custGeom>
              <a:avLst/>
              <a:gdLst/>
              <a:ahLst/>
              <a:cxnLst/>
              <a:rect l="l" t="t" r="r" b="b"/>
              <a:pathLst>
                <a:path w="6350">
                  <a:moveTo>
                    <a:pt x="0" y="0"/>
                  </a:moveTo>
                  <a:lnTo>
                    <a:pt x="6095" y="0"/>
                  </a:lnTo>
                </a:path>
              </a:pathLst>
            </a:custGeom>
            <a:ln w="6095">
              <a:solidFill>
                <a:srgbClr val="676767"/>
              </a:solidFill>
            </a:ln>
          </p:spPr>
          <p:txBody>
            <a:bodyPr wrap="square" lIns="0" tIns="0" rIns="0" bIns="0" rtlCol="0"/>
            <a:lstStyle/>
            <a:p>
              <a:endParaRPr/>
            </a:p>
          </p:txBody>
        </p:sp>
        <p:sp>
          <p:nvSpPr>
            <p:cNvPr id="344" name="object 344"/>
            <p:cNvSpPr/>
            <p:nvPr/>
          </p:nvSpPr>
          <p:spPr>
            <a:xfrm>
              <a:off x="7846953" y="2648711"/>
              <a:ext cx="6350" cy="0"/>
            </a:xfrm>
            <a:custGeom>
              <a:avLst/>
              <a:gdLst/>
              <a:ahLst/>
              <a:cxnLst/>
              <a:rect l="l" t="t" r="r" b="b"/>
              <a:pathLst>
                <a:path w="6350">
                  <a:moveTo>
                    <a:pt x="0" y="0"/>
                  </a:moveTo>
                  <a:lnTo>
                    <a:pt x="6095" y="0"/>
                  </a:lnTo>
                </a:path>
              </a:pathLst>
            </a:custGeom>
            <a:ln w="6095">
              <a:solidFill>
                <a:srgbClr val="B3B3B3"/>
              </a:solidFill>
            </a:ln>
          </p:spPr>
          <p:txBody>
            <a:bodyPr wrap="square" lIns="0" tIns="0" rIns="0" bIns="0" rtlCol="0"/>
            <a:lstStyle/>
            <a:p>
              <a:endParaRPr/>
            </a:p>
          </p:txBody>
        </p:sp>
        <p:sp>
          <p:nvSpPr>
            <p:cNvPr id="345" name="object 345"/>
            <p:cNvSpPr/>
            <p:nvPr/>
          </p:nvSpPr>
          <p:spPr>
            <a:xfrm>
              <a:off x="7865242" y="2648711"/>
              <a:ext cx="6350" cy="0"/>
            </a:xfrm>
            <a:custGeom>
              <a:avLst/>
              <a:gdLst/>
              <a:ahLst/>
              <a:cxnLst/>
              <a:rect l="l" t="t" r="r" b="b"/>
              <a:pathLst>
                <a:path w="6350">
                  <a:moveTo>
                    <a:pt x="0" y="0"/>
                  </a:moveTo>
                  <a:lnTo>
                    <a:pt x="6095" y="0"/>
                  </a:lnTo>
                </a:path>
              </a:pathLst>
            </a:custGeom>
            <a:ln w="6095">
              <a:solidFill>
                <a:srgbClr val="4E4E4E"/>
              </a:solidFill>
            </a:ln>
          </p:spPr>
          <p:txBody>
            <a:bodyPr wrap="square" lIns="0" tIns="0" rIns="0" bIns="0" rtlCol="0"/>
            <a:lstStyle/>
            <a:p>
              <a:endParaRPr/>
            </a:p>
          </p:txBody>
        </p:sp>
        <p:sp>
          <p:nvSpPr>
            <p:cNvPr id="346" name="object 346"/>
            <p:cNvSpPr/>
            <p:nvPr/>
          </p:nvSpPr>
          <p:spPr>
            <a:xfrm>
              <a:off x="7883530" y="2648711"/>
              <a:ext cx="6350" cy="0"/>
            </a:xfrm>
            <a:custGeom>
              <a:avLst/>
              <a:gdLst/>
              <a:ahLst/>
              <a:cxnLst/>
              <a:rect l="l" t="t" r="r" b="b"/>
              <a:pathLst>
                <a:path w="6350">
                  <a:moveTo>
                    <a:pt x="0" y="0"/>
                  </a:moveTo>
                  <a:lnTo>
                    <a:pt x="6095" y="0"/>
                  </a:lnTo>
                </a:path>
              </a:pathLst>
            </a:custGeom>
            <a:ln w="6095">
              <a:solidFill>
                <a:srgbClr val="4F4F4F"/>
              </a:solidFill>
            </a:ln>
          </p:spPr>
          <p:txBody>
            <a:bodyPr wrap="square" lIns="0" tIns="0" rIns="0" bIns="0" rtlCol="0"/>
            <a:lstStyle/>
            <a:p>
              <a:endParaRPr/>
            </a:p>
          </p:txBody>
        </p:sp>
        <p:pic>
          <p:nvPicPr>
            <p:cNvPr id="347" name="object 347"/>
            <p:cNvPicPr/>
            <p:nvPr/>
          </p:nvPicPr>
          <p:blipFill>
            <a:blip r:embed="rId96" cstate="print"/>
            <a:stretch>
              <a:fillRect/>
            </a:stretch>
          </p:blipFill>
          <p:spPr>
            <a:xfrm>
              <a:off x="7664074" y="2639568"/>
              <a:ext cx="316992" cy="24383"/>
            </a:xfrm>
            <a:prstGeom prst="rect">
              <a:avLst/>
            </a:prstGeom>
          </p:spPr>
        </p:pic>
        <p:sp>
          <p:nvSpPr>
            <p:cNvPr id="348" name="object 348"/>
            <p:cNvSpPr/>
            <p:nvPr/>
          </p:nvSpPr>
          <p:spPr>
            <a:xfrm>
              <a:off x="7828665" y="2654808"/>
              <a:ext cx="6350" cy="0"/>
            </a:xfrm>
            <a:custGeom>
              <a:avLst/>
              <a:gdLst/>
              <a:ahLst/>
              <a:cxnLst/>
              <a:rect l="l" t="t" r="r" b="b"/>
              <a:pathLst>
                <a:path w="6350">
                  <a:moveTo>
                    <a:pt x="0" y="0"/>
                  </a:moveTo>
                  <a:lnTo>
                    <a:pt x="6095" y="0"/>
                  </a:lnTo>
                </a:path>
              </a:pathLst>
            </a:custGeom>
            <a:ln w="6095">
              <a:solidFill>
                <a:srgbClr val="656565"/>
              </a:solidFill>
            </a:ln>
          </p:spPr>
          <p:txBody>
            <a:bodyPr wrap="square" lIns="0" tIns="0" rIns="0" bIns="0" rtlCol="0"/>
            <a:lstStyle/>
            <a:p>
              <a:endParaRPr/>
            </a:p>
          </p:txBody>
        </p:sp>
        <p:sp>
          <p:nvSpPr>
            <p:cNvPr id="349" name="object 349"/>
            <p:cNvSpPr/>
            <p:nvPr/>
          </p:nvSpPr>
          <p:spPr>
            <a:xfrm>
              <a:off x="4286890" y="2660904"/>
              <a:ext cx="12700" cy="0"/>
            </a:xfrm>
            <a:custGeom>
              <a:avLst/>
              <a:gdLst/>
              <a:ahLst/>
              <a:cxnLst/>
              <a:rect l="l" t="t" r="r" b="b"/>
              <a:pathLst>
                <a:path w="12700">
                  <a:moveTo>
                    <a:pt x="0" y="0"/>
                  </a:moveTo>
                  <a:lnTo>
                    <a:pt x="12191" y="0"/>
                  </a:lnTo>
                </a:path>
              </a:pathLst>
            </a:custGeom>
            <a:ln w="6095">
              <a:solidFill>
                <a:srgbClr val="C0C0C0"/>
              </a:solidFill>
            </a:ln>
          </p:spPr>
          <p:txBody>
            <a:bodyPr wrap="square" lIns="0" tIns="0" rIns="0" bIns="0" rtlCol="0"/>
            <a:lstStyle/>
            <a:p>
              <a:endParaRPr/>
            </a:p>
          </p:txBody>
        </p:sp>
        <p:pic>
          <p:nvPicPr>
            <p:cNvPr id="350" name="object 350"/>
            <p:cNvPicPr/>
            <p:nvPr/>
          </p:nvPicPr>
          <p:blipFill>
            <a:blip r:embed="rId97" cstate="print"/>
            <a:stretch>
              <a:fillRect/>
            </a:stretch>
          </p:blipFill>
          <p:spPr>
            <a:xfrm>
              <a:off x="7542153" y="2651760"/>
              <a:ext cx="109727" cy="12191"/>
            </a:xfrm>
            <a:prstGeom prst="rect">
              <a:avLst/>
            </a:prstGeom>
          </p:spPr>
        </p:pic>
        <p:sp>
          <p:nvSpPr>
            <p:cNvPr id="351" name="object 351"/>
            <p:cNvSpPr/>
            <p:nvPr/>
          </p:nvSpPr>
          <p:spPr>
            <a:xfrm>
              <a:off x="7609209" y="2660904"/>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352" name="object 352"/>
            <p:cNvSpPr/>
            <p:nvPr/>
          </p:nvSpPr>
          <p:spPr>
            <a:xfrm>
              <a:off x="7627497" y="2660904"/>
              <a:ext cx="6350" cy="0"/>
            </a:xfrm>
            <a:custGeom>
              <a:avLst/>
              <a:gdLst/>
              <a:ahLst/>
              <a:cxnLst/>
              <a:rect l="l" t="t" r="r" b="b"/>
              <a:pathLst>
                <a:path w="6350">
                  <a:moveTo>
                    <a:pt x="0" y="0"/>
                  </a:moveTo>
                  <a:lnTo>
                    <a:pt x="6095" y="0"/>
                  </a:lnTo>
                </a:path>
              </a:pathLst>
            </a:custGeom>
            <a:ln w="6095">
              <a:solidFill>
                <a:srgbClr val="A8A8A8"/>
              </a:solidFill>
            </a:ln>
          </p:spPr>
          <p:txBody>
            <a:bodyPr wrap="square" lIns="0" tIns="0" rIns="0" bIns="0" rtlCol="0"/>
            <a:lstStyle/>
            <a:p>
              <a:endParaRPr/>
            </a:p>
          </p:txBody>
        </p:sp>
        <p:sp>
          <p:nvSpPr>
            <p:cNvPr id="353" name="object 353"/>
            <p:cNvSpPr/>
            <p:nvPr/>
          </p:nvSpPr>
          <p:spPr>
            <a:xfrm>
              <a:off x="7694553" y="2660904"/>
              <a:ext cx="6350" cy="0"/>
            </a:xfrm>
            <a:custGeom>
              <a:avLst/>
              <a:gdLst/>
              <a:ahLst/>
              <a:cxnLst/>
              <a:rect l="l" t="t" r="r" b="b"/>
              <a:pathLst>
                <a:path w="6350">
                  <a:moveTo>
                    <a:pt x="0" y="0"/>
                  </a:moveTo>
                  <a:lnTo>
                    <a:pt x="6095" y="0"/>
                  </a:lnTo>
                </a:path>
              </a:pathLst>
            </a:custGeom>
            <a:ln w="6095">
              <a:solidFill>
                <a:srgbClr val="A5A5A5"/>
              </a:solidFill>
            </a:ln>
          </p:spPr>
          <p:txBody>
            <a:bodyPr wrap="square" lIns="0" tIns="0" rIns="0" bIns="0" rtlCol="0"/>
            <a:lstStyle/>
            <a:p>
              <a:endParaRPr/>
            </a:p>
          </p:txBody>
        </p:sp>
        <p:sp>
          <p:nvSpPr>
            <p:cNvPr id="354" name="object 354"/>
            <p:cNvSpPr/>
            <p:nvPr/>
          </p:nvSpPr>
          <p:spPr>
            <a:xfrm>
              <a:off x="7871338" y="2660904"/>
              <a:ext cx="6350" cy="0"/>
            </a:xfrm>
            <a:custGeom>
              <a:avLst/>
              <a:gdLst/>
              <a:ahLst/>
              <a:cxnLst/>
              <a:rect l="l" t="t" r="r" b="b"/>
              <a:pathLst>
                <a:path w="6350">
                  <a:moveTo>
                    <a:pt x="0" y="0"/>
                  </a:moveTo>
                  <a:lnTo>
                    <a:pt x="6095" y="0"/>
                  </a:lnTo>
                </a:path>
              </a:pathLst>
            </a:custGeom>
            <a:ln w="6095">
              <a:solidFill>
                <a:srgbClr val="AAAAAA"/>
              </a:solidFill>
            </a:ln>
          </p:spPr>
          <p:txBody>
            <a:bodyPr wrap="square" lIns="0" tIns="0" rIns="0" bIns="0" rtlCol="0"/>
            <a:lstStyle/>
            <a:p>
              <a:endParaRPr/>
            </a:p>
          </p:txBody>
        </p:sp>
        <p:sp>
          <p:nvSpPr>
            <p:cNvPr id="355" name="object 355"/>
            <p:cNvSpPr/>
            <p:nvPr/>
          </p:nvSpPr>
          <p:spPr>
            <a:xfrm>
              <a:off x="4286890" y="2667000"/>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356" name="object 356"/>
            <p:cNvSpPr/>
            <p:nvPr/>
          </p:nvSpPr>
          <p:spPr>
            <a:xfrm>
              <a:off x="5999865" y="2667000"/>
              <a:ext cx="6350" cy="0"/>
            </a:xfrm>
            <a:custGeom>
              <a:avLst/>
              <a:gdLst/>
              <a:ahLst/>
              <a:cxnLst/>
              <a:rect l="l" t="t" r="r" b="b"/>
              <a:pathLst>
                <a:path w="6350">
                  <a:moveTo>
                    <a:pt x="0" y="0"/>
                  </a:moveTo>
                  <a:lnTo>
                    <a:pt x="6095" y="0"/>
                  </a:lnTo>
                </a:path>
              </a:pathLst>
            </a:custGeom>
            <a:ln w="6095">
              <a:solidFill>
                <a:srgbClr val="D0D0D0"/>
              </a:solidFill>
            </a:ln>
          </p:spPr>
          <p:txBody>
            <a:bodyPr wrap="square" lIns="0" tIns="0" rIns="0" bIns="0" rtlCol="0"/>
            <a:lstStyle/>
            <a:p>
              <a:endParaRPr/>
            </a:p>
          </p:txBody>
        </p:sp>
        <p:sp>
          <p:nvSpPr>
            <p:cNvPr id="357" name="object 357"/>
            <p:cNvSpPr/>
            <p:nvPr/>
          </p:nvSpPr>
          <p:spPr>
            <a:xfrm>
              <a:off x="4280794" y="2673096"/>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pic>
          <p:nvPicPr>
            <p:cNvPr id="358" name="object 358"/>
            <p:cNvPicPr/>
            <p:nvPr/>
          </p:nvPicPr>
          <p:blipFill>
            <a:blip r:embed="rId98" cstate="print"/>
            <a:stretch>
              <a:fillRect/>
            </a:stretch>
          </p:blipFill>
          <p:spPr>
            <a:xfrm>
              <a:off x="4201546" y="2517647"/>
              <a:ext cx="128016" cy="262127"/>
            </a:xfrm>
            <a:prstGeom prst="rect">
              <a:avLst/>
            </a:prstGeom>
          </p:spPr>
        </p:pic>
        <p:sp>
          <p:nvSpPr>
            <p:cNvPr id="359" name="object 359"/>
            <p:cNvSpPr/>
            <p:nvPr/>
          </p:nvSpPr>
          <p:spPr>
            <a:xfrm>
              <a:off x="4280794" y="2679191"/>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pic>
          <p:nvPicPr>
            <p:cNvPr id="360" name="object 360"/>
            <p:cNvPicPr/>
            <p:nvPr/>
          </p:nvPicPr>
          <p:blipFill>
            <a:blip r:embed="rId99" cstate="print"/>
            <a:stretch>
              <a:fillRect/>
            </a:stretch>
          </p:blipFill>
          <p:spPr>
            <a:xfrm>
              <a:off x="5201290" y="2663952"/>
              <a:ext cx="188975" cy="24383"/>
            </a:xfrm>
            <a:prstGeom prst="rect">
              <a:avLst/>
            </a:prstGeom>
          </p:spPr>
        </p:pic>
        <p:sp>
          <p:nvSpPr>
            <p:cNvPr id="361" name="object 361"/>
            <p:cNvSpPr/>
            <p:nvPr/>
          </p:nvSpPr>
          <p:spPr>
            <a:xfrm>
              <a:off x="5402458" y="2679191"/>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362" name="object 362"/>
            <p:cNvSpPr/>
            <p:nvPr/>
          </p:nvSpPr>
          <p:spPr>
            <a:xfrm>
              <a:off x="4280794" y="2685287"/>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363" name="object 363"/>
            <p:cNvSpPr/>
            <p:nvPr/>
          </p:nvSpPr>
          <p:spPr>
            <a:xfrm>
              <a:off x="5201290" y="2685287"/>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364" name="object 364"/>
            <p:cNvSpPr/>
            <p:nvPr/>
          </p:nvSpPr>
          <p:spPr>
            <a:xfrm>
              <a:off x="5231770" y="2685287"/>
              <a:ext cx="6350" cy="0"/>
            </a:xfrm>
            <a:custGeom>
              <a:avLst/>
              <a:gdLst/>
              <a:ahLst/>
              <a:cxnLst/>
              <a:rect l="l" t="t" r="r" b="b"/>
              <a:pathLst>
                <a:path w="6350">
                  <a:moveTo>
                    <a:pt x="0" y="0"/>
                  </a:moveTo>
                  <a:lnTo>
                    <a:pt x="6095" y="0"/>
                  </a:lnTo>
                </a:path>
              </a:pathLst>
            </a:custGeom>
            <a:ln w="6095">
              <a:solidFill>
                <a:srgbClr val="C5C5C5"/>
              </a:solidFill>
            </a:ln>
          </p:spPr>
          <p:txBody>
            <a:bodyPr wrap="square" lIns="0" tIns="0" rIns="0" bIns="0" rtlCol="0"/>
            <a:lstStyle/>
            <a:p>
              <a:endParaRPr/>
            </a:p>
          </p:txBody>
        </p:sp>
        <p:sp>
          <p:nvSpPr>
            <p:cNvPr id="365" name="object 365"/>
            <p:cNvSpPr/>
            <p:nvPr/>
          </p:nvSpPr>
          <p:spPr>
            <a:xfrm>
              <a:off x="5280538" y="2685287"/>
              <a:ext cx="6350" cy="0"/>
            </a:xfrm>
            <a:custGeom>
              <a:avLst/>
              <a:gdLst/>
              <a:ahLst/>
              <a:cxnLst/>
              <a:rect l="l" t="t" r="r" b="b"/>
              <a:pathLst>
                <a:path w="6350">
                  <a:moveTo>
                    <a:pt x="0" y="0"/>
                  </a:moveTo>
                  <a:lnTo>
                    <a:pt x="6095" y="0"/>
                  </a:lnTo>
                </a:path>
              </a:pathLst>
            </a:custGeom>
            <a:ln w="6095">
              <a:solidFill>
                <a:srgbClr val="999999"/>
              </a:solidFill>
            </a:ln>
          </p:spPr>
          <p:txBody>
            <a:bodyPr wrap="square" lIns="0" tIns="0" rIns="0" bIns="0" rtlCol="0"/>
            <a:lstStyle/>
            <a:p>
              <a:endParaRPr/>
            </a:p>
          </p:txBody>
        </p:sp>
        <p:pic>
          <p:nvPicPr>
            <p:cNvPr id="366" name="object 366"/>
            <p:cNvPicPr/>
            <p:nvPr/>
          </p:nvPicPr>
          <p:blipFill>
            <a:blip r:embed="rId100" cstate="print"/>
            <a:stretch>
              <a:fillRect/>
            </a:stretch>
          </p:blipFill>
          <p:spPr>
            <a:xfrm>
              <a:off x="4677034" y="2517647"/>
              <a:ext cx="969264" cy="249935"/>
            </a:xfrm>
            <a:prstGeom prst="rect">
              <a:avLst/>
            </a:prstGeom>
          </p:spPr>
        </p:pic>
        <p:pic>
          <p:nvPicPr>
            <p:cNvPr id="367" name="object 367"/>
            <p:cNvPicPr/>
            <p:nvPr/>
          </p:nvPicPr>
          <p:blipFill>
            <a:blip r:embed="rId101" cstate="print"/>
            <a:stretch>
              <a:fillRect/>
            </a:stretch>
          </p:blipFill>
          <p:spPr>
            <a:xfrm>
              <a:off x="5176906" y="2682240"/>
              <a:ext cx="12191" cy="12191"/>
            </a:xfrm>
            <a:prstGeom prst="rect">
              <a:avLst/>
            </a:prstGeom>
          </p:spPr>
        </p:pic>
        <p:pic>
          <p:nvPicPr>
            <p:cNvPr id="368" name="object 368"/>
            <p:cNvPicPr/>
            <p:nvPr/>
          </p:nvPicPr>
          <p:blipFill>
            <a:blip r:embed="rId102" cstate="print"/>
            <a:stretch>
              <a:fillRect/>
            </a:stretch>
          </p:blipFill>
          <p:spPr>
            <a:xfrm>
              <a:off x="5231770" y="2676144"/>
              <a:ext cx="219456" cy="30479"/>
            </a:xfrm>
            <a:prstGeom prst="rect">
              <a:avLst/>
            </a:prstGeom>
          </p:spPr>
        </p:pic>
        <p:sp>
          <p:nvSpPr>
            <p:cNvPr id="369" name="object 369"/>
            <p:cNvSpPr/>
            <p:nvPr/>
          </p:nvSpPr>
          <p:spPr>
            <a:xfrm>
              <a:off x="5201290" y="2691384"/>
              <a:ext cx="6350" cy="0"/>
            </a:xfrm>
            <a:custGeom>
              <a:avLst/>
              <a:gdLst/>
              <a:ahLst/>
              <a:cxnLst/>
              <a:rect l="l" t="t" r="r" b="b"/>
              <a:pathLst>
                <a:path w="6350">
                  <a:moveTo>
                    <a:pt x="0" y="0"/>
                  </a:moveTo>
                  <a:lnTo>
                    <a:pt x="6095" y="0"/>
                  </a:lnTo>
                </a:path>
              </a:pathLst>
            </a:custGeom>
            <a:ln w="6095">
              <a:solidFill>
                <a:srgbClr val="7B7B7B"/>
              </a:solidFill>
            </a:ln>
          </p:spPr>
          <p:txBody>
            <a:bodyPr wrap="square" lIns="0" tIns="0" rIns="0" bIns="0" rtlCol="0"/>
            <a:lstStyle/>
            <a:p>
              <a:endParaRPr/>
            </a:p>
          </p:txBody>
        </p:sp>
        <p:pic>
          <p:nvPicPr>
            <p:cNvPr id="370" name="object 370"/>
            <p:cNvPicPr/>
            <p:nvPr/>
          </p:nvPicPr>
          <p:blipFill>
            <a:blip r:embed="rId103" cstate="print"/>
            <a:stretch>
              <a:fillRect/>
            </a:stretch>
          </p:blipFill>
          <p:spPr>
            <a:xfrm>
              <a:off x="3695578" y="2517647"/>
              <a:ext cx="518160" cy="359663"/>
            </a:xfrm>
            <a:prstGeom prst="rect">
              <a:avLst/>
            </a:prstGeom>
          </p:spPr>
        </p:pic>
        <p:sp>
          <p:nvSpPr>
            <p:cNvPr id="371" name="object 371"/>
            <p:cNvSpPr/>
            <p:nvPr/>
          </p:nvSpPr>
          <p:spPr>
            <a:xfrm>
              <a:off x="5213482" y="2691384"/>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372" name="object 372"/>
            <p:cNvSpPr/>
            <p:nvPr/>
          </p:nvSpPr>
          <p:spPr>
            <a:xfrm>
              <a:off x="5353690" y="2691384"/>
              <a:ext cx="6350" cy="0"/>
            </a:xfrm>
            <a:custGeom>
              <a:avLst/>
              <a:gdLst/>
              <a:ahLst/>
              <a:cxnLst/>
              <a:rect l="l" t="t" r="r" b="b"/>
              <a:pathLst>
                <a:path w="6350">
                  <a:moveTo>
                    <a:pt x="0" y="0"/>
                  </a:moveTo>
                  <a:lnTo>
                    <a:pt x="6095" y="0"/>
                  </a:lnTo>
                </a:path>
              </a:pathLst>
            </a:custGeom>
            <a:ln w="6095">
              <a:solidFill>
                <a:srgbClr val="7E7E7E"/>
              </a:solidFill>
            </a:ln>
          </p:spPr>
          <p:txBody>
            <a:bodyPr wrap="square" lIns="0" tIns="0" rIns="0" bIns="0" rtlCol="0"/>
            <a:lstStyle/>
            <a:p>
              <a:endParaRPr/>
            </a:p>
          </p:txBody>
        </p:sp>
        <p:sp>
          <p:nvSpPr>
            <p:cNvPr id="373" name="object 373"/>
            <p:cNvSpPr/>
            <p:nvPr/>
          </p:nvSpPr>
          <p:spPr>
            <a:xfrm>
              <a:off x="5371978" y="2691384"/>
              <a:ext cx="6350" cy="0"/>
            </a:xfrm>
            <a:custGeom>
              <a:avLst/>
              <a:gdLst/>
              <a:ahLst/>
              <a:cxnLst/>
              <a:rect l="l" t="t" r="r" b="b"/>
              <a:pathLst>
                <a:path w="6350">
                  <a:moveTo>
                    <a:pt x="0" y="0"/>
                  </a:moveTo>
                  <a:lnTo>
                    <a:pt x="6095" y="0"/>
                  </a:lnTo>
                </a:path>
              </a:pathLst>
            </a:custGeom>
            <a:ln w="6095">
              <a:solidFill>
                <a:srgbClr val="9A9A9A"/>
              </a:solidFill>
            </a:ln>
          </p:spPr>
          <p:txBody>
            <a:bodyPr wrap="square" lIns="0" tIns="0" rIns="0" bIns="0" rtlCol="0"/>
            <a:lstStyle/>
            <a:p>
              <a:endParaRPr/>
            </a:p>
          </p:txBody>
        </p:sp>
        <p:pic>
          <p:nvPicPr>
            <p:cNvPr id="374" name="object 374"/>
            <p:cNvPicPr/>
            <p:nvPr/>
          </p:nvPicPr>
          <p:blipFill>
            <a:blip r:embed="rId104" cstate="print"/>
            <a:stretch>
              <a:fillRect/>
            </a:stretch>
          </p:blipFill>
          <p:spPr>
            <a:xfrm>
              <a:off x="6938650" y="2633472"/>
              <a:ext cx="73151" cy="121919"/>
            </a:xfrm>
            <a:prstGeom prst="rect">
              <a:avLst/>
            </a:prstGeom>
          </p:spPr>
        </p:pic>
        <p:sp>
          <p:nvSpPr>
            <p:cNvPr id="375" name="object 375"/>
            <p:cNvSpPr/>
            <p:nvPr/>
          </p:nvSpPr>
          <p:spPr>
            <a:xfrm>
              <a:off x="5213482" y="2697480"/>
              <a:ext cx="6350" cy="0"/>
            </a:xfrm>
            <a:custGeom>
              <a:avLst/>
              <a:gdLst/>
              <a:ahLst/>
              <a:cxnLst/>
              <a:rect l="l" t="t" r="r" b="b"/>
              <a:pathLst>
                <a:path w="6350">
                  <a:moveTo>
                    <a:pt x="0" y="0"/>
                  </a:moveTo>
                  <a:lnTo>
                    <a:pt x="6095" y="0"/>
                  </a:lnTo>
                </a:path>
              </a:pathLst>
            </a:custGeom>
            <a:ln w="6095">
              <a:solidFill>
                <a:srgbClr val="C3C4C4"/>
              </a:solidFill>
            </a:ln>
          </p:spPr>
          <p:txBody>
            <a:bodyPr wrap="square" lIns="0" tIns="0" rIns="0" bIns="0" rtlCol="0"/>
            <a:lstStyle/>
            <a:p>
              <a:endParaRPr/>
            </a:p>
          </p:txBody>
        </p:sp>
        <p:sp>
          <p:nvSpPr>
            <p:cNvPr id="376" name="object 376"/>
            <p:cNvSpPr/>
            <p:nvPr/>
          </p:nvSpPr>
          <p:spPr>
            <a:xfrm>
              <a:off x="5274442" y="2697480"/>
              <a:ext cx="6350" cy="0"/>
            </a:xfrm>
            <a:custGeom>
              <a:avLst/>
              <a:gdLst/>
              <a:ahLst/>
              <a:cxnLst/>
              <a:rect l="l" t="t" r="r" b="b"/>
              <a:pathLst>
                <a:path w="6350">
                  <a:moveTo>
                    <a:pt x="0" y="0"/>
                  </a:moveTo>
                  <a:lnTo>
                    <a:pt x="6095" y="0"/>
                  </a:lnTo>
                </a:path>
              </a:pathLst>
            </a:custGeom>
            <a:ln w="6095">
              <a:solidFill>
                <a:srgbClr val="ACACAC"/>
              </a:solidFill>
            </a:ln>
          </p:spPr>
          <p:txBody>
            <a:bodyPr wrap="square" lIns="0" tIns="0" rIns="0" bIns="0" rtlCol="0"/>
            <a:lstStyle/>
            <a:p>
              <a:endParaRPr/>
            </a:p>
          </p:txBody>
        </p:sp>
        <p:sp>
          <p:nvSpPr>
            <p:cNvPr id="377" name="object 377"/>
            <p:cNvSpPr/>
            <p:nvPr/>
          </p:nvSpPr>
          <p:spPr>
            <a:xfrm>
              <a:off x="5292730" y="2697480"/>
              <a:ext cx="6350" cy="0"/>
            </a:xfrm>
            <a:custGeom>
              <a:avLst/>
              <a:gdLst/>
              <a:ahLst/>
              <a:cxnLst/>
              <a:rect l="l" t="t" r="r" b="b"/>
              <a:pathLst>
                <a:path w="6350">
                  <a:moveTo>
                    <a:pt x="0" y="0"/>
                  </a:moveTo>
                  <a:lnTo>
                    <a:pt x="6095" y="0"/>
                  </a:lnTo>
                </a:path>
              </a:pathLst>
            </a:custGeom>
            <a:ln w="6095">
              <a:solidFill>
                <a:srgbClr val="5F5F5F"/>
              </a:solidFill>
            </a:ln>
          </p:spPr>
          <p:txBody>
            <a:bodyPr wrap="square" lIns="0" tIns="0" rIns="0" bIns="0" rtlCol="0"/>
            <a:lstStyle/>
            <a:p>
              <a:endParaRPr/>
            </a:p>
          </p:txBody>
        </p:sp>
        <p:sp>
          <p:nvSpPr>
            <p:cNvPr id="378" name="object 378"/>
            <p:cNvSpPr/>
            <p:nvPr/>
          </p:nvSpPr>
          <p:spPr>
            <a:xfrm>
              <a:off x="4274698" y="2703575"/>
              <a:ext cx="12700" cy="0"/>
            </a:xfrm>
            <a:custGeom>
              <a:avLst/>
              <a:gdLst/>
              <a:ahLst/>
              <a:cxnLst/>
              <a:rect l="l" t="t" r="r" b="b"/>
              <a:pathLst>
                <a:path w="12700">
                  <a:moveTo>
                    <a:pt x="0" y="0"/>
                  </a:moveTo>
                  <a:lnTo>
                    <a:pt x="12191" y="0"/>
                  </a:lnTo>
                </a:path>
              </a:pathLst>
            </a:custGeom>
            <a:ln w="6095">
              <a:solidFill>
                <a:srgbClr val="CACACA"/>
              </a:solidFill>
            </a:ln>
          </p:spPr>
          <p:txBody>
            <a:bodyPr wrap="square" lIns="0" tIns="0" rIns="0" bIns="0" rtlCol="0"/>
            <a:lstStyle/>
            <a:p>
              <a:endParaRPr/>
            </a:p>
          </p:txBody>
        </p:sp>
        <p:sp>
          <p:nvSpPr>
            <p:cNvPr id="379" name="object 379"/>
            <p:cNvSpPr/>
            <p:nvPr/>
          </p:nvSpPr>
          <p:spPr>
            <a:xfrm>
              <a:off x="5292730" y="2703575"/>
              <a:ext cx="6350" cy="0"/>
            </a:xfrm>
            <a:custGeom>
              <a:avLst/>
              <a:gdLst/>
              <a:ahLst/>
              <a:cxnLst/>
              <a:rect l="l" t="t" r="r" b="b"/>
              <a:pathLst>
                <a:path w="6350">
                  <a:moveTo>
                    <a:pt x="0" y="0"/>
                  </a:moveTo>
                  <a:lnTo>
                    <a:pt x="6095" y="0"/>
                  </a:lnTo>
                </a:path>
              </a:pathLst>
            </a:custGeom>
            <a:ln w="6095">
              <a:solidFill>
                <a:srgbClr val="9F9F9F"/>
              </a:solidFill>
            </a:ln>
          </p:spPr>
          <p:txBody>
            <a:bodyPr wrap="square" lIns="0" tIns="0" rIns="0" bIns="0" rtlCol="0"/>
            <a:lstStyle/>
            <a:p>
              <a:endParaRPr/>
            </a:p>
          </p:txBody>
        </p:sp>
        <p:sp>
          <p:nvSpPr>
            <p:cNvPr id="380" name="object 380"/>
            <p:cNvSpPr/>
            <p:nvPr/>
          </p:nvSpPr>
          <p:spPr>
            <a:xfrm>
              <a:off x="5414650" y="2703575"/>
              <a:ext cx="18415" cy="0"/>
            </a:xfrm>
            <a:custGeom>
              <a:avLst/>
              <a:gdLst/>
              <a:ahLst/>
              <a:cxnLst/>
              <a:rect l="l" t="t" r="r" b="b"/>
              <a:pathLst>
                <a:path w="18414">
                  <a:moveTo>
                    <a:pt x="0" y="0"/>
                  </a:moveTo>
                  <a:lnTo>
                    <a:pt x="18288" y="0"/>
                  </a:lnTo>
                </a:path>
              </a:pathLst>
            </a:custGeom>
            <a:ln w="6095">
              <a:solidFill>
                <a:srgbClr val="000000"/>
              </a:solidFill>
            </a:ln>
          </p:spPr>
          <p:txBody>
            <a:bodyPr wrap="square" lIns="0" tIns="0" rIns="0" bIns="0" rtlCol="0"/>
            <a:lstStyle/>
            <a:p>
              <a:endParaRPr/>
            </a:p>
          </p:txBody>
        </p:sp>
        <p:sp>
          <p:nvSpPr>
            <p:cNvPr id="381" name="object 381"/>
            <p:cNvSpPr/>
            <p:nvPr/>
          </p:nvSpPr>
          <p:spPr>
            <a:xfrm>
              <a:off x="3811402" y="2715768"/>
              <a:ext cx="6350" cy="0"/>
            </a:xfrm>
            <a:custGeom>
              <a:avLst/>
              <a:gdLst/>
              <a:ahLst/>
              <a:cxnLst/>
              <a:rect l="l" t="t" r="r" b="b"/>
              <a:pathLst>
                <a:path w="6350">
                  <a:moveTo>
                    <a:pt x="0" y="0"/>
                  </a:moveTo>
                  <a:lnTo>
                    <a:pt x="6095" y="0"/>
                  </a:lnTo>
                </a:path>
              </a:pathLst>
            </a:custGeom>
            <a:ln w="6095">
              <a:solidFill>
                <a:srgbClr val="F0EBEF"/>
              </a:solidFill>
            </a:ln>
          </p:spPr>
          <p:txBody>
            <a:bodyPr wrap="square" lIns="0" tIns="0" rIns="0" bIns="0" rtlCol="0"/>
            <a:lstStyle/>
            <a:p>
              <a:endParaRPr/>
            </a:p>
          </p:txBody>
        </p:sp>
        <p:sp>
          <p:nvSpPr>
            <p:cNvPr id="382" name="object 382"/>
            <p:cNvSpPr/>
            <p:nvPr/>
          </p:nvSpPr>
          <p:spPr>
            <a:xfrm>
              <a:off x="6987418" y="2752343"/>
              <a:ext cx="12700" cy="0"/>
            </a:xfrm>
            <a:custGeom>
              <a:avLst/>
              <a:gdLst/>
              <a:ahLst/>
              <a:cxnLst/>
              <a:rect l="l" t="t" r="r" b="b"/>
              <a:pathLst>
                <a:path w="12700">
                  <a:moveTo>
                    <a:pt x="0" y="0"/>
                  </a:moveTo>
                  <a:lnTo>
                    <a:pt x="12191" y="0"/>
                  </a:lnTo>
                </a:path>
              </a:pathLst>
            </a:custGeom>
            <a:ln w="6095">
              <a:solidFill>
                <a:srgbClr val="CBCBCB"/>
              </a:solidFill>
            </a:ln>
          </p:spPr>
          <p:txBody>
            <a:bodyPr wrap="square" lIns="0" tIns="0" rIns="0" bIns="0" rtlCol="0"/>
            <a:lstStyle/>
            <a:p>
              <a:endParaRPr/>
            </a:p>
          </p:txBody>
        </p:sp>
        <p:pic>
          <p:nvPicPr>
            <p:cNvPr id="383" name="object 383"/>
            <p:cNvPicPr/>
            <p:nvPr/>
          </p:nvPicPr>
          <p:blipFill>
            <a:blip r:embed="rId105" cstate="print"/>
            <a:stretch>
              <a:fillRect/>
            </a:stretch>
          </p:blipFill>
          <p:spPr>
            <a:xfrm>
              <a:off x="7865242" y="2517647"/>
              <a:ext cx="518160" cy="420623"/>
            </a:xfrm>
            <a:prstGeom prst="rect">
              <a:avLst/>
            </a:prstGeom>
          </p:spPr>
        </p:pic>
        <p:sp>
          <p:nvSpPr>
            <p:cNvPr id="384" name="object 384"/>
            <p:cNvSpPr/>
            <p:nvPr/>
          </p:nvSpPr>
          <p:spPr>
            <a:xfrm>
              <a:off x="5402458" y="2764536"/>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sp>
          <p:nvSpPr>
            <p:cNvPr id="385" name="object 385"/>
            <p:cNvSpPr/>
            <p:nvPr/>
          </p:nvSpPr>
          <p:spPr>
            <a:xfrm>
              <a:off x="5414650" y="2764536"/>
              <a:ext cx="6350" cy="0"/>
            </a:xfrm>
            <a:custGeom>
              <a:avLst/>
              <a:gdLst/>
              <a:ahLst/>
              <a:cxnLst/>
              <a:rect l="l" t="t" r="r" b="b"/>
              <a:pathLst>
                <a:path w="6350">
                  <a:moveTo>
                    <a:pt x="0" y="0"/>
                  </a:moveTo>
                  <a:lnTo>
                    <a:pt x="6095" y="0"/>
                  </a:lnTo>
                </a:path>
              </a:pathLst>
            </a:custGeom>
            <a:ln w="6095">
              <a:solidFill>
                <a:srgbClr val="343434"/>
              </a:solidFill>
            </a:ln>
          </p:spPr>
          <p:txBody>
            <a:bodyPr wrap="square" lIns="0" tIns="0" rIns="0" bIns="0" rtlCol="0"/>
            <a:lstStyle/>
            <a:p>
              <a:endParaRPr/>
            </a:p>
          </p:txBody>
        </p:sp>
        <p:sp>
          <p:nvSpPr>
            <p:cNvPr id="386" name="object 386"/>
            <p:cNvSpPr/>
            <p:nvPr/>
          </p:nvSpPr>
          <p:spPr>
            <a:xfrm>
              <a:off x="5402458" y="2770631"/>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387" name="object 387"/>
            <p:cNvSpPr/>
            <p:nvPr/>
          </p:nvSpPr>
          <p:spPr>
            <a:xfrm>
              <a:off x="5414650" y="2770631"/>
              <a:ext cx="6350" cy="0"/>
            </a:xfrm>
            <a:custGeom>
              <a:avLst/>
              <a:gdLst/>
              <a:ahLst/>
              <a:cxnLst/>
              <a:rect l="l" t="t" r="r" b="b"/>
              <a:pathLst>
                <a:path w="6350">
                  <a:moveTo>
                    <a:pt x="0" y="0"/>
                  </a:moveTo>
                  <a:lnTo>
                    <a:pt x="6095" y="0"/>
                  </a:lnTo>
                </a:path>
              </a:pathLst>
            </a:custGeom>
            <a:ln w="6095">
              <a:solidFill>
                <a:srgbClr val="1E1E1E"/>
              </a:solidFill>
            </a:ln>
          </p:spPr>
          <p:txBody>
            <a:bodyPr wrap="square" lIns="0" tIns="0" rIns="0" bIns="0" rtlCol="0"/>
            <a:lstStyle/>
            <a:p>
              <a:endParaRPr/>
            </a:p>
          </p:txBody>
        </p:sp>
        <p:sp>
          <p:nvSpPr>
            <p:cNvPr id="388" name="object 388"/>
            <p:cNvSpPr/>
            <p:nvPr/>
          </p:nvSpPr>
          <p:spPr>
            <a:xfrm>
              <a:off x="7920106" y="2770631"/>
              <a:ext cx="12700" cy="0"/>
            </a:xfrm>
            <a:custGeom>
              <a:avLst/>
              <a:gdLst/>
              <a:ahLst/>
              <a:cxnLst/>
              <a:rect l="l" t="t" r="r" b="b"/>
              <a:pathLst>
                <a:path w="12700">
                  <a:moveTo>
                    <a:pt x="0" y="0"/>
                  </a:moveTo>
                  <a:lnTo>
                    <a:pt x="12191" y="0"/>
                  </a:lnTo>
                </a:path>
              </a:pathLst>
            </a:custGeom>
            <a:ln w="6095">
              <a:solidFill>
                <a:srgbClr val="CACACA"/>
              </a:solidFill>
            </a:ln>
          </p:spPr>
          <p:txBody>
            <a:bodyPr wrap="square" lIns="0" tIns="0" rIns="0" bIns="0" rtlCol="0"/>
            <a:lstStyle/>
            <a:p>
              <a:endParaRPr/>
            </a:p>
          </p:txBody>
        </p:sp>
        <p:sp>
          <p:nvSpPr>
            <p:cNvPr id="389" name="object 389"/>
            <p:cNvSpPr/>
            <p:nvPr/>
          </p:nvSpPr>
          <p:spPr>
            <a:xfrm>
              <a:off x="4317370" y="2776728"/>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390" name="object 390"/>
            <p:cNvSpPr/>
            <p:nvPr/>
          </p:nvSpPr>
          <p:spPr>
            <a:xfrm>
              <a:off x="5402458" y="2776728"/>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391" name="object 391"/>
            <p:cNvSpPr/>
            <p:nvPr/>
          </p:nvSpPr>
          <p:spPr>
            <a:xfrm>
              <a:off x="5414650" y="2776728"/>
              <a:ext cx="6350" cy="0"/>
            </a:xfrm>
            <a:custGeom>
              <a:avLst/>
              <a:gdLst/>
              <a:ahLst/>
              <a:cxnLst/>
              <a:rect l="l" t="t" r="r" b="b"/>
              <a:pathLst>
                <a:path w="6350">
                  <a:moveTo>
                    <a:pt x="0" y="0"/>
                  </a:moveTo>
                  <a:lnTo>
                    <a:pt x="6095" y="0"/>
                  </a:lnTo>
                </a:path>
              </a:pathLst>
            </a:custGeom>
            <a:ln w="6095">
              <a:solidFill>
                <a:srgbClr val="141414"/>
              </a:solidFill>
            </a:ln>
          </p:spPr>
          <p:txBody>
            <a:bodyPr wrap="square" lIns="0" tIns="0" rIns="0" bIns="0" rtlCol="0"/>
            <a:lstStyle/>
            <a:p>
              <a:endParaRPr/>
            </a:p>
          </p:txBody>
        </p:sp>
        <p:sp>
          <p:nvSpPr>
            <p:cNvPr id="392" name="object 392"/>
            <p:cNvSpPr/>
            <p:nvPr/>
          </p:nvSpPr>
          <p:spPr>
            <a:xfrm>
              <a:off x="5402458" y="2782824"/>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pic>
          <p:nvPicPr>
            <p:cNvPr id="393" name="object 393"/>
            <p:cNvPicPr/>
            <p:nvPr/>
          </p:nvPicPr>
          <p:blipFill>
            <a:blip r:embed="rId106" cstate="print"/>
            <a:stretch>
              <a:fillRect/>
            </a:stretch>
          </p:blipFill>
          <p:spPr>
            <a:xfrm>
              <a:off x="6615562" y="2554224"/>
              <a:ext cx="371856" cy="359663"/>
            </a:xfrm>
            <a:prstGeom prst="rect">
              <a:avLst/>
            </a:prstGeom>
          </p:spPr>
        </p:pic>
        <p:sp>
          <p:nvSpPr>
            <p:cNvPr id="394" name="object 394"/>
            <p:cNvSpPr/>
            <p:nvPr/>
          </p:nvSpPr>
          <p:spPr>
            <a:xfrm>
              <a:off x="5420746" y="2788919"/>
              <a:ext cx="6350" cy="0"/>
            </a:xfrm>
            <a:custGeom>
              <a:avLst/>
              <a:gdLst/>
              <a:ahLst/>
              <a:cxnLst/>
              <a:rect l="l" t="t" r="r" b="b"/>
              <a:pathLst>
                <a:path w="6350">
                  <a:moveTo>
                    <a:pt x="0" y="0"/>
                  </a:moveTo>
                  <a:lnTo>
                    <a:pt x="6095" y="0"/>
                  </a:lnTo>
                </a:path>
              </a:pathLst>
            </a:custGeom>
            <a:ln w="6095">
              <a:solidFill>
                <a:srgbClr val="262626"/>
              </a:solidFill>
            </a:ln>
          </p:spPr>
          <p:txBody>
            <a:bodyPr wrap="square" lIns="0" tIns="0" rIns="0" bIns="0" rtlCol="0"/>
            <a:lstStyle/>
            <a:p>
              <a:endParaRPr/>
            </a:p>
          </p:txBody>
        </p:sp>
        <p:pic>
          <p:nvPicPr>
            <p:cNvPr id="395" name="object 395"/>
            <p:cNvPicPr/>
            <p:nvPr/>
          </p:nvPicPr>
          <p:blipFill>
            <a:blip r:embed="rId107" cstate="print"/>
            <a:stretch>
              <a:fillRect/>
            </a:stretch>
          </p:blipFill>
          <p:spPr>
            <a:xfrm>
              <a:off x="4689226" y="2767584"/>
              <a:ext cx="48767" cy="54863"/>
            </a:xfrm>
            <a:prstGeom prst="rect">
              <a:avLst/>
            </a:prstGeom>
          </p:spPr>
        </p:pic>
        <p:pic>
          <p:nvPicPr>
            <p:cNvPr id="396" name="object 396"/>
            <p:cNvPicPr/>
            <p:nvPr/>
          </p:nvPicPr>
          <p:blipFill>
            <a:blip r:embed="rId108" cstate="print"/>
            <a:stretch>
              <a:fillRect/>
            </a:stretch>
          </p:blipFill>
          <p:spPr>
            <a:xfrm>
              <a:off x="5408553" y="2761487"/>
              <a:ext cx="60959" cy="67055"/>
            </a:xfrm>
            <a:prstGeom prst="rect">
              <a:avLst/>
            </a:prstGeom>
          </p:spPr>
        </p:pic>
        <p:sp>
          <p:nvSpPr>
            <p:cNvPr id="397" name="object 397"/>
            <p:cNvSpPr/>
            <p:nvPr/>
          </p:nvSpPr>
          <p:spPr>
            <a:xfrm>
              <a:off x="5999865" y="2795015"/>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pic>
          <p:nvPicPr>
            <p:cNvPr id="398" name="object 398"/>
            <p:cNvPicPr/>
            <p:nvPr/>
          </p:nvPicPr>
          <p:blipFill>
            <a:blip r:embed="rId109" cstate="print"/>
            <a:stretch>
              <a:fillRect/>
            </a:stretch>
          </p:blipFill>
          <p:spPr>
            <a:xfrm>
              <a:off x="6865497" y="2755391"/>
              <a:ext cx="140207" cy="85343"/>
            </a:xfrm>
            <a:prstGeom prst="rect">
              <a:avLst/>
            </a:prstGeom>
          </p:spPr>
        </p:pic>
        <p:sp>
          <p:nvSpPr>
            <p:cNvPr id="399" name="object 399"/>
            <p:cNvSpPr/>
            <p:nvPr/>
          </p:nvSpPr>
          <p:spPr>
            <a:xfrm>
              <a:off x="5999865" y="2807208"/>
              <a:ext cx="6350" cy="0"/>
            </a:xfrm>
            <a:custGeom>
              <a:avLst/>
              <a:gdLst/>
              <a:ahLst/>
              <a:cxnLst/>
              <a:rect l="l" t="t" r="r" b="b"/>
              <a:pathLst>
                <a:path w="6350">
                  <a:moveTo>
                    <a:pt x="0" y="0"/>
                  </a:moveTo>
                  <a:lnTo>
                    <a:pt x="6095" y="0"/>
                  </a:lnTo>
                </a:path>
              </a:pathLst>
            </a:custGeom>
            <a:ln w="6095">
              <a:solidFill>
                <a:srgbClr val="C7C7C7"/>
              </a:solidFill>
            </a:ln>
          </p:spPr>
          <p:txBody>
            <a:bodyPr wrap="square" lIns="0" tIns="0" rIns="0" bIns="0" rtlCol="0"/>
            <a:lstStyle/>
            <a:p>
              <a:endParaRPr/>
            </a:p>
          </p:txBody>
        </p:sp>
        <p:sp>
          <p:nvSpPr>
            <p:cNvPr id="400" name="object 400"/>
            <p:cNvSpPr/>
            <p:nvPr/>
          </p:nvSpPr>
          <p:spPr>
            <a:xfrm>
              <a:off x="4323466" y="2813303"/>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401" name="object 401"/>
            <p:cNvSpPr/>
            <p:nvPr/>
          </p:nvSpPr>
          <p:spPr>
            <a:xfrm>
              <a:off x="7889626" y="2825496"/>
              <a:ext cx="43180" cy="0"/>
            </a:xfrm>
            <a:custGeom>
              <a:avLst/>
              <a:gdLst/>
              <a:ahLst/>
              <a:cxnLst/>
              <a:rect l="l" t="t" r="r" b="b"/>
              <a:pathLst>
                <a:path w="43179">
                  <a:moveTo>
                    <a:pt x="0" y="0"/>
                  </a:moveTo>
                  <a:lnTo>
                    <a:pt x="6095" y="0"/>
                  </a:lnTo>
                </a:path>
                <a:path w="43179">
                  <a:moveTo>
                    <a:pt x="30479" y="0"/>
                  </a:moveTo>
                  <a:lnTo>
                    <a:pt x="42671" y="0"/>
                  </a:lnTo>
                </a:path>
              </a:pathLst>
            </a:custGeom>
            <a:ln w="6095">
              <a:solidFill>
                <a:srgbClr val="C5C5C5"/>
              </a:solidFill>
            </a:ln>
          </p:spPr>
          <p:txBody>
            <a:bodyPr wrap="square" lIns="0" tIns="0" rIns="0" bIns="0" rtlCol="0"/>
            <a:lstStyle/>
            <a:p>
              <a:endParaRPr/>
            </a:p>
          </p:txBody>
        </p:sp>
        <p:sp>
          <p:nvSpPr>
            <p:cNvPr id="402" name="object 402"/>
            <p:cNvSpPr/>
            <p:nvPr/>
          </p:nvSpPr>
          <p:spPr>
            <a:xfrm>
              <a:off x="6987418" y="2837687"/>
              <a:ext cx="12700" cy="0"/>
            </a:xfrm>
            <a:custGeom>
              <a:avLst/>
              <a:gdLst/>
              <a:ahLst/>
              <a:cxnLst/>
              <a:rect l="l" t="t" r="r" b="b"/>
              <a:pathLst>
                <a:path w="12700">
                  <a:moveTo>
                    <a:pt x="0" y="0"/>
                  </a:moveTo>
                  <a:lnTo>
                    <a:pt x="12191" y="0"/>
                  </a:lnTo>
                </a:path>
              </a:pathLst>
            </a:custGeom>
            <a:ln w="6095">
              <a:solidFill>
                <a:srgbClr val="CACACA"/>
              </a:solidFill>
            </a:ln>
          </p:spPr>
          <p:txBody>
            <a:bodyPr wrap="square" lIns="0" tIns="0" rIns="0" bIns="0" rtlCol="0"/>
            <a:lstStyle/>
            <a:p>
              <a:endParaRPr/>
            </a:p>
          </p:txBody>
        </p:sp>
        <p:pic>
          <p:nvPicPr>
            <p:cNvPr id="403" name="object 403"/>
            <p:cNvPicPr/>
            <p:nvPr/>
          </p:nvPicPr>
          <p:blipFill>
            <a:blip r:embed="rId110" cstate="print"/>
            <a:stretch>
              <a:fillRect/>
            </a:stretch>
          </p:blipFill>
          <p:spPr>
            <a:xfrm>
              <a:off x="5810890" y="2517647"/>
              <a:ext cx="249936" cy="536447"/>
            </a:xfrm>
            <a:prstGeom prst="rect">
              <a:avLst/>
            </a:prstGeom>
          </p:spPr>
        </p:pic>
        <p:pic>
          <p:nvPicPr>
            <p:cNvPr id="404" name="object 404"/>
            <p:cNvPicPr/>
            <p:nvPr/>
          </p:nvPicPr>
          <p:blipFill>
            <a:blip r:embed="rId111" cstate="print"/>
            <a:stretch>
              <a:fillRect/>
            </a:stretch>
          </p:blipFill>
          <p:spPr>
            <a:xfrm>
              <a:off x="5408553" y="2791968"/>
              <a:ext cx="36575" cy="73151"/>
            </a:xfrm>
            <a:prstGeom prst="rect">
              <a:avLst/>
            </a:prstGeom>
          </p:spPr>
        </p:pic>
        <p:sp>
          <p:nvSpPr>
            <p:cNvPr id="405" name="object 405"/>
            <p:cNvSpPr/>
            <p:nvPr/>
          </p:nvSpPr>
          <p:spPr>
            <a:xfrm>
              <a:off x="5999865" y="2849880"/>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406" name="object 406"/>
            <p:cNvSpPr/>
            <p:nvPr/>
          </p:nvSpPr>
          <p:spPr>
            <a:xfrm>
              <a:off x="4335658" y="2855975"/>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407" name="object 407"/>
            <p:cNvSpPr/>
            <p:nvPr/>
          </p:nvSpPr>
          <p:spPr>
            <a:xfrm>
              <a:off x="6005962" y="2855975"/>
              <a:ext cx="6350" cy="0"/>
            </a:xfrm>
            <a:custGeom>
              <a:avLst/>
              <a:gdLst/>
              <a:ahLst/>
              <a:cxnLst/>
              <a:rect l="l" t="t" r="r" b="b"/>
              <a:pathLst>
                <a:path w="6350">
                  <a:moveTo>
                    <a:pt x="0" y="0"/>
                  </a:moveTo>
                  <a:lnTo>
                    <a:pt x="6095" y="0"/>
                  </a:lnTo>
                </a:path>
              </a:pathLst>
            </a:custGeom>
            <a:ln w="6095">
              <a:solidFill>
                <a:srgbClr val="C8C8C8"/>
              </a:solidFill>
            </a:ln>
          </p:spPr>
          <p:txBody>
            <a:bodyPr wrap="square" lIns="0" tIns="0" rIns="0" bIns="0" rtlCol="0"/>
            <a:lstStyle/>
            <a:p>
              <a:endParaRPr/>
            </a:p>
          </p:txBody>
        </p:sp>
        <p:sp>
          <p:nvSpPr>
            <p:cNvPr id="408" name="object 408"/>
            <p:cNvSpPr/>
            <p:nvPr/>
          </p:nvSpPr>
          <p:spPr>
            <a:xfrm>
              <a:off x="6944746" y="2855975"/>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409" name="object 409"/>
            <p:cNvSpPr/>
            <p:nvPr/>
          </p:nvSpPr>
          <p:spPr>
            <a:xfrm>
              <a:off x="6005962" y="2862072"/>
              <a:ext cx="6350" cy="0"/>
            </a:xfrm>
            <a:custGeom>
              <a:avLst/>
              <a:gdLst/>
              <a:ahLst/>
              <a:cxnLst/>
              <a:rect l="l" t="t" r="r" b="b"/>
              <a:pathLst>
                <a:path w="6350">
                  <a:moveTo>
                    <a:pt x="0" y="0"/>
                  </a:moveTo>
                  <a:lnTo>
                    <a:pt x="6095" y="0"/>
                  </a:lnTo>
                </a:path>
              </a:pathLst>
            </a:custGeom>
            <a:ln w="6095">
              <a:solidFill>
                <a:srgbClr val="CCCCCC"/>
              </a:solidFill>
            </a:ln>
          </p:spPr>
          <p:txBody>
            <a:bodyPr wrap="square" lIns="0" tIns="0" rIns="0" bIns="0" rtlCol="0"/>
            <a:lstStyle/>
            <a:p>
              <a:endParaRPr/>
            </a:p>
          </p:txBody>
        </p:sp>
        <p:sp>
          <p:nvSpPr>
            <p:cNvPr id="410" name="object 410"/>
            <p:cNvSpPr/>
            <p:nvPr/>
          </p:nvSpPr>
          <p:spPr>
            <a:xfrm>
              <a:off x="6944746" y="2862072"/>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411" name="object 411"/>
            <p:cNvSpPr/>
            <p:nvPr/>
          </p:nvSpPr>
          <p:spPr>
            <a:xfrm>
              <a:off x="4140586" y="287426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412" name="object 412"/>
            <p:cNvPicPr/>
            <p:nvPr/>
          </p:nvPicPr>
          <p:blipFill>
            <a:blip r:embed="rId112" cstate="print"/>
            <a:stretch>
              <a:fillRect/>
            </a:stretch>
          </p:blipFill>
          <p:spPr>
            <a:xfrm>
              <a:off x="5384170" y="2846831"/>
              <a:ext cx="67055" cy="48767"/>
            </a:xfrm>
            <a:prstGeom prst="rect">
              <a:avLst/>
            </a:prstGeom>
          </p:spPr>
        </p:pic>
        <p:pic>
          <p:nvPicPr>
            <p:cNvPr id="413" name="object 413"/>
            <p:cNvPicPr/>
            <p:nvPr/>
          </p:nvPicPr>
          <p:blipFill>
            <a:blip r:embed="rId113" cstate="print"/>
            <a:stretch>
              <a:fillRect/>
            </a:stretch>
          </p:blipFill>
          <p:spPr>
            <a:xfrm>
              <a:off x="5365882" y="2889503"/>
              <a:ext cx="91439" cy="30479"/>
            </a:xfrm>
            <a:prstGeom prst="rect">
              <a:avLst/>
            </a:prstGeom>
          </p:spPr>
        </p:pic>
        <p:sp>
          <p:nvSpPr>
            <p:cNvPr id="414" name="object 414"/>
            <p:cNvSpPr/>
            <p:nvPr/>
          </p:nvSpPr>
          <p:spPr>
            <a:xfrm>
              <a:off x="6859402" y="2910840"/>
              <a:ext cx="6350" cy="0"/>
            </a:xfrm>
            <a:custGeom>
              <a:avLst/>
              <a:gdLst/>
              <a:ahLst/>
              <a:cxnLst/>
              <a:rect l="l" t="t" r="r" b="b"/>
              <a:pathLst>
                <a:path w="6350">
                  <a:moveTo>
                    <a:pt x="0" y="0"/>
                  </a:moveTo>
                  <a:lnTo>
                    <a:pt x="6095" y="0"/>
                  </a:lnTo>
                </a:path>
              </a:pathLst>
            </a:custGeom>
            <a:ln w="6095">
              <a:solidFill>
                <a:srgbClr val="BEBEBE"/>
              </a:solidFill>
            </a:ln>
          </p:spPr>
          <p:txBody>
            <a:bodyPr wrap="square" lIns="0" tIns="0" rIns="0" bIns="0" rtlCol="0"/>
            <a:lstStyle/>
            <a:p>
              <a:endParaRPr/>
            </a:p>
          </p:txBody>
        </p:sp>
        <p:pic>
          <p:nvPicPr>
            <p:cNvPr id="415" name="object 415"/>
            <p:cNvPicPr/>
            <p:nvPr/>
          </p:nvPicPr>
          <p:blipFill>
            <a:blip r:embed="rId114" cstate="print"/>
            <a:stretch>
              <a:fillRect/>
            </a:stretch>
          </p:blipFill>
          <p:spPr>
            <a:xfrm>
              <a:off x="6140074" y="2901696"/>
              <a:ext cx="670560" cy="24383"/>
            </a:xfrm>
            <a:prstGeom prst="rect">
              <a:avLst/>
            </a:prstGeom>
          </p:spPr>
        </p:pic>
        <p:sp>
          <p:nvSpPr>
            <p:cNvPr id="416" name="object 416"/>
            <p:cNvSpPr/>
            <p:nvPr/>
          </p:nvSpPr>
          <p:spPr>
            <a:xfrm>
              <a:off x="6859402" y="2916936"/>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417" name="object 417"/>
            <p:cNvSpPr/>
            <p:nvPr/>
          </p:nvSpPr>
          <p:spPr>
            <a:xfrm>
              <a:off x="6225418" y="2923031"/>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418" name="object 418"/>
            <p:cNvSpPr/>
            <p:nvPr/>
          </p:nvSpPr>
          <p:spPr>
            <a:xfrm>
              <a:off x="6280282" y="2923031"/>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419" name="object 419"/>
            <p:cNvSpPr/>
            <p:nvPr/>
          </p:nvSpPr>
          <p:spPr>
            <a:xfrm>
              <a:off x="6341242" y="2923031"/>
              <a:ext cx="6350" cy="0"/>
            </a:xfrm>
            <a:custGeom>
              <a:avLst/>
              <a:gdLst/>
              <a:ahLst/>
              <a:cxnLst/>
              <a:rect l="l" t="t" r="r" b="b"/>
              <a:pathLst>
                <a:path w="6350">
                  <a:moveTo>
                    <a:pt x="0" y="0"/>
                  </a:moveTo>
                  <a:lnTo>
                    <a:pt x="6095" y="0"/>
                  </a:lnTo>
                </a:path>
              </a:pathLst>
            </a:custGeom>
            <a:ln w="6095">
              <a:solidFill>
                <a:srgbClr val="7F7F7F"/>
              </a:solidFill>
            </a:ln>
          </p:spPr>
          <p:txBody>
            <a:bodyPr wrap="square" lIns="0" tIns="0" rIns="0" bIns="0" rtlCol="0"/>
            <a:lstStyle/>
            <a:p>
              <a:endParaRPr/>
            </a:p>
          </p:txBody>
        </p:sp>
        <p:sp>
          <p:nvSpPr>
            <p:cNvPr id="420" name="object 420"/>
            <p:cNvSpPr/>
            <p:nvPr/>
          </p:nvSpPr>
          <p:spPr>
            <a:xfrm>
              <a:off x="6353434" y="2923031"/>
              <a:ext cx="6350" cy="0"/>
            </a:xfrm>
            <a:custGeom>
              <a:avLst/>
              <a:gdLst/>
              <a:ahLst/>
              <a:cxnLst/>
              <a:rect l="l" t="t" r="r" b="b"/>
              <a:pathLst>
                <a:path w="6350">
                  <a:moveTo>
                    <a:pt x="0" y="0"/>
                  </a:moveTo>
                  <a:lnTo>
                    <a:pt x="6095" y="0"/>
                  </a:lnTo>
                </a:path>
              </a:pathLst>
            </a:custGeom>
            <a:ln w="6095">
              <a:solidFill>
                <a:srgbClr val="949494"/>
              </a:solidFill>
            </a:ln>
          </p:spPr>
          <p:txBody>
            <a:bodyPr wrap="square" lIns="0" tIns="0" rIns="0" bIns="0" rtlCol="0"/>
            <a:lstStyle/>
            <a:p>
              <a:endParaRPr/>
            </a:p>
          </p:txBody>
        </p:sp>
        <p:sp>
          <p:nvSpPr>
            <p:cNvPr id="421" name="object 421"/>
            <p:cNvSpPr/>
            <p:nvPr/>
          </p:nvSpPr>
          <p:spPr>
            <a:xfrm>
              <a:off x="6402202" y="2923031"/>
              <a:ext cx="6350" cy="0"/>
            </a:xfrm>
            <a:custGeom>
              <a:avLst/>
              <a:gdLst/>
              <a:ahLst/>
              <a:cxnLst/>
              <a:rect l="l" t="t" r="r" b="b"/>
              <a:pathLst>
                <a:path w="6350">
                  <a:moveTo>
                    <a:pt x="0" y="0"/>
                  </a:moveTo>
                  <a:lnTo>
                    <a:pt x="6095" y="0"/>
                  </a:lnTo>
                </a:path>
              </a:pathLst>
            </a:custGeom>
            <a:ln w="6095">
              <a:solidFill>
                <a:srgbClr val="888888"/>
              </a:solidFill>
            </a:ln>
          </p:spPr>
          <p:txBody>
            <a:bodyPr wrap="square" lIns="0" tIns="0" rIns="0" bIns="0" rtlCol="0"/>
            <a:lstStyle/>
            <a:p>
              <a:endParaRPr/>
            </a:p>
          </p:txBody>
        </p:sp>
        <p:sp>
          <p:nvSpPr>
            <p:cNvPr id="422" name="object 422"/>
            <p:cNvSpPr/>
            <p:nvPr/>
          </p:nvSpPr>
          <p:spPr>
            <a:xfrm>
              <a:off x="6481450" y="2923031"/>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423" name="object 423"/>
            <p:cNvSpPr/>
            <p:nvPr/>
          </p:nvSpPr>
          <p:spPr>
            <a:xfrm>
              <a:off x="6536314" y="2923031"/>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pic>
          <p:nvPicPr>
            <p:cNvPr id="424" name="object 424"/>
            <p:cNvPicPr/>
            <p:nvPr/>
          </p:nvPicPr>
          <p:blipFill>
            <a:blip r:embed="rId115" cstate="print"/>
            <a:stretch>
              <a:fillRect/>
            </a:stretch>
          </p:blipFill>
          <p:spPr>
            <a:xfrm>
              <a:off x="6335146" y="2919984"/>
              <a:ext cx="195072" cy="12191"/>
            </a:xfrm>
            <a:prstGeom prst="rect">
              <a:avLst/>
            </a:prstGeom>
          </p:spPr>
        </p:pic>
        <p:pic>
          <p:nvPicPr>
            <p:cNvPr id="425" name="object 425"/>
            <p:cNvPicPr/>
            <p:nvPr/>
          </p:nvPicPr>
          <p:blipFill>
            <a:blip r:embed="rId116" cstate="print"/>
            <a:stretch>
              <a:fillRect/>
            </a:stretch>
          </p:blipFill>
          <p:spPr>
            <a:xfrm>
              <a:off x="6225418" y="2919984"/>
              <a:ext cx="109727" cy="12191"/>
            </a:xfrm>
            <a:prstGeom prst="rect">
              <a:avLst/>
            </a:prstGeom>
          </p:spPr>
        </p:pic>
        <p:pic>
          <p:nvPicPr>
            <p:cNvPr id="426" name="object 426"/>
            <p:cNvPicPr/>
            <p:nvPr/>
          </p:nvPicPr>
          <p:blipFill>
            <a:blip r:embed="rId117" cstate="print"/>
            <a:stretch>
              <a:fillRect/>
            </a:stretch>
          </p:blipFill>
          <p:spPr>
            <a:xfrm>
              <a:off x="6554602" y="2919984"/>
              <a:ext cx="310895" cy="12191"/>
            </a:xfrm>
            <a:prstGeom prst="rect">
              <a:avLst/>
            </a:prstGeom>
          </p:spPr>
        </p:pic>
        <p:sp>
          <p:nvSpPr>
            <p:cNvPr id="427" name="object 427"/>
            <p:cNvSpPr/>
            <p:nvPr/>
          </p:nvSpPr>
          <p:spPr>
            <a:xfrm>
              <a:off x="6140074" y="2929128"/>
              <a:ext cx="6350" cy="0"/>
            </a:xfrm>
            <a:custGeom>
              <a:avLst/>
              <a:gdLst/>
              <a:ahLst/>
              <a:cxnLst/>
              <a:rect l="l" t="t" r="r" b="b"/>
              <a:pathLst>
                <a:path w="6350">
                  <a:moveTo>
                    <a:pt x="0" y="0"/>
                  </a:moveTo>
                  <a:lnTo>
                    <a:pt x="6095" y="0"/>
                  </a:lnTo>
                </a:path>
              </a:pathLst>
            </a:custGeom>
            <a:ln w="6095">
              <a:solidFill>
                <a:srgbClr val="888888"/>
              </a:solidFill>
            </a:ln>
          </p:spPr>
          <p:txBody>
            <a:bodyPr wrap="square" lIns="0" tIns="0" rIns="0" bIns="0" rtlCol="0"/>
            <a:lstStyle/>
            <a:p>
              <a:endParaRPr/>
            </a:p>
          </p:txBody>
        </p:sp>
        <p:sp>
          <p:nvSpPr>
            <p:cNvPr id="428" name="object 428"/>
            <p:cNvSpPr/>
            <p:nvPr/>
          </p:nvSpPr>
          <p:spPr>
            <a:xfrm>
              <a:off x="6188842" y="2929128"/>
              <a:ext cx="6350" cy="0"/>
            </a:xfrm>
            <a:custGeom>
              <a:avLst/>
              <a:gdLst/>
              <a:ahLst/>
              <a:cxnLst/>
              <a:rect l="l" t="t" r="r" b="b"/>
              <a:pathLst>
                <a:path w="6350">
                  <a:moveTo>
                    <a:pt x="0" y="0"/>
                  </a:moveTo>
                  <a:lnTo>
                    <a:pt x="6095" y="0"/>
                  </a:lnTo>
                </a:path>
              </a:pathLst>
            </a:custGeom>
            <a:ln w="6095">
              <a:solidFill>
                <a:srgbClr val="999999"/>
              </a:solidFill>
            </a:ln>
          </p:spPr>
          <p:txBody>
            <a:bodyPr wrap="square" lIns="0" tIns="0" rIns="0" bIns="0" rtlCol="0"/>
            <a:lstStyle/>
            <a:p>
              <a:endParaRPr/>
            </a:p>
          </p:txBody>
        </p:sp>
        <p:sp>
          <p:nvSpPr>
            <p:cNvPr id="429" name="object 429"/>
            <p:cNvSpPr/>
            <p:nvPr/>
          </p:nvSpPr>
          <p:spPr>
            <a:xfrm>
              <a:off x="6213226" y="2929128"/>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430" name="object 430"/>
            <p:cNvSpPr/>
            <p:nvPr/>
          </p:nvSpPr>
          <p:spPr>
            <a:xfrm>
              <a:off x="6243706" y="2929128"/>
              <a:ext cx="6350" cy="0"/>
            </a:xfrm>
            <a:custGeom>
              <a:avLst/>
              <a:gdLst/>
              <a:ahLst/>
              <a:cxnLst/>
              <a:rect l="l" t="t" r="r" b="b"/>
              <a:pathLst>
                <a:path w="6350">
                  <a:moveTo>
                    <a:pt x="0" y="0"/>
                  </a:moveTo>
                  <a:lnTo>
                    <a:pt x="6095" y="0"/>
                  </a:lnTo>
                </a:path>
              </a:pathLst>
            </a:custGeom>
            <a:ln w="6095">
              <a:solidFill>
                <a:srgbClr val="B8B8B8"/>
              </a:solidFill>
            </a:ln>
          </p:spPr>
          <p:txBody>
            <a:bodyPr wrap="square" lIns="0" tIns="0" rIns="0" bIns="0" rtlCol="0"/>
            <a:lstStyle/>
            <a:p>
              <a:endParaRPr/>
            </a:p>
          </p:txBody>
        </p:sp>
        <p:sp>
          <p:nvSpPr>
            <p:cNvPr id="431" name="object 431"/>
            <p:cNvSpPr/>
            <p:nvPr/>
          </p:nvSpPr>
          <p:spPr>
            <a:xfrm>
              <a:off x="6261994" y="2929128"/>
              <a:ext cx="6350" cy="0"/>
            </a:xfrm>
            <a:custGeom>
              <a:avLst/>
              <a:gdLst/>
              <a:ahLst/>
              <a:cxnLst/>
              <a:rect l="l" t="t" r="r" b="b"/>
              <a:pathLst>
                <a:path w="6350">
                  <a:moveTo>
                    <a:pt x="0" y="0"/>
                  </a:moveTo>
                  <a:lnTo>
                    <a:pt x="6095" y="0"/>
                  </a:lnTo>
                </a:path>
              </a:pathLst>
            </a:custGeom>
            <a:ln w="6095">
              <a:solidFill>
                <a:srgbClr val="A1A1A1"/>
              </a:solidFill>
            </a:ln>
          </p:spPr>
          <p:txBody>
            <a:bodyPr wrap="square" lIns="0" tIns="0" rIns="0" bIns="0" rtlCol="0"/>
            <a:lstStyle/>
            <a:p>
              <a:endParaRPr/>
            </a:p>
          </p:txBody>
        </p:sp>
        <p:sp>
          <p:nvSpPr>
            <p:cNvPr id="432" name="object 432"/>
            <p:cNvSpPr/>
            <p:nvPr/>
          </p:nvSpPr>
          <p:spPr>
            <a:xfrm>
              <a:off x="6298570" y="2929128"/>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433" name="object 433"/>
            <p:cNvSpPr/>
            <p:nvPr/>
          </p:nvSpPr>
          <p:spPr>
            <a:xfrm>
              <a:off x="6310762" y="2929128"/>
              <a:ext cx="6350" cy="0"/>
            </a:xfrm>
            <a:custGeom>
              <a:avLst/>
              <a:gdLst/>
              <a:ahLst/>
              <a:cxnLst/>
              <a:rect l="l" t="t" r="r" b="b"/>
              <a:pathLst>
                <a:path w="6350">
                  <a:moveTo>
                    <a:pt x="0" y="0"/>
                  </a:moveTo>
                  <a:lnTo>
                    <a:pt x="6095" y="0"/>
                  </a:lnTo>
                </a:path>
              </a:pathLst>
            </a:custGeom>
            <a:ln w="6095">
              <a:solidFill>
                <a:srgbClr val="7B7B7B"/>
              </a:solidFill>
            </a:ln>
          </p:spPr>
          <p:txBody>
            <a:bodyPr wrap="square" lIns="0" tIns="0" rIns="0" bIns="0" rtlCol="0"/>
            <a:lstStyle/>
            <a:p>
              <a:endParaRPr/>
            </a:p>
          </p:txBody>
        </p:sp>
        <p:sp>
          <p:nvSpPr>
            <p:cNvPr id="434" name="object 434"/>
            <p:cNvSpPr/>
            <p:nvPr/>
          </p:nvSpPr>
          <p:spPr>
            <a:xfrm>
              <a:off x="6322953" y="2929128"/>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sp>
          <p:nvSpPr>
            <p:cNvPr id="435" name="object 435"/>
            <p:cNvSpPr/>
            <p:nvPr/>
          </p:nvSpPr>
          <p:spPr>
            <a:xfrm>
              <a:off x="6353434" y="2929128"/>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436" name="object 436"/>
            <p:cNvSpPr/>
            <p:nvPr/>
          </p:nvSpPr>
          <p:spPr>
            <a:xfrm>
              <a:off x="6225418" y="2932175"/>
              <a:ext cx="335280" cy="0"/>
            </a:xfrm>
            <a:custGeom>
              <a:avLst/>
              <a:gdLst/>
              <a:ahLst/>
              <a:cxnLst/>
              <a:rect l="l" t="t" r="r" b="b"/>
              <a:pathLst>
                <a:path w="335279">
                  <a:moveTo>
                    <a:pt x="0" y="0"/>
                  </a:moveTo>
                  <a:lnTo>
                    <a:pt x="335279" y="0"/>
                  </a:lnTo>
                </a:path>
              </a:pathLst>
            </a:custGeom>
            <a:ln w="12191">
              <a:solidFill>
                <a:srgbClr val="000000"/>
              </a:solidFill>
              <a:prstDash val="sysDot"/>
            </a:ln>
          </p:spPr>
          <p:txBody>
            <a:bodyPr wrap="square" lIns="0" tIns="0" rIns="0" bIns="0" rtlCol="0"/>
            <a:lstStyle/>
            <a:p>
              <a:endParaRPr/>
            </a:p>
          </p:txBody>
        </p:sp>
        <p:sp>
          <p:nvSpPr>
            <p:cNvPr id="437" name="object 437"/>
            <p:cNvSpPr/>
            <p:nvPr/>
          </p:nvSpPr>
          <p:spPr>
            <a:xfrm>
              <a:off x="6402202" y="2929128"/>
              <a:ext cx="6350" cy="0"/>
            </a:xfrm>
            <a:custGeom>
              <a:avLst/>
              <a:gdLst/>
              <a:ahLst/>
              <a:cxnLst/>
              <a:rect l="l" t="t" r="r" b="b"/>
              <a:pathLst>
                <a:path w="6350">
                  <a:moveTo>
                    <a:pt x="0" y="0"/>
                  </a:moveTo>
                  <a:lnTo>
                    <a:pt x="6095" y="0"/>
                  </a:lnTo>
                </a:path>
              </a:pathLst>
            </a:custGeom>
            <a:ln w="6095">
              <a:solidFill>
                <a:srgbClr val="878787"/>
              </a:solidFill>
            </a:ln>
          </p:spPr>
          <p:txBody>
            <a:bodyPr wrap="square" lIns="0" tIns="0" rIns="0" bIns="0" rtlCol="0"/>
            <a:lstStyle/>
            <a:p>
              <a:endParaRPr/>
            </a:p>
          </p:txBody>
        </p:sp>
        <p:sp>
          <p:nvSpPr>
            <p:cNvPr id="438" name="object 438"/>
            <p:cNvSpPr/>
            <p:nvPr/>
          </p:nvSpPr>
          <p:spPr>
            <a:xfrm>
              <a:off x="6463162" y="2929128"/>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sp>
          <p:nvSpPr>
            <p:cNvPr id="439" name="object 439"/>
            <p:cNvSpPr/>
            <p:nvPr/>
          </p:nvSpPr>
          <p:spPr>
            <a:xfrm>
              <a:off x="6481450" y="2929128"/>
              <a:ext cx="6350" cy="0"/>
            </a:xfrm>
            <a:custGeom>
              <a:avLst/>
              <a:gdLst/>
              <a:ahLst/>
              <a:cxnLst/>
              <a:rect l="l" t="t" r="r" b="b"/>
              <a:pathLst>
                <a:path w="6350">
                  <a:moveTo>
                    <a:pt x="0" y="0"/>
                  </a:moveTo>
                  <a:lnTo>
                    <a:pt x="6095" y="0"/>
                  </a:lnTo>
                </a:path>
              </a:pathLst>
            </a:custGeom>
            <a:ln w="6095">
              <a:solidFill>
                <a:srgbClr val="949494"/>
              </a:solidFill>
            </a:ln>
          </p:spPr>
          <p:txBody>
            <a:bodyPr wrap="square" lIns="0" tIns="0" rIns="0" bIns="0" rtlCol="0"/>
            <a:lstStyle/>
            <a:p>
              <a:endParaRPr/>
            </a:p>
          </p:txBody>
        </p:sp>
        <p:sp>
          <p:nvSpPr>
            <p:cNvPr id="440" name="object 440"/>
            <p:cNvSpPr/>
            <p:nvPr/>
          </p:nvSpPr>
          <p:spPr>
            <a:xfrm>
              <a:off x="6566794" y="2929128"/>
              <a:ext cx="6350" cy="0"/>
            </a:xfrm>
            <a:custGeom>
              <a:avLst/>
              <a:gdLst/>
              <a:ahLst/>
              <a:cxnLst/>
              <a:rect l="l" t="t" r="r" b="b"/>
              <a:pathLst>
                <a:path w="6350">
                  <a:moveTo>
                    <a:pt x="0" y="0"/>
                  </a:moveTo>
                  <a:lnTo>
                    <a:pt x="6095" y="0"/>
                  </a:lnTo>
                </a:path>
              </a:pathLst>
            </a:custGeom>
            <a:ln w="6095">
              <a:solidFill>
                <a:srgbClr val="7D7D7D"/>
              </a:solidFill>
            </a:ln>
          </p:spPr>
          <p:txBody>
            <a:bodyPr wrap="square" lIns="0" tIns="0" rIns="0" bIns="0" rtlCol="0"/>
            <a:lstStyle/>
            <a:p>
              <a:endParaRPr/>
            </a:p>
          </p:txBody>
        </p:sp>
        <p:sp>
          <p:nvSpPr>
            <p:cNvPr id="441" name="object 441"/>
            <p:cNvSpPr/>
            <p:nvPr/>
          </p:nvSpPr>
          <p:spPr>
            <a:xfrm>
              <a:off x="6578986" y="2929128"/>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442" name="object 442"/>
            <p:cNvSpPr/>
            <p:nvPr/>
          </p:nvSpPr>
          <p:spPr>
            <a:xfrm>
              <a:off x="6597274" y="2929128"/>
              <a:ext cx="6350" cy="0"/>
            </a:xfrm>
            <a:custGeom>
              <a:avLst/>
              <a:gdLst/>
              <a:ahLst/>
              <a:cxnLst/>
              <a:rect l="l" t="t" r="r" b="b"/>
              <a:pathLst>
                <a:path w="6350">
                  <a:moveTo>
                    <a:pt x="0" y="0"/>
                  </a:moveTo>
                  <a:lnTo>
                    <a:pt x="6095" y="0"/>
                  </a:lnTo>
                </a:path>
              </a:pathLst>
            </a:custGeom>
            <a:ln w="6095">
              <a:solidFill>
                <a:srgbClr val="707070"/>
              </a:solidFill>
            </a:ln>
          </p:spPr>
          <p:txBody>
            <a:bodyPr wrap="square" lIns="0" tIns="0" rIns="0" bIns="0" rtlCol="0"/>
            <a:lstStyle/>
            <a:p>
              <a:endParaRPr/>
            </a:p>
          </p:txBody>
        </p:sp>
        <p:sp>
          <p:nvSpPr>
            <p:cNvPr id="443" name="object 443"/>
            <p:cNvSpPr/>
            <p:nvPr/>
          </p:nvSpPr>
          <p:spPr>
            <a:xfrm>
              <a:off x="6816730" y="2929128"/>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444" name="object 444"/>
            <p:cNvSpPr/>
            <p:nvPr/>
          </p:nvSpPr>
          <p:spPr>
            <a:xfrm>
              <a:off x="6859402" y="2929128"/>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pic>
          <p:nvPicPr>
            <p:cNvPr id="445" name="object 445"/>
            <p:cNvPicPr/>
            <p:nvPr/>
          </p:nvPicPr>
          <p:blipFill>
            <a:blip r:embed="rId118" cstate="print"/>
            <a:stretch>
              <a:fillRect/>
            </a:stretch>
          </p:blipFill>
          <p:spPr>
            <a:xfrm>
              <a:off x="6133978" y="2926080"/>
              <a:ext cx="42671" cy="12191"/>
            </a:xfrm>
            <a:prstGeom prst="rect">
              <a:avLst/>
            </a:prstGeom>
          </p:spPr>
        </p:pic>
        <p:sp>
          <p:nvSpPr>
            <p:cNvPr id="446" name="object 446"/>
            <p:cNvSpPr/>
            <p:nvPr/>
          </p:nvSpPr>
          <p:spPr>
            <a:xfrm>
              <a:off x="4134490" y="2935224"/>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sp>
          <p:nvSpPr>
            <p:cNvPr id="447" name="object 447"/>
            <p:cNvSpPr/>
            <p:nvPr/>
          </p:nvSpPr>
          <p:spPr>
            <a:xfrm>
              <a:off x="6188842" y="2935224"/>
              <a:ext cx="6350" cy="0"/>
            </a:xfrm>
            <a:custGeom>
              <a:avLst/>
              <a:gdLst/>
              <a:ahLst/>
              <a:cxnLst/>
              <a:rect l="l" t="t" r="r" b="b"/>
              <a:pathLst>
                <a:path w="6350">
                  <a:moveTo>
                    <a:pt x="0" y="0"/>
                  </a:moveTo>
                  <a:lnTo>
                    <a:pt x="6095" y="0"/>
                  </a:lnTo>
                </a:path>
              </a:pathLst>
            </a:custGeom>
            <a:ln w="6095">
              <a:solidFill>
                <a:srgbClr val="939393"/>
              </a:solidFill>
            </a:ln>
          </p:spPr>
          <p:txBody>
            <a:bodyPr wrap="square" lIns="0" tIns="0" rIns="0" bIns="0" rtlCol="0"/>
            <a:lstStyle/>
            <a:p>
              <a:endParaRPr/>
            </a:p>
          </p:txBody>
        </p:sp>
        <p:sp>
          <p:nvSpPr>
            <p:cNvPr id="448" name="object 448"/>
            <p:cNvSpPr/>
            <p:nvPr/>
          </p:nvSpPr>
          <p:spPr>
            <a:xfrm>
              <a:off x="6213226" y="2935224"/>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449" name="object 449"/>
            <p:cNvSpPr/>
            <p:nvPr/>
          </p:nvSpPr>
          <p:spPr>
            <a:xfrm>
              <a:off x="6310762" y="2935224"/>
              <a:ext cx="6350" cy="0"/>
            </a:xfrm>
            <a:custGeom>
              <a:avLst/>
              <a:gdLst/>
              <a:ahLst/>
              <a:cxnLst/>
              <a:rect l="l" t="t" r="r" b="b"/>
              <a:pathLst>
                <a:path w="6350">
                  <a:moveTo>
                    <a:pt x="0" y="0"/>
                  </a:moveTo>
                  <a:lnTo>
                    <a:pt x="6095" y="0"/>
                  </a:lnTo>
                </a:path>
              </a:pathLst>
            </a:custGeom>
            <a:ln w="6095">
              <a:solidFill>
                <a:srgbClr val="7E7E7E"/>
              </a:solidFill>
            </a:ln>
          </p:spPr>
          <p:txBody>
            <a:bodyPr wrap="square" lIns="0" tIns="0" rIns="0" bIns="0" rtlCol="0"/>
            <a:lstStyle/>
            <a:p>
              <a:endParaRPr/>
            </a:p>
          </p:txBody>
        </p:sp>
        <p:sp>
          <p:nvSpPr>
            <p:cNvPr id="450" name="object 450"/>
            <p:cNvSpPr/>
            <p:nvPr/>
          </p:nvSpPr>
          <p:spPr>
            <a:xfrm>
              <a:off x="6548506" y="2935224"/>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451" name="object 451"/>
            <p:cNvSpPr/>
            <p:nvPr/>
          </p:nvSpPr>
          <p:spPr>
            <a:xfrm>
              <a:off x="6566794" y="2935224"/>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452" name="object 452"/>
            <p:cNvSpPr/>
            <p:nvPr/>
          </p:nvSpPr>
          <p:spPr>
            <a:xfrm>
              <a:off x="6816730" y="2935224"/>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453" name="object 453"/>
            <p:cNvSpPr/>
            <p:nvPr/>
          </p:nvSpPr>
          <p:spPr>
            <a:xfrm>
              <a:off x="6859402" y="2935224"/>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454" name="object 454"/>
            <p:cNvSpPr/>
            <p:nvPr/>
          </p:nvSpPr>
          <p:spPr>
            <a:xfrm>
              <a:off x="8078602" y="2935224"/>
              <a:ext cx="12700" cy="0"/>
            </a:xfrm>
            <a:custGeom>
              <a:avLst/>
              <a:gdLst/>
              <a:ahLst/>
              <a:cxnLst/>
              <a:rect l="l" t="t" r="r" b="b"/>
              <a:pathLst>
                <a:path w="12700">
                  <a:moveTo>
                    <a:pt x="0" y="0"/>
                  </a:moveTo>
                  <a:lnTo>
                    <a:pt x="12191" y="0"/>
                  </a:lnTo>
                </a:path>
              </a:pathLst>
            </a:custGeom>
            <a:ln w="6095">
              <a:solidFill>
                <a:srgbClr val="C1C1C1"/>
              </a:solidFill>
            </a:ln>
          </p:spPr>
          <p:txBody>
            <a:bodyPr wrap="square" lIns="0" tIns="0" rIns="0" bIns="0" rtlCol="0"/>
            <a:lstStyle/>
            <a:p>
              <a:endParaRPr/>
            </a:p>
          </p:txBody>
        </p:sp>
        <p:sp>
          <p:nvSpPr>
            <p:cNvPr id="455" name="object 455"/>
            <p:cNvSpPr/>
            <p:nvPr/>
          </p:nvSpPr>
          <p:spPr>
            <a:xfrm>
              <a:off x="6133978" y="2941319"/>
              <a:ext cx="6350" cy="0"/>
            </a:xfrm>
            <a:custGeom>
              <a:avLst/>
              <a:gdLst/>
              <a:ahLst/>
              <a:cxnLst/>
              <a:rect l="l" t="t" r="r" b="b"/>
              <a:pathLst>
                <a:path w="6350">
                  <a:moveTo>
                    <a:pt x="0" y="0"/>
                  </a:moveTo>
                  <a:lnTo>
                    <a:pt x="6095" y="0"/>
                  </a:lnTo>
                </a:path>
              </a:pathLst>
            </a:custGeom>
            <a:ln w="6095">
              <a:solidFill>
                <a:srgbClr val="565656"/>
              </a:solidFill>
            </a:ln>
          </p:spPr>
          <p:txBody>
            <a:bodyPr wrap="square" lIns="0" tIns="0" rIns="0" bIns="0" rtlCol="0"/>
            <a:lstStyle/>
            <a:p>
              <a:endParaRPr/>
            </a:p>
          </p:txBody>
        </p:sp>
        <p:sp>
          <p:nvSpPr>
            <p:cNvPr id="456" name="object 456"/>
            <p:cNvSpPr/>
            <p:nvPr/>
          </p:nvSpPr>
          <p:spPr>
            <a:xfrm>
              <a:off x="6158362" y="2941319"/>
              <a:ext cx="6350" cy="0"/>
            </a:xfrm>
            <a:custGeom>
              <a:avLst/>
              <a:gdLst/>
              <a:ahLst/>
              <a:cxnLst/>
              <a:rect l="l" t="t" r="r" b="b"/>
              <a:pathLst>
                <a:path w="6350">
                  <a:moveTo>
                    <a:pt x="0" y="0"/>
                  </a:moveTo>
                  <a:lnTo>
                    <a:pt x="6095" y="0"/>
                  </a:lnTo>
                </a:path>
              </a:pathLst>
            </a:custGeom>
            <a:ln w="6095">
              <a:solidFill>
                <a:srgbClr val="838383"/>
              </a:solidFill>
            </a:ln>
          </p:spPr>
          <p:txBody>
            <a:bodyPr wrap="square" lIns="0" tIns="0" rIns="0" bIns="0" rtlCol="0"/>
            <a:lstStyle/>
            <a:p>
              <a:endParaRPr/>
            </a:p>
          </p:txBody>
        </p:sp>
        <p:sp>
          <p:nvSpPr>
            <p:cNvPr id="457" name="object 457"/>
            <p:cNvSpPr/>
            <p:nvPr/>
          </p:nvSpPr>
          <p:spPr>
            <a:xfrm>
              <a:off x="6286378" y="2941319"/>
              <a:ext cx="6350" cy="0"/>
            </a:xfrm>
            <a:custGeom>
              <a:avLst/>
              <a:gdLst/>
              <a:ahLst/>
              <a:cxnLst/>
              <a:rect l="l" t="t" r="r" b="b"/>
              <a:pathLst>
                <a:path w="6350">
                  <a:moveTo>
                    <a:pt x="0" y="0"/>
                  </a:moveTo>
                  <a:lnTo>
                    <a:pt x="6095" y="0"/>
                  </a:lnTo>
                </a:path>
              </a:pathLst>
            </a:custGeom>
            <a:ln w="6095">
              <a:solidFill>
                <a:srgbClr val="A7A7A7"/>
              </a:solidFill>
            </a:ln>
          </p:spPr>
          <p:txBody>
            <a:bodyPr wrap="square" lIns="0" tIns="0" rIns="0" bIns="0" rtlCol="0"/>
            <a:lstStyle/>
            <a:p>
              <a:endParaRPr/>
            </a:p>
          </p:txBody>
        </p:sp>
        <p:sp>
          <p:nvSpPr>
            <p:cNvPr id="458" name="object 458"/>
            <p:cNvSpPr/>
            <p:nvPr/>
          </p:nvSpPr>
          <p:spPr>
            <a:xfrm>
              <a:off x="6347338" y="2941319"/>
              <a:ext cx="6350" cy="0"/>
            </a:xfrm>
            <a:custGeom>
              <a:avLst/>
              <a:gdLst/>
              <a:ahLst/>
              <a:cxnLst/>
              <a:rect l="l" t="t" r="r" b="b"/>
              <a:pathLst>
                <a:path w="6350">
                  <a:moveTo>
                    <a:pt x="0" y="0"/>
                  </a:moveTo>
                  <a:lnTo>
                    <a:pt x="6095" y="0"/>
                  </a:lnTo>
                </a:path>
              </a:pathLst>
            </a:custGeom>
            <a:ln w="6095">
              <a:solidFill>
                <a:srgbClr val="A6A6A6"/>
              </a:solidFill>
            </a:ln>
          </p:spPr>
          <p:txBody>
            <a:bodyPr wrap="square" lIns="0" tIns="0" rIns="0" bIns="0" rtlCol="0"/>
            <a:lstStyle/>
            <a:p>
              <a:endParaRPr/>
            </a:p>
          </p:txBody>
        </p:sp>
        <p:sp>
          <p:nvSpPr>
            <p:cNvPr id="459" name="object 459"/>
            <p:cNvSpPr/>
            <p:nvPr/>
          </p:nvSpPr>
          <p:spPr>
            <a:xfrm>
              <a:off x="6530218" y="2941319"/>
              <a:ext cx="6350" cy="0"/>
            </a:xfrm>
            <a:custGeom>
              <a:avLst/>
              <a:gdLst/>
              <a:ahLst/>
              <a:cxnLst/>
              <a:rect l="l" t="t" r="r" b="b"/>
              <a:pathLst>
                <a:path w="6350">
                  <a:moveTo>
                    <a:pt x="0" y="0"/>
                  </a:moveTo>
                  <a:lnTo>
                    <a:pt x="6095" y="0"/>
                  </a:lnTo>
                </a:path>
              </a:pathLst>
            </a:custGeom>
            <a:ln w="6095">
              <a:solidFill>
                <a:srgbClr val="A3A3A3"/>
              </a:solidFill>
            </a:ln>
          </p:spPr>
          <p:txBody>
            <a:bodyPr wrap="square" lIns="0" tIns="0" rIns="0" bIns="0" rtlCol="0"/>
            <a:lstStyle/>
            <a:p>
              <a:endParaRPr/>
            </a:p>
          </p:txBody>
        </p:sp>
        <p:pic>
          <p:nvPicPr>
            <p:cNvPr id="460" name="object 460"/>
            <p:cNvPicPr/>
            <p:nvPr/>
          </p:nvPicPr>
          <p:blipFill>
            <a:blip r:embed="rId119" cstate="print"/>
            <a:stretch>
              <a:fillRect/>
            </a:stretch>
          </p:blipFill>
          <p:spPr>
            <a:xfrm>
              <a:off x="6426586" y="2938272"/>
              <a:ext cx="85344" cy="12191"/>
            </a:xfrm>
            <a:prstGeom prst="rect">
              <a:avLst/>
            </a:prstGeom>
          </p:spPr>
        </p:pic>
        <p:sp>
          <p:nvSpPr>
            <p:cNvPr id="461" name="object 461"/>
            <p:cNvSpPr/>
            <p:nvPr/>
          </p:nvSpPr>
          <p:spPr>
            <a:xfrm>
              <a:off x="6859402" y="2941319"/>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462" name="object 462"/>
            <p:cNvSpPr/>
            <p:nvPr/>
          </p:nvSpPr>
          <p:spPr>
            <a:xfrm>
              <a:off x="6133978" y="2947415"/>
              <a:ext cx="6350" cy="0"/>
            </a:xfrm>
            <a:custGeom>
              <a:avLst/>
              <a:gdLst/>
              <a:ahLst/>
              <a:cxnLst/>
              <a:rect l="l" t="t" r="r" b="b"/>
              <a:pathLst>
                <a:path w="6350">
                  <a:moveTo>
                    <a:pt x="0" y="0"/>
                  </a:moveTo>
                  <a:lnTo>
                    <a:pt x="6095" y="0"/>
                  </a:lnTo>
                </a:path>
              </a:pathLst>
            </a:custGeom>
            <a:ln w="6095">
              <a:solidFill>
                <a:srgbClr val="828282"/>
              </a:solidFill>
            </a:ln>
          </p:spPr>
          <p:txBody>
            <a:bodyPr wrap="square" lIns="0" tIns="0" rIns="0" bIns="0" rtlCol="0"/>
            <a:lstStyle/>
            <a:p>
              <a:endParaRPr/>
            </a:p>
          </p:txBody>
        </p:sp>
        <p:sp>
          <p:nvSpPr>
            <p:cNvPr id="463" name="object 463"/>
            <p:cNvSpPr/>
            <p:nvPr/>
          </p:nvSpPr>
          <p:spPr>
            <a:xfrm>
              <a:off x="6158362" y="2947415"/>
              <a:ext cx="6350" cy="0"/>
            </a:xfrm>
            <a:custGeom>
              <a:avLst/>
              <a:gdLst/>
              <a:ahLst/>
              <a:cxnLst/>
              <a:rect l="l" t="t" r="r" b="b"/>
              <a:pathLst>
                <a:path w="6350">
                  <a:moveTo>
                    <a:pt x="0" y="0"/>
                  </a:moveTo>
                  <a:lnTo>
                    <a:pt x="6095" y="0"/>
                  </a:lnTo>
                </a:path>
              </a:pathLst>
            </a:custGeom>
            <a:ln w="6095">
              <a:solidFill>
                <a:srgbClr val="A8A8A8"/>
              </a:solidFill>
            </a:ln>
          </p:spPr>
          <p:txBody>
            <a:bodyPr wrap="square" lIns="0" tIns="0" rIns="0" bIns="0" rtlCol="0"/>
            <a:lstStyle/>
            <a:p>
              <a:endParaRPr/>
            </a:p>
          </p:txBody>
        </p:sp>
        <p:pic>
          <p:nvPicPr>
            <p:cNvPr id="464" name="object 464"/>
            <p:cNvPicPr/>
            <p:nvPr/>
          </p:nvPicPr>
          <p:blipFill>
            <a:blip r:embed="rId120" cstate="print"/>
            <a:stretch>
              <a:fillRect/>
            </a:stretch>
          </p:blipFill>
          <p:spPr>
            <a:xfrm>
              <a:off x="5323209" y="2907791"/>
              <a:ext cx="176783" cy="73151"/>
            </a:xfrm>
            <a:prstGeom prst="rect">
              <a:avLst/>
            </a:prstGeom>
          </p:spPr>
        </p:pic>
        <p:pic>
          <p:nvPicPr>
            <p:cNvPr id="465" name="object 465"/>
            <p:cNvPicPr/>
            <p:nvPr/>
          </p:nvPicPr>
          <p:blipFill>
            <a:blip r:embed="rId121" cstate="print"/>
            <a:stretch>
              <a:fillRect/>
            </a:stretch>
          </p:blipFill>
          <p:spPr>
            <a:xfrm>
              <a:off x="3866266" y="2779775"/>
              <a:ext cx="682752" cy="280415"/>
            </a:xfrm>
            <a:prstGeom prst="rect">
              <a:avLst/>
            </a:prstGeom>
          </p:spPr>
        </p:pic>
        <p:pic>
          <p:nvPicPr>
            <p:cNvPr id="466" name="object 466"/>
            <p:cNvPicPr/>
            <p:nvPr/>
          </p:nvPicPr>
          <p:blipFill>
            <a:blip r:embed="rId122" cstate="print"/>
            <a:stretch>
              <a:fillRect/>
            </a:stretch>
          </p:blipFill>
          <p:spPr>
            <a:xfrm>
              <a:off x="6578986" y="2932175"/>
              <a:ext cx="146304" cy="60959"/>
            </a:xfrm>
            <a:prstGeom prst="rect">
              <a:avLst/>
            </a:prstGeom>
          </p:spPr>
        </p:pic>
        <p:sp>
          <p:nvSpPr>
            <p:cNvPr id="467" name="object 467"/>
            <p:cNvSpPr/>
            <p:nvPr/>
          </p:nvSpPr>
          <p:spPr>
            <a:xfrm>
              <a:off x="8072506" y="2959608"/>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468" name="object 468"/>
            <p:cNvSpPr/>
            <p:nvPr/>
          </p:nvSpPr>
          <p:spPr>
            <a:xfrm>
              <a:off x="4451482" y="2971800"/>
              <a:ext cx="6350" cy="0"/>
            </a:xfrm>
            <a:custGeom>
              <a:avLst/>
              <a:gdLst/>
              <a:ahLst/>
              <a:cxnLst/>
              <a:rect l="l" t="t" r="r" b="b"/>
              <a:pathLst>
                <a:path w="6350">
                  <a:moveTo>
                    <a:pt x="0" y="0"/>
                  </a:moveTo>
                  <a:lnTo>
                    <a:pt x="6095" y="0"/>
                  </a:lnTo>
                </a:path>
              </a:pathLst>
            </a:custGeom>
            <a:ln w="6095">
              <a:solidFill>
                <a:srgbClr val="C7C7C7"/>
              </a:solidFill>
            </a:ln>
          </p:spPr>
          <p:txBody>
            <a:bodyPr wrap="square" lIns="0" tIns="0" rIns="0" bIns="0" rtlCol="0"/>
            <a:lstStyle/>
            <a:p>
              <a:endParaRPr/>
            </a:p>
          </p:txBody>
        </p:sp>
        <p:sp>
          <p:nvSpPr>
            <p:cNvPr id="469" name="object 469"/>
            <p:cNvSpPr/>
            <p:nvPr/>
          </p:nvSpPr>
          <p:spPr>
            <a:xfrm>
              <a:off x="8066409" y="2971800"/>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pic>
          <p:nvPicPr>
            <p:cNvPr id="470" name="object 470"/>
            <p:cNvPicPr/>
            <p:nvPr/>
          </p:nvPicPr>
          <p:blipFill>
            <a:blip r:embed="rId123" cstate="print"/>
            <a:stretch>
              <a:fillRect/>
            </a:stretch>
          </p:blipFill>
          <p:spPr>
            <a:xfrm>
              <a:off x="4835530" y="2767584"/>
              <a:ext cx="743712" cy="292607"/>
            </a:xfrm>
            <a:prstGeom prst="rect">
              <a:avLst/>
            </a:prstGeom>
          </p:spPr>
        </p:pic>
        <p:sp>
          <p:nvSpPr>
            <p:cNvPr id="471" name="object 471"/>
            <p:cNvSpPr/>
            <p:nvPr/>
          </p:nvSpPr>
          <p:spPr>
            <a:xfrm>
              <a:off x="4451482" y="2977896"/>
              <a:ext cx="12700" cy="0"/>
            </a:xfrm>
            <a:custGeom>
              <a:avLst/>
              <a:gdLst/>
              <a:ahLst/>
              <a:cxnLst/>
              <a:rect l="l" t="t" r="r" b="b"/>
              <a:pathLst>
                <a:path w="12700">
                  <a:moveTo>
                    <a:pt x="0" y="0"/>
                  </a:moveTo>
                  <a:lnTo>
                    <a:pt x="12191" y="0"/>
                  </a:lnTo>
                </a:path>
              </a:pathLst>
            </a:custGeom>
            <a:ln w="6095">
              <a:solidFill>
                <a:srgbClr val="D6D6D6"/>
              </a:solidFill>
            </a:ln>
          </p:spPr>
          <p:txBody>
            <a:bodyPr wrap="square" lIns="0" tIns="0" rIns="0" bIns="0" rtlCol="0"/>
            <a:lstStyle/>
            <a:p>
              <a:endParaRPr/>
            </a:p>
          </p:txBody>
        </p:sp>
        <p:sp>
          <p:nvSpPr>
            <p:cNvPr id="472" name="object 472"/>
            <p:cNvSpPr/>
            <p:nvPr/>
          </p:nvSpPr>
          <p:spPr>
            <a:xfrm>
              <a:off x="5408553" y="2977896"/>
              <a:ext cx="6350" cy="0"/>
            </a:xfrm>
            <a:custGeom>
              <a:avLst/>
              <a:gdLst/>
              <a:ahLst/>
              <a:cxnLst/>
              <a:rect l="l" t="t" r="r" b="b"/>
              <a:pathLst>
                <a:path w="6350">
                  <a:moveTo>
                    <a:pt x="0" y="0"/>
                  </a:moveTo>
                  <a:lnTo>
                    <a:pt x="6095" y="0"/>
                  </a:lnTo>
                </a:path>
              </a:pathLst>
            </a:custGeom>
            <a:ln w="6095">
              <a:solidFill>
                <a:srgbClr val="494949"/>
              </a:solidFill>
            </a:ln>
          </p:spPr>
          <p:txBody>
            <a:bodyPr wrap="square" lIns="0" tIns="0" rIns="0" bIns="0" rtlCol="0"/>
            <a:lstStyle/>
            <a:p>
              <a:endParaRPr/>
            </a:p>
          </p:txBody>
        </p:sp>
        <p:sp>
          <p:nvSpPr>
            <p:cNvPr id="473" name="object 473"/>
            <p:cNvSpPr/>
            <p:nvPr/>
          </p:nvSpPr>
          <p:spPr>
            <a:xfrm>
              <a:off x="4457578" y="2983991"/>
              <a:ext cx="6350" cy="0"/>
            </a:xfrm>
            <a:custGeom>
              <a:avLst/>
              <a:gdLst/>
              <a:ahLst/>
              <a:cxnLst/>
              <a:rect l="l" t="t" r="r" b="b"/>
              <a:pathLst>
                <a:path w="6350">
                  <a:moveTo>
                    <a:pt x="0" y="0"/>
                  </a:moveTo>
                  <a:lnTo>
                    <a:pt x="6095" y="0"/>
                  </a:lnTo>
                </a:path>
              </a:pathLst>
            </a:custGeom>
            <a:ln w="6095">
              <a:solidFill>
                <a:srgbClr val="CCCCCC"/>
              </a:solidFill>
            </a:ln>
          </p:spPr>
          <p:txBody>
            <a:bodyPr wrap="square" lIns="0" tIns="0" rIns="0" bIns="0" rtlCol="0"/>
            <a:lstStyle/>
            <a:p>
              <a:endParaRPr/>
            </a:p>
          </p:txBody>
        </p:sp>
        <p:sp>
          <p:nvSpPr>
            <p:cNvPr id="474" name="object 474"/>
            <p:cNvSpPr/>
            <p:nvPr/>
          </p:nvSpPr>
          <p:spPr>
            <a:xfrm>
              <a:off x="7974970" y="2990087"/>
              <a:ext cx="6350" cy="0"/>
            </a:xfrm>
            <a:custGeom>
              <a:avLst/>
              <a:gdLst/>
              <a:ahLst/>
              <a:cxnLst/>
              <a:rect l="l" t="t" r="r" b="b"/>
              <a:pathLst>
                <a:path w="6350">
                  <a:moveTo>
                    <a:pt x="0" y="0"/>
                  </a:moveTo>
                  <a:lnTo>
                    <a:pt x="6095" y="0"/>
                  </a:lnTo>
                </a:path>
              </a:pathLst>
            </a:custGeom>
            <a:ln w="6095">
              <a:solidFill>
                <a:srgbClr val="797979"/>
              </a:solidFill>
            </a:ln>
          </p:spPr>
          <p:txBody>
            <a:bodyPr wrap="square" lIns="0" tIns="0" rIns="0" bIns="0" rtlCol="0"/>
            <a:lstStyle/>
            <a:p>
              <a:endParaRPr/>
            </a:p>
          </p:txBody>
        </p:sp>
        <p:sp>
          <p:nvSpPr>
            <p:cNvPr id="475" name="object 475"/>
            <p:cNvSpPr/>
            <p:nvPr/>
          </p:nvSpPr>
          <p:spPr>
            <a:xfrm>
              <a:off x="6036442" y="2996184"/>
              <a:ext cx="12700" cy="0"/>
            </a:xfrm>
            <a:custGeom>
              <a:avLst/>
              <a:gdLst/>
              <a:ahLst/>
              <a:cxnLst/>
              <a:rect l="l" t="t" r="r" b="b"/>
              <a:pathLst>
                <a:path w="12700">
                  <a:moveTo>
                    <a:pt x="0" y="0"/>
                  </a:moveTo>
                  <a:lnTo>
                    <a:pt x="12191" y="0"/>
                  </a:lnTo>
                </a:path>
              </a:pathLst>
            </a:custGeom>
            <a:ln w="6095">
              <a:solidFill>
                <a:srgbClr val="CBCBCB"/>
              </a:solidFill>
            </a:ln>
          </p:spPr>
          <p:txBody>
            <a:bodyPr wrap="square" lIns="0" tIns="0" rIns="0" bIns="0" rtlCol="0"/>
            <a:lstStyle/>
            <a:p>
              <a:endParaRPr/>
            </a:p>
          </p:txBody>
        </p:sp>
        <p:sp>
          <p:nvSpPr>
            <p:cNvPr id="476" name="object 476"/>
            <p:cNvSpPr/>
            <p:nvPr/>
          </p:nvSpPr>
          <p:spPr>
            <a:xfrm>
              <a:off x="6774058" y="2996184"/>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477" name="object 477"/>
            <p:cNvSpPr/>
            <p:nvPr/>
          </p:nvSpPr>
          <p:spPr>
            <a:xfrm>
              <a:off x="7810378" y="3002280"/>
              <a:ext cx="6350" cy="0"/>
            </a:xfrm>
            <a:custGeom>
              <a:avLst/>
              <a:gdLst/>
              <a:ahLst/>
              <a:cxnLst/>
              <a:rect l="l" t="t" r="r" b="b"/>
              <a:pathLst>
                <a:path w="6350">
                  <a:moveTo>
                    <a:pt x="0" y="0"/>
                  </a:moveTo>
                  <a:lnTo>
                    <a:pt x="6095" y="0"/>
                  </a:lnTo>
                </a:path>
              </a:pathLst>
            </a:custGeom>
            <a:ln w="6095">
              <a:solidFill>
                <a:srgbClr val="CCCCCC"/>
              </a:solidFill>
            </a:ln>
          </p:spPr>
          <p:txBody>
            <a:bodyPr wrap="square" lIns="0" tIns="0" rIns="0" bIns="0" rtlCol="0"/>
            <a:lstStyle/>
            <a:p>
              <a:endParaRPr/>
            </a:p>
          </p:txBody>
        </p:sp>
        <p:sp>
          <p:nvSpPr>
            <p:cNvPr id="478" name="object 478"/>
            <p:cNvSpPr/>
            <p:nvPr/>
          </p:nvSpPr>
          <p:spPr>
            <a:xfrm>
              <a:off x="8054218" y="3002280"/>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pic>
          <p:nvPicPr>
            <p:cNvPr id="479" name="object 479"/>
            <p:cNvPicPr/>
            <p:nvPr/>
          </p:nvPicPr>
          <p:blipFill>
            <a:blip r:embed="rId124" cstate="print"/>
            <a:stretch>
              <a:fillRect/>
            </a:stretch>
          </p:blipFill>
          <p:spPr>
            <a:xfrm>
              <a:off x="6578986" y="2987040"/>
              <a:ext cx="128015" cy="42671"/>
            </a:xfrm>
            <a:prstGeom prst="rect">
              <a:avLst/>
            </a:prstGeom>
          </p:spPr>
        </p:pic>
        <p:pic>
          <p:nvPicPr>
            <p:cNvPr id="480" name="object 480"/>
            <p:cNvPicPr/>
            <p:nvPr/>
          </p:nvPicPr>
          <p:blipFill>
            <a:blip r:embed="rId125" cstate="print"/>
            <a:stretch>
              <a:fillRect/>
            </a:stretch>
          </p:blipFill>
          <p:spPr>
            <a:xfrm>
              <a:off x="7121530" y="2566416"/>
              <a:ext cx="518160" cy="761999"/>
            </a:xfrm>
            <a:prstGeom prst="rect">
              <a:avLst/>
            </a:prstGeom>
          </p:spPr>
        </p:pic>
        <p:sp>
          <p:nvSpPr>
            <p:cNvPr id="481" name="object 481"/>
            <p:cNvSpPr/>
            <p:nvPr/>
          </p:nvSpPr>
          <p:spPr>
            <a:xfrm>
              <a:off x="7804282" y="3014472"/>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482" name="object 482"/>
            <p:cNvSpPr/>
            <p:nvPr/>
          </p:nvSpPr>
          <p:spPr>
            <a:xfrm>
              <a:off x="7804282" y="3020568"/>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483" name="object 483"/>
            <p:cNvSpPr/>
            <p:nvPr/>
          </p:nvSpPr>
          <p:spPr>
            <a:xfrm>
              <a:off x="7810378" y="3032759"/>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484" name="object 484"/>
            <p:cNvSpPr/>
            <p:nvPr/>
          </p:nvSpPr>
          <p:spPr>
            <a:xfrm>
              <a:off x="7810378" y="3038856"/>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pic>
          <p:nvPicPr>
            <p:cNvPr id="485" name="object 485"/>
            <p:cNvPicPr/>
            <p:nvPr/>
          </p:nvPicPr>
          <p:blipFill>
            <a:blip r:embed="rId126" cstate="print"/>
            <a:stretch>
              <a:fillRect/>
            </a:stretch>
          </p:blipFill>
          <p:spPr>
            <a:xfrm>
              <a:off x="6554602" y="3023615"/>
              <a:ext cx="60959" cy="36575"/>
            </a:xfrm>
            <a:prstGeom prst="rect">
              <a:avLst/>
            </a:prstGeom>
          </p:spPr>
        </p:pic>
        <p:sp>
          <p:nvSpPr>
            <p:cNvPr id="486" name="object 486"/>
            <p:cNvSpPr/>
            <p:nvPr/>
          </p:nvSpPr>
          <p:spPr>
            <a:xfrm>
              <a:off x="5920618" y="3051047"/>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487" name="object 487"/>
            <p:cNvSpPr/>
            <p:nvPr/>
          </p:nvSpPr>
          <p:spPr>
            <a:xfrm>
              <a:off x="4024762" y="3057143"/>
              <a:ext cx="6350" cy="0"/>
            </a:xfrm>
            <a:custGeom>
              <a:avLst/>
              <a:gdLst/>
              <a:ahLst/>
              <a:cxnLst/>
              <a:rect l="l" t="t" r="r" b="b"/>
              <a:pathLst>
                <a:path w="6350">
                  <a:moveTo>
                    <a:pt x="0" y="0"/>
                  </a:moveTo>
                  <a:lnTo>
                    <a:pt x="6095" y="0"/>
                  </a:lnTo>
                </a:path>
              </a:pathLst>
            </a:custGeom>
            <a:ln w="6095">
              <a:solidFill>
                <a:srgbClr val="959595"/>
              </a:solidFill>
            </a:ln>
          </p:spPr>
          <p:txBody>
            <a:bodyPr wrap="square" lIns="0" tIns="0" rIns="0" bIns="0" rtlCol="0"/>
            <a:lstStyle/>
            <a:p>
              <a:endParaRPr/>
            </a:p>
          </p:txBody>
        </p:sp>
        <p:sp>
          <p:nvSpPr>
            <p:cNvPr id="488" name="object 488"/>
            <p:cNvSpPr/>
            <p:nvPr/>
          </p:nvSpPr>
          <p:spPr>
            <a:xfrm>
              <a:off x="4067434" y="3063240"/>
              <a:ext cx="360045" cy="0"/>
            </a:xfrm>
            <a:custGeom>
              <a:avLst/>
              <a:gdLst/>
              <a:ahLst/>
              <a:cxnLst/>
              <a:rect l="l" t="t" r="r" b="b"/>
              <a:pathLst>
                <a:path w="360045">
                  <a:moveTo>
                    <a:pt x="0" y="0"/>
                  </a:moveTo>
                  <a:lnTo>
                    <a:pt x="359664" y="0"/>
                  </a:lnTo>
                </a:path>
              </a:pathLst>
            </a:custGeom>
            <a:ln w="18287">
              <a:solidFill>
                <a:srgbClr val="000000"/>
              </a:solidFill>
              <a:prstDash val="sysDot"/>
            </a:ln>
          </p:spPr>
          <p:txBody>
            <a:bodyPr wrap="square" lIns="0" tIns="0" rIns="0" bIns="0" rtlCol="0"/>
            <a:lstStyle/>
            <a:p>
              <a:endParaRPr/>
            </a:p>
          </p:txBody>
        </p:sp>
        <p:sp>
          <p:nvSpPr>
            <p:cNvPr id="489" name="object 489"/>
            <p:cNvSpPr/>
            <p:nvPr/>
          </p:nvSpPr>
          <p:spPr>
            <a:xfrm>
              <a:off x="5402458" y="3057143"/>
              <a:ext cx="6350" cy="0"/>
            </a:xfrm>
            <a:custGeom>
              <a:avLst/>
              <a:gdLst/>
              <a:ahLst/>
              <a:cxnLst/>
              <a:rect l="l" t="t" r="r" b="b"/>
              <a:pathLst>
                <a:path w="6350">
                  <a:moveTo>
                    <a:pt x="0" y="0"/>
                  </a:moveTo>
                  <a:lnTo>
                    <a:pt x="6095" y="0"/>
                  </a:lnTo>
                </a:path>
              </a:pathLst>
            </a:custGeom>
            <a:ln w="6095">
              <a:solidFill>
                <a:srgbClr val="565656"/>
              </a:solidFill>
            </a:ln>
          </p:spPr>
          <p:txBody>
            <a:bodyPr wrap="square" lIns="0" tIns="0" rIns="0" bIns="0" rtlCol="0"/>
            <a:lstStyle/>
            <a:p>
              <a:endParaRPr/>
            </a:p>
          </p:txBody>
        </p:sp>
        <p:pic>
          <p:nvPicPr>
            <p:cNvPr id="490" name="object 490"/>
            <p:cNvPicPr/>
            <p:nvPr/>
          </p:nvPicPr>
          <p:blipFill>
            <a:blip r:embed="rId127" cstate="print"/>
            <a:stretch>
              <a:fillRect/>
            </a:stretch>
          </p:blipFill>
          <p:spPr>
            <a:xfrm>
              <a:off x="4591690" y="3048000"/>
              <a:ext cx="329184" cy="24383"/>
            </a:xfrm>
            <a:prstGeom prst="rect">
              <a:avLst/>
            </a:prstGeom>
          </p:spPr>
        </p:pic>
        <p:sp>
          <p:nvSpPr>
            <p:cNvPr id="491" name="object 491"/>
            <p:cNvSpPr/>
            <p:nvPr/>
          </p:nvSpPr>
          <p:spPr>
            <a:xfrm>
              <a:off x="5920618" y="3057143"/>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492" name="object 492"/>
            <p:cNvSpPr/>
            <p:nvPr/>
          </p:nvSpPr>
          <p:spPr>
            <a:xfrm>
              <a:off x="6603370" y="3057143"/>
              <a:ext cx="6350" cy="0"/>
            </a:xfrm>
            <a:custGeom>
              <a:avLst/>
              <a:gdLst/>
              <a:ahLst/>
              <a:cxnLst/>
              <a:rect l="l" t="t" r="r" b="b"/>
              <a:pathLst>
                <a:path w="6350">
                  <a:moveTo>
                    <a:pt x="0" y="0"/>
                  </a:moveTo>
                  <a:lnTo>
                    <a:pt x="6095" y="0"/>
                  </a:lnTo>
                </a:path>
              </a:pathLst>
            </a:custGeom>
            <a:ln w="6095">
              <a:solidFill>
                <a:srgbClr val="D5D5D5"/>
              </a:solidFill>
            </a:ln>
          </p:spPr>
          <p:txBody>
            <a:bodyPr wrap="square" lIns="0" tIns="0" rIns="0" bIns="0" rtlCol="0"/>
            <a:lstStyle/>
            <a:p>
              <a:endParaRPr/>
            </a:p>
          </p:txBody>
        </p:sp>
        <p:sp>
          <p:nvSpPr>
            <p:cNvPr id="493" name="object 493"/>
            <p:cNvSpPr/>
            <p:nvPr/>
          </p:nvSpPr>
          <p:spPr>
            <a:xfrm>
              <a:off x="4024762" y="3063240"/>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sp>
          <p:nvSpPr>
            <p:cNvPr id="494" name="object 494"/>
            <p:cNvSpPr/>
            <p:nvPr/>
          </p:nvSpPr>
          <p:spPr>
            <a:xfrm>
              <a:off x="5091562" y="3063240"/>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495" name="object 495"/>
            <p:cNvSpPr/>
            <p:nvPr/>
          </p:nvSpPr>
          <p:spPr>
            <a:xfrm>
              <a:off x="5122042" y="3069336"/>
              <a:ext cx="243840" cy="0"/>
            </a:xfrm>
            <a:custGeom>
              <a:avLst/>
              <a:gdLst/>
              <a:ahLst/>
              <a:cxnLst/>
              <a:rect l="l" t="t" r="r" b="b"/>
              <a:pathLst>
                <a:path w="243839">
                  <a:moveTo>
                    <a:pt x="0" y="0"/>
                  </a:moveTo>
                  <a:lnTo>
                    <a:pt x="243839" y="0"/>
                  </a:lnTo>
                </a:path>
              </a:pathLst>
            </a:custGeom>
            <a:ln w="18287">
              <a:solidFill>
                <a:srgbClr val="000000"/>
              </a:solidFill>
              <a:prstDash val="dot"/>
            </a:ln>
          </p:spPr>
          <p:txBody>
            <a:bodyPr wrap="square" lIns="0" tIns="0" rIns="0" bIns="0" rtlCol="0"/>
            <a:lstStyle/>
            <a:p>
              <a:endParaRPr/>
            </a:p>
          </p:txBody>
        </p:sp>
        <p:sp>
          <p:nvSpPr>
            <p:cNvPr id="496" name="object 496"/>
            <p:cNvSpPr/>
            <p:nvPr/>
          </p:nvSpPr>
          <p:spPr>
            <a:xfrm>
              <a:off x="5231770" y="3063240"/>
              <a:ext cx="6350" cy="0"/>
            </a:xfrm>
            <a:custGeom>
              <a:avLst/>
              <a:gdLst/>
              <a:ahLst/>
              <a:cxnLst/>
              <a:rect l="l" t="t" r="r" b="b"/>
              <a:pathLst>
                <a:path w="6350">
                  <a:moveTo>
                    <a:pt x="0" y="0"/>
                  </a:moveTo>
                  <a:lnTo>
                    <a:pt x="6095" y="0"/>
                  </a:lnTo>
                </a:path>
              </a:pathLst>
            </a:custGeom>
            <a:ln w="6095">
              <a:solidFill>
                <a:srgbClr val="111111"/>
              </a:solidFill>
            </a:ln>
          </p:spPr>
          <p:txBody>
            <a:bodyPr wrap="square" lIns="0" tIns="0" rIns="0" bIns="0" rtlCol="0"/>
            <a:lstStyle/>
            <a:p>
              <a:endParaRPr/>
            </a:p>
          </p:txBody>
        </p:sp>
        <p:sp>
          <p:nvSpPr>
            <p:cNvPr id="497" name="object 497"/>
            <p:cNvSpPr/>
            <p:nvPr/>
          </p:nvSpPr>
          <p:spPr>
            <a:xfrm>
              <a:off x="5402458" y="3063240"/>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sp>
          <p:nvSpPr>
            <p:cNvPr id="498" name="object 498"/>
            <p:cNvSpPr/>
            <p:nvPr/>
          </p:nvSpPr>
          <p:spPr>
            <a:xfrm>
              <a:off x="5920618" y="3063240"/>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pic>
          <p:nvPicPr>
            <p:cNvPr id="499" name="object 499"/>
            <p:cNvPicPr/>
            <p:nvPr/>
          </p:nvPicPr>
          <p:blipFill>
            <a:blip r:embed="rId128" cstate="print"/>
            <a:stretch>
              <a:fillRect/>
            </a:stretch>
          </p:blipFill>
          <p:spPr>
            <a:xfrm>
              <a:off x="3738250" y="2877312"/>
              <a:ext cx="938783" cy="225551"/>
            </a:xfrm>
            <a:prstGeom prst="rect">
              <a:avLst/>
            </a:prstGeom>
          </p:spPr>
        </p:pic>
        <p:sp>
          <p:nvSpPr>
            <p:cNvPr id="500" name="object 500"/>
            <p:cNvSpPr/>
            <p:nvPr/>
          </p:nvSpPr>
          <p:spPr>
            <a:xfrm>
              <a:off x="6603370" y="3063240"/>
              <a:ext cx="6350" cy="0"/>
            </a:xfrm>
            <a:custGeom>
              <a:avLst/>
              <a:gdLst/>
              <a:ahLst/>
              <a:cxnLst/>
              <a:rect l="l" t="t" r="r" b="b"/>
              <a:pathLst>
                <a:path w="6350">
                  <a:moveTo>
                    <a:pt x="0" y="0"/>
                  </a:moveTo>
                  <a:lnTo>
                    <a:pt x="6095" y="0"/>
                  </a:lnTo>
                </a:path>
              </a:pathLst>
            </a:custGeom>
            <a:ln w="6095">
              <a:solidFill>
                <a:srgbClr val="D5D5D5"/>
              </a:solidFill>
            </a:ln>
          </p:spPr>
          <p:txBody>
            <a:bodyPr wrap="square" lIns="0" tIns="0" rIns="0" bIns="0" rtlCol="0"/>
            <a:lstStyle/>
            <a:p>
              <a:endParaRPr/>
            </a:p>
          </p:txBody>
        </p:sp>
        <p:pic>
          <p:nvPicPr>
            <p:cNvPr id="501" name="object 501"/>
            <p:cNvPicPr/>
            <p:nvPr/>
          </p:nvPicPr>
          <p:blipFill>
            <a:blip r:embed="rId129" cstate="print"/>
            <a:stretch>
              <a:fillRect/>
            </a:stretch>
          </p:blipFill>
          <p:spPr>
            <a:xfrm>
              <a:off x="6530218" y="2932175"/>
              <a:ext cx="335280" cy="219455"/>
            </a:xfrm>
            <a:prstGeom prst="rect">
              <a:avLst/>
            </a:prstGeom>
          </p:spPr>
        </p:pic>
        <p:sp>
          <p:nvSpPr>
            <p:cNvPr id="502" name="object 502"/>
            <p:cNvSpPr/>
            <p:nvPr/>
          </p:nvSpPr>
          <p:spPr>
            <a:xfrm>
              <a:off x="5231770" y="3069336"/>
              <a:ext cx="6350" cy="0"/>
            </a:xfrm>
            <a:custGeom>
              <a:avLst/>
              <a:gdLst/>
              <a:ahLst/>
              <a:cxnLst/>
              <a:rect l="l" t="t" r="r" b="b"/>
              <a:pathLst>
                <a:path w="6350">
                  <a:moveTo>
                    <a:pt x="0" y="0"/>
                  </a:moveTo>
                  <a:lnTo>
                    <a:pt x="6095" y="0"/>
                  </a:lnTo>
                </a:path>
              </a:pathLst>
            </a:custGeom>
            <a:ln w="6095">
              <a:solidFill>
                <a:srgbClr val="101010"/>
              </a:solidFill>
            </a:ln>
          </p:spPr>
          <p:txBody>
            <a:bodyPr wrap="square" lIns="0" tIns="0" rIns="0" bIns="0" rtlCol="0"/>
            <a:lstStyle/>
            <a:p>
              <a:endParaRPr/>
            </a:p>
          </p:txBody>
        </p:sp>
        <p:sp>
          <p:nvSpPr>
            <p:cNvPr id="503" name="object 503"/>
            <p:cNvSpPr/>
            <p:nvPr/>
          </p:nvSpPr>
          <p:spPr>
            <a:xfrm>
              <a:off x="5402458" y="3069336"/>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sp>
          <p:nvSpPr>
            <p:cNvPr id="504" name="object 504"/>
            <p:cNvSpPr/>
            <p:nvPr/>
          </p:nvSpPr>
          <p:spPr>
            <a:xfrm>
              <a:off x="5920618" y="3069336"/>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505" name="object 505"/>
            <p:cNvSpPr/>
            <p:nvPr/>
          </p:nvSpPr>
          <p:spPr>
            <a:xfrm>
              <a:off x="6603370" y="3069336"/>
              <a:ext cx="6350" cy="0"/>
            </a:xfrm>
            <a:custGeom>
              <a:avLst/>
              <a:gdLst/>
              <a:ahLst/>
              <a:cxnLst/>
              <a:rect l="l" t="t" r="r" b="b"/>
              <a:pathLst>
                <a:path w="6350">
                  <a:moveTo>
                    <a:pt x="0" y="0"/>
                  </a:moveTo>
                  <a:lnTo>
                    <a:pt x="6095" y="0"/>
                  </a:lnTo>
                </a:path>
              </a:pathLst>
            </a:custGeom>
            <a:ln w="6095">
              <a:solidFill>
                <a:srgbClr val="DDDDDD"/>
              </a:solidFill>
            </a:ln>
          </p:spPr>
          <p:txBody>
            <a:bodyPr wrap="square" lIns="0" tIns="0" rIns="0" bIns="0" rtlCol="0"/>
            <a:lstStyle/>
            <a:p>
              <a:endParaRPr/>
            </a:p>
          </p:txBody>
        </p:sp>
        <p:pic>
          <p:nvPicPr>
            <p:cNvPr id="506" name="object 506"/>
            <p:cNvPicPr/>
            <p:nvPr/>
          </p:nvPicPr>
          <p:blipFill>
            <a:blip r:embed="rId130" cstate="print"/>
            <a:stretch>
              <a:fillRect/>
            </a:stretch>
          </p:blipFill>
          <p:spPr>
            <a:xfrm>
              <a:off x="4994026" y="3060191"/>
              <a:ext cx="73151" cy="24383"/>
            </a:xfrm>
            <a:prstGeom prst="rect">
              <a:avLst/>
            </a:prstGeom>
          </p:spPr>
        </p:pic>
        <p:pic>
          <p:nvPicPr>
            <p:cNvPr id="507" name="object 507"/>
            <p:cNvPicPr/>
            <p:nvPr/>
          </p:nvPicPr>
          <p:blipFill>
            <a:blip r:embed="rId131" cstate="print"/>
            <a:stretch>
              <a:fillRect/>
            </a:stretch>
          </p:blipFill>
          <p:spPr>
            <a:xfrm>
              <a:off x="4024762" y="3054096"/>
              <a:ext cx="731519" cy="30479"/>
            </a:xfrm>
            <a:prstGeom prst="rect">
              <a:avLst/>
            </a:prstGeom>
          </p:spPr>
        </p:pic>
        <p:pic>
          <p:nvPicPr>
            <p:cNvPr id="508" name="object 508"/>
            <p:cNvPicPr/>
            <p:nvPr/>
          </p:nvPicPr>
          <p:blipFill>
            <a:blip r:embed="rId132" cstate="print"/>
            <a:stretch>
              <a:fillRect/>
            </a:stretch>
          </p:blipFill>
          <p:spPr>
            <a:xfrm>
              <a:off x="4823338" y="3060191"/>
              <a:ext cx="152399" cy="24383"/>
            </a:xfrm>
            <a:prstGeom prst="rect">
              <a:avLst/>
            </a:prstGeom>
          </p:spPr>
        </p:pic>
        <p:sp>
          <p:nvSpPr>
            <p:cNvPr id="509" name="object 509"/>
            <p:cNvSpPr/>
            <p:nvPr/>
          </p:nvSpPr>
          <p:spPr>
            <a:xfrm>
              <a:off x="4969642" y="3075431"/>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sp>
          <p:nvSpPr>
            <p:cNvPr id="510" name="object 510"/>
            <p:cNvSpPr/>
            <p:nvPr/>
          </p:nvSpPr>
          <p:spPr>
            <a:xfrm>
              <a:off x="5231770" y="3075431"/>
              <a:ext cx="6350" cy="0"/>
            </a:xfrm>
            <a:custGeom>
              <a:avLst/>
              <a:gdLst/>
              <a:ahLst/>
              <a:cxnLst/>
              <a:rect l="l" t="t" r="r" b="b"/>
              <a:pathLst>
                <a:path w="6350">
                  <a:moveTo>
                    <a:pt x="0" y="0"/>
                  </a:moveTo>
                  <a:lnTo>
                    <a:pt x="6095" y="0"/>
                  </a:lnTo>
                </a:path>
              </a:pathLst>
            </a:custGeom>
            <a:ln w="6095">
              <a:solidFill>
                <a:srgbClr val="101010"/>
              </a:solidFill>
            </a:ln>
          </p:spPr>
          <p:txBody>
            <a:bodyPr wrap="square" lIns="0" tIns="0" rIns="0" bIns="0" rtlCol="0"/>
            <a:lstStyle/>
            <a:p>
              <a:endParaRPr/>
            </a:p>
          </p:txBody>
        </p:sp>
        <p:sp>
          <p:nvSpPr>
            <p:cNvPr id="511" name="object 511"/>
            <p:cNvSpPr/>
            <p:nvPr/>
          </p:nvSpPr>
          <p:spPr>
            <a:xfrm>
              <a:off x="5402458" y="3075431"/>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sp>
          <p:nvSpPr>
            <p:cNvPr id="512" name="object 512"/>
            <p:cNvSpPr/>
            <p:nvPr/>
          </p:nvSpPr>
          <p:spPr>
            <a:xfrm>
              <a:off x="6609465" y="3075431"/>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513" name="object 513"/>
            <p:cNvSpPr/>
            <p:nvPr/>
          </p:nvSpPr>
          <p:spPr>
            <a:xfrm>
              <a:off x="4969642" y="3081528"/>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pic>
          <p:nvPicPr>
            <p:cNvPr id="514" name="object 514"/>
            <p:cNvPicPr/>
            <p:nvPr/>
          </p:nvPicPr>
          <p:blipFill>
            <a:blip r:embed="rId133" cstate="print"/>
            <a:stretch>
              <a:fillRect/>
            </a:stretch>
          </p:blipFill>
          <p:spPr>
            <a:xfrm>
              <a:off x="7609209" y="2938272"/>
              <a:ext cx="621792" cy="219455"/>
            </a:xfrm>
            <a:prstGeom prst="rect">
              <a:avLst/>
            </a:prstGeom>
          </p:spPr>
        </p:pic>
        <p:sp>
          <p:nvSpPr>
            <p:cNvPr id="515" name="object 515"/>
            <p:cNvSpPr/>
            <p:nvPr/>
          </p:nvSpPr>
          <p:spPr>
            <a:xfrm>
              <a:off x="5231770" y="3081528"/>
              <a:ext cx="6350" cy="0"/>
            </a:xfrm>
            <a:custGeom>
              <a:avLst/>
              <a:gdLst/>
              <a:ahLst/>
              <a:cxnLst/>
              <a:rect l="l" t="t" r="r" b="b"/>
              <a:pathLst>
                <a:path w="6350">
                  <a:moveTo>
                    <a:pt x="0" y="0"/>
                  </a:moveTo>
                  <a:lnTo>
                    <a:pt x="6095" y="0"/>
                  </a:lnTo>
                </a:path>
              </a:pathLst>
            </a:custGeom>
            <a:ln w="6095">
              <a:solidFill>
                <a:srgbClr val="111111"/>
              </a:solidFill>
            </a:ln>
          </p:spPr>
          <p:txBody>
            <a:bodyPr wrap="square" lIns="0" tIns="0" rIns="0" bIns="0" rtlCol="0"/>
            <a:lstStyle/>
            <a:p>
              <a:endParaRPr/>
            </a:p>
          </p:txBody>
        </p:sp>
        <p:sp>
          <p:nvSpPr>
            <p:cNvPr id="516" name="object 516"/>
            <p:cNvSpPr/>
            <p:nvPr/>
          </p:nvSpPr>
          <p:spPr>
            <a:xfrm>
              <a:off x="5402458" y="3081528"/>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517" name="object 517"/>
            <p:cNvSpPr/>
            <p:nvPr/>
          </p:nvSpPr>
          <p:spPr>
            <a:xfrm>
              <a:off x="5920618" y="3081528"/>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518" name="object 518"/>
            <p:cNvSpPr/>
            <p:nvPr/>
          </p:nvSpPr>
          <p:spPr>
            <a:xfrm>
              <a:off x="6609465" y="3081528"/>
              <a:ext cx="6350" cy="0"/>
            </a:xfrm>
            <a:custGeom>
              <a:avLst/>
              <a:gdLst/>
              <a:ahLst/>
              <a:cxnLst/>
              <a:rect l="l" t="t" r="r" b="b"/>
              <a:pathLst>
                <a:path w="6350">
                  <a:moveTo>
                    <a:pt x="0" y="0"/>
                  </a:moveTo>
                  <a:lnTo>
                    <a:pt x="6095" y="0"/>
                  </a:lnTo>
                </a:path>
              </a:pathLst>
            </a:custGeom>
            <a:ln w="6095">
              <a:solidFill>
                <a:srgbClr val="CDCDCD"/>
              </a:solidFill>
            </a:ln>
          </p:spPr>
          <p:txBody>
            <a:bodyPr wrap="square" lIns="0" tIns="0" rIns="0" bIns="0" rtlCol="0"/>
            <a:lstStyle/>
            <a:p>
              <a:endParaRPr/>
            </a:p>
          </p:txBody>
        </p:sp>
        <p:pic>
          <p:nvPicPr>
            <p:cNvPr id="519" name="object 519"/>
            <p:cNvPicPr/>
            <p:nvPr/>
          </p:nvPicPr>
          <p:blipFill>
            <a:blip r:embed="rId134" cstate="print"/>
            <a:stretch>
              <a:fillRect/>
            </a:stretch>
          </p:blipFill>
          <p:spPr>
            <a:xfrm>
              <a:off x="5061082" y="3078480"/>
              <a:ext cx="97535" cy="12191"/>
            </a:xfrm>
            <a:prstGeom prst="rect">
              <a:avLst/>
            </a:prstGeom>
          </p:spPr>
        </p:pic>
        <p:pic>
          <p:nvPicPr>
            <p:cNvPr id="520" name="object 520"/>
            <p:cNvPicPr/>
            <p:nvPr/>
          </p:nvPicPr>
          <p:blipFill>
            <a:blip r:embed="rId135" cstate="print"/>
            <a:stretch>
              <a:fillRect/>
            </a:stretch>
          </p:blipFill>
          <p:spPr>
            <a:xfrm>
              <a:off x="4884297" y="3054096"/>
              <a:ext cx="725424" cy="48767"/>
            </a:xfrm>
            <a:prstGeom prst="rect">
              <a:avLst/>
            </a:prstGeom>
          </p:spPr>
        </p:pic>
        <p:pic>
          <p:nvPicPr>
            <p:cNvPr id="521" name="object 521"/>
            <p:cNvPicPr/>
            <p:nvPr/>
          </p:nvPicPr>
          <p:blipFill>
            <a:blip r:embed="rId136" cstate="print"/>
            <a:stretch>
              <a:fillRect/>
            </a:stretch>
          </p:blipFill>
          <p:spPr>
            <a:xfrm>
              <a:off x="8157850" y="2517647"/>
              <a:ext cx="749807" cy="743711"/>
            </a:xfrm>
            <a:prstGeom prst="rect">
              <a:avLst/>
            </a:prstGeom>
          </p:spPr>
        </p:pic>
        <p:sp>
          <p:nvSpPr>
            <p:cNvPr id="522" name="object 522"/>
            <p:cNvSpPr/>
            <p:nvPr/>
          </p:nvSpPr>
          <p:spPr>
            <a:xfrm>
              <a:off x="4884297" y="3087624"/>
              <a:ext cx="6350" cy="0"/>
            </a:xfrm>
            <a:custGeom>
              <a:avLst/>
              <a:gdLst/>
              <a:ahLst/>
              <a:cxnLst/>
              <a:rect l="l" t="t" r="r" b="b"/>
              <a:pathLst>
                <a:path w="6350">
                  <a:moveTo>
                    <a:pt x="0" y="0"/>
                  </a:moveTo>
                  <a:lnTo>
                    <a:pt x="6095" y="0"/>
                  </a:lnTo>
                </a:path>
              </a:pathLst>
            </a:custGeom>
            <a:ln w="6095">
              <a:solidFill>
                <a:srgbClr val="1E1E1E"/>
              </a:solidFill>
            </a:ln>
          </p:spPr>
          <p:txBody>
            <a:bodyPr wrap="square" lIns="0" tIns="0" rIns="0" bIns="0" rtlCol="0"/>
            <a:lstStyle/>
            <a:p>
              <a:endParaRPr/>
            </a:p>
          </p:txBody>
        </p:sp>
        <p:sp>
          <p:nvSpPr>
            <p:cNvPr id="523" name="object 523"/>
            <p:cNvSpPr/>
            <p:nvPr/>
          </p:nvSpPr>
          <p:spPr>
            <a:xfrm>
              <a:off x="4969642" y="3087624"/>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sp>
          <p:nvSpPr>
            <p:cNvPr id="524" name="object 524"/>
            <p:cNvSpPr/>
            <p:nvPr/>
          </p:nvSpPr>
          <p:spPr>
            <a:xfrm>
              <a:off x="5061082" y="3087624"/>
              <a:ext cx="6350" cy="0"/>
            </a:xfrm>
            <a:custGeom>
              <a:avLst/>
              <a:gdLst/>
              <a:ahLst/>
              <a:cxnLst/>
              <a:rect l="l" t="t" r="r" b="b"/>
              <a:pathLst>
                <a:path w="6350">
                  <a:moveTo>
                    <a:pt x="0" y="0"/>
                  </a:moveTo>
                  <a:lnTo>
                    <a:pt x="6095" y="0"/>
                  </a:lnTo>
                </a:path>
              </a:pathLst>
            </a:custGeom>
            <a:ln w="6095">
              <a:solidFill>
                <a:srgbClr val="1A1A1A"/>
              </a:solidFill>
            </a:ln>
          </p:spPr>
          <p:txBody>
            <a:bodyPr wrap="square" lIns="0" tIns="0" rIns="0" bIns="0" rtlCol="0"/>
            <a:lstStyle/>
            <a:p>
              <a:endParaRPr/>
            </a:p>
          </p:txBody>
        </p:sp>
        <p:sp>
          <p:nvSpPr>
            <p:cNvPr id="525" name="object 525"/>
            <p:cNvSpPr/>
            <p:nvPr/>
          </p:nvSpPr>
          <p:spPr>
            <a:xfrm>
              <a:off x="5146426" y="3087624"/>
              <a:ext cx="12700" cy="0"/>
            </a:xfrm>
            <a:custGeom>
              <a:avLst/>
              <a:gdLst/>
              <a:ahLst/>
              <a:cxnLst/>
              <a:rect l="l" t="t" r="r" b="b"/>
              <a:pathLst>
                <a:path w="12700">
                  <a:moveTo>
                    <a:pt x="0" y="0"/>
                  </a:moveTo>
                  <a:lnTo>
                    <a:pt x="12191" y="0"/>
                  </a:lnTo>
                </a:path>
              </a:pathLst>
            </a:custGeom>
            <a:ln w="6095">
              <a:solidFill>
                <a:srgbClr val="161616"/>
              </a:solidFill>
            </a:ln>
          </p:spPr>
          <p:txBody>
            <a:bodyPr wrap="square" lIns="0" tIns="0" rIns="0" bIns="0" rtlCol="0"/>
            <a:lstStyle/>
            <a:p>
              <a:endParaRPr/>
            </a:p>
          </p:txBody>
        </p:sp>
        <p:sp>
          <p:nvSpPr>
            <p:cNvPr id="526" name="object 526"/>
            <p:cNvSpPr/>
            <p:nvPr/>
          </p:nvSpPr>
          <p:spPr>
            <a:xfrm>
              <a:off x="6609465" y="3087624"/>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sp>
          <p:nvSpPr>
            <p:cNvPr id="527" name="object 527"/>
            <p:cNvSpPr/>
            <p:nvPr/>
          </p:nvSpPr>
          <p:spPr>
            <a:xfrm>
              <a:off x="5061082" y="3093719"/>
              <a:ext cx="6350" cy="0"/>
            </a:xfrm>
            <a:custGeom>
              <a:avLst/>
              <a:gdLst/>
              <a:ahLst/>
              <a:cxnLst/>
              <a:rect l="l" t="t" r="r" b="b"/>
              <a:pathLst>
                <a:path w="6350">
                  <a:moveTo>
                    <a:pt x="0" y="0"/>
                  </a:moveTo>
                  <a:lnTo>
                    <a:pt x="6095" y="0"/>
                  </a:lnTo>
                </a:path>
              </a:pathLst>
            </a:custGeom>
            <a:ln w="6095">
              <a:solidFill>
                <a:srgbClr val="060606"/>
              </a:solidFill>
            </a:ln>
          </p:spPr>
          <p:txBody>
            <a:bodyPr wrap="square" lIns="0" tIns="0" rIns="0" bIns="0" rtlCol="0"/>
            <a:lstStyle/>
            <a:p>
              <a:endParaRPr/>
            </a:p>
          </p:txBody>
        </p:sp>
        <p:pic>
          <p:nvPicPr>
            <p:cNvPr id="528" name="object 528"/>
            <p:cNvPicPr/>
            <p:nvPr/>
          </p:nvPicPr>
          <p:blipFill>
            <a:blip r:embed="rId137" cstate="print"/>
            <a:stretch>
              <a:fillRect/>
            </a:stretch>
          </p:blipFill>
          <p:spPr>
            <a:xfrm>
              <a:off x="4024762" y="3078480"/>
              <a:ext cx="865631" cy="30479"/>
            </a:xfrm>
            <a:prstGeom prst="rect">
              <a:avLst/>
            </a:prstGeom>
          </p:spPr>
        </p:pic>
        <p:sp>
          <p:nvSpPr>
            <p:cNvPr id="529" name="object 529"/>
            <p:cNvSpPr/>
            <p:nvPr/>
          </p:nvSpPr>
          <p:spPr>
            <a:xfrm>
              <a:off x="4597786" y="3099815"/>
              <a:ext cx="6350" cy="0"/>
            </a:xfrm>
            <a:custGeom>
              <a:avLst/>
              <a:gdLst/>
              <a:ahLst/>
              <a:cxnLst/>
              <a:rect l="l" t="t" r="r" b="b"/>
              <a:pathLst>
                <a:path w="6350">
                  <a:moveTo>
                    <a:pt x="0" y="0"/>
                  </a:moveTo>
                  <a:lnTo>
                    <a:pt x="6095" y="0"/>
                  </a:lnTo>
                </a:path>
              </a:pathLst>
            </a:custGeom>
            <a:ln w="6095">
              <a:solidFill>
                <a:srgbClr val="060606"/>
              </a:solidFill>
            </a:ln>
          </p:spPr>
          <p:txBody>
            <a:bodyPr wrap="square" lIns="0" tIns="0" rIns="0" bIns="0" rtlCol="0"/>
            <a:lstStyle/>
            <a:p>
              <a:endParaRPr/>
            </a:p>
          </p:txBody>
        </p:sp>
        <p:sp>
          <p:nvSpPr>
            <p:cNvPr id="530" name="object 530"/>
            <p:cNvSpPr/>
            <p:nvPr/>
          </p:nvSpPr>
          <p:spPr>
            <a:xfrm>
              <a:off x="4884297" y="3099815"/>
              <a:ext cx="6350" cy="0"/>
            </a:xfrm>
            <a:custGeom>
              <a:avLst/>
              <a:gdLst/>
              <a:ahLst/>
              <a:cxnLst/>
              <a:rect l="l" t="t" r="r" b="b"/>
              <a:pathLst>
                <a:path w="6350">
                  <a:moveTo>
                    <a:pt x="0" y="0"/>
                  </a:moveTo>
                  <a:lnTo>
                    <a:pt x="6095" y="0"/>
                  </a:lnTo>
                </a:path>
              </a:pathLst>
            </a:custGeom>
            <a:ln w="6095">
              <a:solidFill>
                <a:srgbClr val="131313"/>
              </a:solidFill>
            </a:ln>
          </p:spPr>
          <p:txBody>
            <a:bodyPr wrap="square" lIns="0" tIns="0" rIns="0" bIns="0" rtlCol="0"/>
            <a:lstStyle/>
            <a:p>
              <a:endParaRPr/>
            </a:p>
          </p:txBody>
        </p:sp>
        <p:sp>
          <p:nvSpPr>
            <p:cNvPr id="531" name="object 531"/>
            <p:cNvSpPr/>
            <p:nvPr/>
          </p:nvSpPr>
          <p:spPr>
            <a:xfrm>
              <a:off x="5231770" y="3099815"/>
              <a:ext cx="6350" cy="0"/>
            </a:xfrm>
            <a:custGeom>
              <a:avLst/>
              <a:gdLst/>
              <a:ahLst/>
              <a:cxnLst/>
              <a:rect l="l" t="t" r="r" b="b"/>
              <a:pathLst>
                <a:path w="6350">
                  <a:moveTo>
                    <a:pt x="0" y="0"/>
                  </a:moveTo>
                  <a:lnTo>
                    <a:pt x="6095" y="0"/>
                  </a:lnTo>
                </a:path>
              </a:pathLst>
            </a:custGeom>
            <a:ln w="6095">
              <a:solidFill>
                <a:srgbClr val="111111"/>
              </a:solidFill>
            </a:ln>
          </p:spPr>
          <p:txBody>
            <a:bodyPr wrap="square" lIns="0" tIns="0" rIns="0" bIns="0" rtlCol="0"/>
            <a:lstStyle/>
            <a:p>
              <a:endParaRPr/>
            </a:p>
          </p:txBody>
        </p:sp>
        <p:sp>
          <p:nvSpPr>
            <p:cNvPr id="532" name="object 532"/>
            <p:cNvSpPr/>
            <p:nvPr/>
          </p:nvSpPr>
          <p:spPr>
            <a:xfrm>
              <a:off x="5402458" y="3099815"/>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533" name="object 533"/>
            <p:cNvSpPr/>
            <p:nvPr/>
          </p:nvSpPr>
          <p:spPr>
            <a:xfrm>
              <a:off x="4719706" y="3105912"/>
              <a:ext cx="6350" cy="0"/>
            </a:xfrm>
            <a:custGeom>
              <a:avLst/>
              <a:gdLst/>
              <a:ahLst/>
              <a:cxnLst/>
              <a:rect l="l" t="t" r="r" b="b"/>
              <a:pathLst>
                <a:path w="6350">
                  <a:moveTo>
                    <a:pt x="0" y="0"/>
                  </a:moveTo>
                  <a:lnTo>
                    <a:pt x="6095" y="0"/>
                  </a:lnTo>
                </a:path>
              </a:pathLst>
            </a:custGeom>
            <a:ln w="6095">
              <a:solidFill>
                <a:srgbClr val="030303"/>
              </a:solidFill>
            </a:ln>
          </p:spPr>
          <p:txBody>
            <a:bodyPr wrap="square" lIns="0" tIns="0" rIns="0" bIns="0" rtlCol="0"/>
            <a:lstStyle/>
            <a:p>
              <a:endParaRPr/>
            </a:p>
          </p:txBody>
        </p:sp>
        <p:sp>
          <p:nvSpPr>
            <p:cNvPr id="534" name="object 534"/>
            <p:cNvSpPr/>
            <p:nvPr/>
          </p:nvSpPr>
          <p:spPr>
            <a:xfrm>
              <a:off x="4969642" y="3105912"/>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sp>
          <p:nvSpPr>
            <p:cNvPr id="535" name="object 535"/>
            <p:cNvSpPr/>
            <p:nvPr/>
          </p:nvSpPr>
          <p:spPr>
            <a:xfrm>
              <a:off x="5231770" y="3105912"/>
              <a:ext cx="6350" cy="0"/>
            </a:xfrm>
            <a:custGeom>
              <a:avLst/>
              <a:gdLst/>
              <a:ahLst/>
              <a:cxnLst/>
              <a:rect l="l" t="t" r="r" b="b"/>
              <a:pathLst>
                <a:path w="6350">
                  <a:moveTo>
                    <a:pt x="0" y="0"/>
                  </a:moveTo>
                  <a:lnTo>
                    <a:pt x="6095" y="0"/>
                  </a:lnTo>
                </a:path>
              </a:pathLst>
            </a:custGeom>
            <a:ln w="6095">
              <a:solidFill>
                <a:srgbClr val="101010"/>
              </a:solidFill>
            </a:ln>
          </p:spPr>
          <p:txBody>
            <a:bodyPr wrap="square" lIns="0" tIns="0" rIns="0" bIns="0" rtlCol="0"/>
            <a:lstStyle/>
            <a:p>
              <a:endParaRPr/>
            </a:p>
          </p:txBody>
        </p:sp>
        <p:sp>
          <p:nvSpPr>
            <p:cNvPr id="536" name="object 536"/>
            <p:cNvSpPr/>
            <p:nvPr/>
          </p:nvSpPr>
          <p:spPr>
            <a:xfrm>
              <a:off x="5402458" y="3105912"/>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pic>
          <p:nvPicPr>
            <p:cNvPr id="537" name="object 537"/>
            <p:cNvPicPr/>
            <p:nvPr/>
          </p:nvPicPr>
          <p:blipFill>
            <a:blip r:embed="rId138" cstate="print"/>
            <a:stretch>
              <a:fillRect/>
            </a:stretch>
          </p:blipFill>
          <p:spPr>
            <a:xfrm>
              <a:off x="3793114" y="3102863"/>
              <a:ext cx="237743" cy="24383"/>
            </a:xfrm>
            <a:prstGeom prst="rect">
              <a:avLst/>
            </a:prstGeom>
          </p:spPr>
        </p:pic>
        <p:sp>
          <p:nvSpPr>
            <p:cNvPr id="538" name="object 538"/>
            <p:cNvSpPr/>
            <p:nvPr/>
          </p:nvSpPr>
          <p:spPr>
            <a:xfrm>
              <a:off x="4719706" y="3112008"/>
              <a:ext cx="6350" cy="0"/>
            </a:xfrm>
            <a:custGeom>
              <a:avLst/>
              <a:gdLst/>
              <a:ahLst/>
              <a:cxnLst/>
              <a:rect l="l" t="t" r="r" b="b"/>
              <a:pathLst>
                <a:path w="6350">
                  <a:moveTo>
                    <a:pt x="0" y="0"/>
                  </a:moveTo>
                  <a:lnTo>
                    <a:pt x="6095" y="0"/>
                  </a:lnTo>
                </a:path>
              </a:pathLst>
            </a:custGeom>
            <a:ln w="6095">
              <a:solidFill>
                <a:srgbClr val="0D0D0D"/>
              </a:solidFill>
            </a:ln>
          </p:spPr>
          <p:txBody>
            <a:bodyPr wrap="square" lIns="0" tIns="0" rIns="0" bIns="0" rtlCol="0"/>
            <a:lstStyle/>
            <a:p>
              <a:endParaRPr/>
            </a:p>
          </p:txBody>
        </p:sp>
        <p:sp>
          <p:nvSpPr>
            <p:cNvPr id="539" name="object 539"/>
            <p:cNvSpPr/>
            <p:nvPr/>
          </p:nvSpPr>
          <p:spPr>
            <a:xfrm>
              <a:off x="4969642" y="3112008"/>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sp>
          <p:nvSpPr>
            <p:cNvPr id="540" name="object 540"/>
            <p:cNvSpPr/>
            <p:nvPr/>
          </p:nvSpPr>
          <p:spPr>
            <a:xfrm>
              <a:off x="5231770" y="3112008"/>
              <a:ext cx="6350" cy="0"/>
            </a:xfrm>
            <a:custGeom>
              <a:avLst/>
              <a:gdLst/>
              <a:ahLst/>
              <a:cxnLst/>
              <a:rect l="l" t="t" r="r" b="b"/>
              <a:pathLst>
                <a:path w="6350">
                  <a:moveTo>
                    <a:pt x="0" y="0"/>
                  </a:moveTo>
                  <a:lnTo>
                    <a:pt x="6095" y="0"/>
                  </a:lnTo>
                </a:path>
              </a:pathLst>
            </a:custGeom>
            <a:ln w="6095">
              <a:solidFill>
                <a:srgbClr val="101010"/>
              </a:solidFill>
            </a:ln>
          </p:spPr>
          <p:txBody>
            <a:bodyPr wrap="square" lIns="0" tIns="0" rIns="0" bIns="0" rtlCol="0"/>
            <a:lstStyle/>
            <a:p>
              <a:endParaRPr/>
            </a:p>
          </p:txBody>
        </p:sp>
        <p:sp>
          <p:nvSpPr>
            <p:cNvPr id="541" name="object 541"/>
            <p:cNvSpPr/>
            <p:nvPr/>
          </p:nvSpPr>
          <p:spPr>
            <a:xfrm>
              <a:off x="5402458" y="3112008"/>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sp>
          <p:nvSpPr>
            <p:cNvPr id="542" name="object 542"/>
            <p:cNvSpPr/>
            <p:nvPr/>
          </p:nvSpPr>
          <p:spPr>
            <a:xfrm>
              <a:off x="4024762" y="3118103"/>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pic>
          <p:nvPicPr>
            <p:cNvPr id="543" name="object 543"/>
            <p:cNvPicPr/>
            <p:nvPr/>
          </p:nvPicPr>
          <p:blipFill>
            <a:blip r:embed="rId139" cstate="print"/>
            <a:stretch>
              <a:fillRect/>
            </a:stretch>
          </p:blipFill>
          <p:spPr>
            <a:xfrm>
              <a:off x="3854074" y="3054096"/>
              <a:ext cx="1981199" cy="85343"/>
            </a:xfrm>
            <a:prstGeom prst="rect">
              <a:avLst/>
            </a:prstGeom>
          </p:spPr>
        </p:pic>
        <p:sp>
          <p:nvSpPr>
            <p:cNvPr id="544" name="object 544"/>
            <p:cNvSpPr/>
            <p:nvPr/>
          </p:nvSpPr>
          <p:spPr>
            <a:xfrm>
              <a:off x="4969642" y="3118103"/>
              <a:ext cx="6350" cy="0"/>
            </a:xfrm>
            <a:custGeom>
              <a:avLst/>
              <a:gdLst/>
              <a:ahLst/>
              <a:cxnLst/>
              <a:rect l="l" t="t" r="r" b="b"/>
              <a:pathLst>
                <a:path w="6350">
                  <a:moveTo>
                    <a:pt x="0" y="0"/>
                  </a:moveTo>
                  <a:lnTo>
                    <a:pt x="6095" y="0"/>
                  </a:lnTo>
                </a:path>
              </a:pathLst>
            </a:custGeom>
            <a:ln w="6095">
              <a:solidFill>
                <a:srgbClr val="989898"/>
              </a:solidFill>
            </a:ln>
          </p:spPr>
          <p:txBody>
            <a:bodyPr wrap="square" lIns="0" tIns="0" rIns="0" bIns="0" rtlCol="0"/>
            <a:lstStyle/>
            <a:p>
              <a:endParaRPr/>
            </a:p>
          </p:txBody>
        </p:sp>
        <p:sp>
          <p:nvSpPr>
            <p:cNvPr id="545" name="object 545"/>
            <p:cNvSpPr/>
            <p:nvPr/>
          </p:nvSpPr>
          <p:spPr>
            <a:xfrm>
              <a:off x="3957706" y="3124200"/>
              <a:ext cx="6350" cy="0"/>
            </a:xfrm>
            <a:custGeom>
              <a:avLst/>
              <a:gdLst/>
              <a:ahLst/>
              <a:cxnLst/>
              <a:rect l="l" t="t" r="r" b="b"/>
              <a:pathLst>
                <a:path w="6350">
                  <a:moveTo>
                    <a:pt x="0" y="0"/>
                  </a:moveTo>
                  <a:lnTo>
                    <a:pt x="6095" y="0"/>
                  </a:lnTo>
                </a:path>
              </a:pathLst>
            </a:custGeom>
            <a:ln w="6095">
              <a:solidFill>
                <a:srgbClr val="868686"/>
              </a:solidFill>
            </a:ln>
          </p:spPr>
          <p:txBody>
            <a:bodyPr wrap="square" lIns="0" tIns="0" rIns="0" bIns="0" rtlCol="0"/>
            <a:lstStyle/>
            <a:p>
              <a:endParaRPr/>
            </a:p>
          </p:txBody>
        </p:sp>
        <p:sp>
          <p:nvSpPr>
            <p:cNvPr id="546" name="object 546"/>
            <p:cNvSpPr/>
            <p:nvPr/>
          </p:nvSpPr>
          <p:spPr>
            <a:xfrm>
              <a:off x="4024762" y="3124200"/>
              <a:ext cx="951230" cy="0"/>
            </a:xfrm>
            <a:custGeom>
              <a:avLst/>
              <a:gdLst/>
              <a:ahLst/>
              <a:cxnLst/>
              <a:rect l="l" t="t" r="r" b="b"/>
              <a:pathLst>
                <a:path w="951229">
                  <a:moveTo>
                    <a:pt x="0" y="0"/>
                  </a:moveTo>
                  <a:lnTo>
                    <a:pt x="6095" y="0"/>
                  </a:lnTo>
                </a:path>
                <a:path w="951229">
                  <a:moveTo>
                    <a:pt x="944880" y="0"/>
                  </a:moveTo>
                  <a:lnTo>
                    <a:pt x="950975" y="0"/>
                  </a:lnTo>
                </a:path>
              </a:pathLst>
            </a:custGeom>
            <a:ln w="6095">
              <a:solidFill>
                <a:srgbClr val="989898"/>
              </a:solidFill>
            </a:ln>
          </p:spPr>
          <p:txBody>
            <a:bodyPr wrap="square" lIns="0" tIns="0" rIns="0" bIns="0" rtlCol="0"/>
            <a:lstStyle/>
            <a:p>
              <a:endParaRPr/>
            </a:p>
          </p:txBody>
        </p:sp>
        <p:sp>
          <p:nvSpPr>
            <p:cNvPr id="547" name="object 547"/>
            <p:cNvSpPr/>
            <p:nvPr/>
          </p:nvSpPr>
          <p:spPr>
            <a:xfrm>
              <a:off x="5024506" y="3124200"/>
              <a:ext cx="12700" cy="0"/>
            </a:xfrm>
            <a:custGeom>
              <a:avLst/>
              <a:gdLst/>
              <a:ahLst/>
              <a:cxnLst/>
              <a:rect l="l" t="t" r="r" b="b"/>
              <a:pathLst>
                <a:path w="12700">
                  <a:moveTo>
                    <a:pt x="0" y="0"/>
                  </a:moveTo>
                  <a:lnTo>
                    <a:pt x="12191" y="0"/>
                  </a:lnTo>
                </a:path>
              </a:pathLst>
            </a:custGeom>
            <a:ln w="6095">
              <a:solidFill>
                <a:srgbClr val="1A1A1A"/>
              </a:solidFill>
            </a:ln>
          </p:spPr>
          <p:txBody>
            <a:bodyPr wrap="square" lIns="0" tIns="0" rIns="0" bIns="0" rtlCol="0"/>
            <a:lstStyle/>
            <a:p>
              <a:endParaRPr/>
            </a:p>
          </p:txBody>
        </p:sp>
        <p:pic>
          <p:nvPicPr>
            <p:cNvPr id="548" name="object 548"/>
            <p:cNvPicPr/>
            <p:nvPr/>
          </p:nvPicPr>
          <p:blipFill>
            <a:blip r:embed="rId140" cstate="print"/>
            <a:stretch>
              <a:fillRect/>
            </a:stretch>
          </p:blipFill>
          <p:spPr>
            <a:xfrm>
              <a:off x="5646297" y="3072384"/>
              <a:ext cx="298704" cy="91439"/>
            </a:xfrm>
            <a:prstGeom prst="rect">
              <a:avLst/>
            </a:prstGeom>
          </p:spPr>
        </p:pic>
        <p:pic>
          <p:nvPicPr>
            <p:cNvPr id="549" name="object 549"/>
            <p:cNvPicPr/>
            <p:nvPr/>
          </p:nvPicPr>
          <p:blipFill>
            <a:blip r:embed="rId141" cstate="print"/>
            <a:stretch>
              <a:fillRect/>
            </a:stretch>
          </p:blipFill>
          <p:spPr>
            <a:xfrm>
              <a:off x="4372234" y="3133343"/>
              <a:ext cx="24383" cy="6095"/>
            </a:xfrm>
            <a:prstGeom prst="rect">
              <a:avLst/>
            </a:prstGeom>
          </p:spPr>
        </p:pic>
        <p:pic>
          <p:nvPicPr>
            <p:cNvPr id="550" name="object 550"/>
            <p:cNvPicPr/>
            <p:nvPr/>
          </p:nvPicPr>
          <p:blipFill>
            <a:blip r:embed="rId142" cstate="print"/>
            <a:stretch>
              <a:fillRect/>
            </a:stretch>
          </p:blipFill>
          <p:spPr>
            <a:xfrm>
              <a:off x="4439290" y="3133343"/>
              <a:ext cx="128016" cy="6095"/>
            </a:xfrm>
            <a:prstGeom prst="rect">
              <a:avLst/>
            </a:prstGeom>
          </p:spPr>
        </p:pic>
        <p:sp>
          <p:nvSpPr>
            <p:cNvPr id="551" name="object 551"/>
            <p:cNvSpPr/>
            <p:nvPr/>
          </p:nvSpPr>
          <p:spPr>
            <a:xfrm>
              <a:off x="5024506" y="3136391"/>
              <a:ext cx="6350" cy="0"/>
            </a:xfrm>
            <a:custGeom>
              <a:avLst/>
              <a:gdLst/>
              <a:ahLst/>
              <a:cxnLst/>
              <a:rect l="l" t="t" r="r" b="b"/>
              <a:pathLst>
                <a:path w="6350">
                  <a:moveTo>
                    <a:pt x="0" y="0"/>
                  </a:moveTo>
                  <a:lnTo>
                    <a:pt x="6095" y="0"/>
                  </a:lnTo>
                </a:path>
              </a:pathLst>
            </a:custGeom>
            <a:ln w="6095">
              <a:solidFill>
                <a:srgbClr val="8B8B8B"/>
              </a:solidFill>
            </a:ln>
          </p:spPr>
          <p:txBody>
            <a:bodyPr wrap="square" lIns="0" tIns="0" rIns="0" bIns="0" rtlCol="0"/>
            <a:lstStyle/>
            <a:p>
              <a:endParaRPr/>
            </a:p>
          </p:txBody>
        </p:sp>
        <p:pic>
          <p:nvPicPr>
            <p:cNvPr id="552" name="object 552"/>
            <p:cNvPicPr/>
            <p:nvPr/>
          </p:nvPicPr>
          <p:blipFill>
            <a:blip r:embed="rId143" cstate="print"/>
            <a:stretch>
              <a:fillRect/>
            </a:stretch>
          </p:blipFill>
          <p:spPr>
            <a:xfrm>
              <a:off x="5432938" y="3133343"/>
              <a:ext cx="115823" cy="30479"/>
            </a:xfrm>
            <a:prstGeom prst="rect">
              <a:avLst/>
            </a:prstGeom>
          </p:spPr>
        </p:pic>
        <p:pic>
          <p:nvPicPr>
            <p:cNvPr id="553" name="object 553"/>
            <p:cNvPicPr/>
            <p:nvPr/>
          </p:nvPicPr>
          <p:blipFill>
            <a:blip r:embed="rId144" cstate="print"/>
            <a:stretch>
              <a:fillRect/>
            </a:stretch>
          </p:blipFill>
          <p:spPr>
            <a:xfrm>
              <a:off x="5164714" y="3115056"/>
              <a:ext cx="243839" cy="54863"/>
            </a:xfrm>
            <a:prstGeom prst="rect">
              <a:avLst/>
            </a:prstGeom>
          </p:spPr>
        </p:pic>
        <p:sp>
          <p:nvSpPr>
            <p:cNvPr id="554" name="object 554"/>
            <p:cNvSpPr/>
            <p:nvPr/>
          </p:nvSpPr>
          <p:spPr>
            <a:xfrm>
              <a:off x="5725546" y="3148584"/>
              <a:ext cx="18415" cy="0"/>
            </a:xfrm>
            <a:custGeom>
              <a:avLst/>
              <a:gdLst/>
              <a:ahLst/>
              <a:cxnLst/>
              <a:rect l="l" t="t" r="r" b="b"/>
              <a:pathLst>
                <a:path w="18414">
                  <a:moveTo>
                    <a:pt x="0" y="0"/>
                  </a:moveTo>
                  <a:lnTo>
                    <a:pt x="18288" y="0"/>
                  </a:lnTo>
                </a:path>
              </a:pathLst>
            </a:custGeom>
            <a:ln w="6095">
              <a:solidFill>
                <a:srgbClr val="444444"/>
              </a:solidFill>
            </a:ln>
          </p:spPr>
          <p:txBody>
            <a:bodyPr wrap="square" lIns="0" tIns="0" rIns="0" bIns="0" rtlCol="0"/>
            <a:lstStyle/>
            <a:p>
              <a:endParaRPr/>
            </a:p>
          </p:txBody>
        </p:sp>
        <p:sp>
          <p:nvSpPr>
            <p:cNvPr id="555" name="object 555"/>
            <p:cNvSpPr/>
            <p:nvPr/>
          </p:nvSpPr>
          <p:spPr>
            <a:xfrm>
              <a:off x="6646042" y="3148584"/>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556" name="object 556"/>
            <p:cNvPicPr/>
            <p:nvPr/>
          </p:nvPicPr>
          <p:blipFill>
            <a:blip r:embed="rId145" cstate="print"/>
            <a:stretch>
              <a:fillRect/>
            </a:stretch>
          </p:blipFill>
          <p:spPr>
            <a:xfrm>
              <a:off x="4597786" y="3133343"/>
              <a:ext cx="353568" cy="42671"/>
            </a:xfrm>
            <a:prstGeom prst="rect">
              <a:avLst/>
            </a:prstGeom>
          </p:spPr>
        </p:pic>
        <p:sp>
          <p:nvSpPr>
            <p:cNvPr id="557" name="object 557"/>
            <p:cNvSpPr/>
            <p:nvPr/>
          </p:nvSpPr>
          <p:spPr>
            <a:xfrm>
              <a:off x="5749930" y="3154680"/>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558" name="object 558"/>
            <p:cNvSpPr/>
            <p:nvPr/>
          </p:nvSpPr>
          <p:spPr>
            <a:xfrm>
              <a:off x="5786506" y="3154680"/>
              <a:ext cx="6350" cy="0"/>
            </a:xfrm>
            <a:custGeom>
              <a:avLst/>
              <a:gdLst/>
              <a:ahLst/>
              <a:cxnLst/>
              <a:rect l="l" t="t" r="r" b="b"/>
              <a:pathLst>
                <a:path w="6350">
                  <a:moveTo>
                    <a:pt x="0" y="0"/>
                  </a:moveTo>
                  <a:lnTo>
                    <a:pt x="6095" y="0"/>
                  </a:lnTo>
                </a:path>
              </a:pathLst>
            </a:custGeom>
            <a:ln w="6095">
              <a:solidFill>
                <a:srgbClr val="9E9E9E"/>
              </a:solidFill>
            </a:ln>
          </p:spPr>
          <p:txBody>
            <a:bodyPr wrap="square" lIns="0" tIns="0" rIns="0" bIns="0" rtlCol="0"/>
            <a:lstStyle/>
            <a:p>
              <a:endParaRPr/>
            </a:p>
          </p:txBody>
        </p:sp>
        <p:sp>
          <p:nvSpPr>
            <p:cNvPr id="559" name="object 559"/>
            <p:cNvSpPr/>
            <p:nvPr/>
          </p:nvSpPr>
          <p:spPr>
            <a:xfrm>
              <a:off x="7615306" y="3154680"/>
              <a:ext cx="6350" cy="0"/>
            </a:xfrm>
            <a:custGeom>
              <a:avLst/>
              <a:gdLst/>
              <a:ahLst/>
              <a:cxnLst/>
              <a:rect l="l" t="t" r="r" b="b"/>
              <a:pathLst>
                <a:path w="6350">
                  <a:moveTo>
                    <a:pt x="0" y="0"/>
                  </a:moveTo>
                  <a:lnTo>
                    <a:pt x="6095" y="0"/>
                  </a:lnTo>
                </a:path>
              </a:pathLst>
            </a:custGeom>
            <a:ln w="6095">
              <a:solidFill>
                <a:srgbClr val="D3D3D3"/>
              </a:solidFill>
            </a:ln>
          </p:spPr>
          <p:txBody>
            <a:bodyPr wrap="square" lIns="0" tIns="0" rIns="0" bIns="0" rtlCol="0"/>
            <a:lstStyle/>
            <a:p>
              <a:endParaRPr/>
            </a:p>
          </p:txBody>
        </p:sp>
        <p:sp>
          <p:nvSpPr>
            <p:cNvPr id="560" name="object 560"/>
            <p:cNvSpPr/>
            <p:nvPr/>
          </p:nvSpPr>
          <p:spPr>
            <a:xfrm>
              <a:off x="8218809" y="3154680"/>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561" name="object 561"/>
            <p:cNvPicPr/>
            <p:nvPr/>
          </p:nvPicPr>
          <p:blipFill>
            <a:blip r:embed="rId146" cstate="print"/>
            <a:stretch>
              <a:fillRect/>
            </a:stretch>
          </p:blipFill>
          <p:spPr>
            <a:xfrm>
              <a:off x="5902330" y="3151631"/>
              <a:ext cx="103632" cy="18287"/>
            </a:xfrm>
            <a:prstGeom prst="rect">
              <a:avLst/>
            </a:prstGeom>
          </p:spPr>
        </p:pic>
        <p:sp>
          <p:nvSpPr>
            <p:cNvPr id="562" name="object 562"/>
            <p:cNvSpPr/>
            <p:nvPr/>
          </p:nvSpPr>
          <p:spPr>
            <a:xfrm>
              <a:off x="5311018" y="3166872"/>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pic>
          <p:nvPicPr>
            <p:cNvPr id="563" name="object 563"/>
            <p:cNvPicPr/>
            <p:nvPr/>
          </p:nvPicPr>
          <p:blipFill>
            <a:blip r:embed="rId147" cstate="print"/>
            <a:stretch>
              <a:fillRect/>
            </a:stretch>
          </p:blipFill>
          <p:spPr>
            <a:xfrm>
              <a:off x="5688970" y="3163824"/>
              <a:ext cx="182879" cy="12191"/>
            </a:xfrm>
            <a:prstGeom prst="rect">
              <a:avLst/>
            </a:prstGeom>
          </p:spPr>
        </p:pic>
        <p:sp>
          <p:nvSpPr>
            <p:cNvPr id="564" name="object 564"/>
            <p:cNvSpPr/>
            <p:nvPr/>
          </p:nvSpPr>
          <p:spPr>
            <a:xfrm>
              <a:off x="5877946" y="3166872"/>
              <a:ext cx="6350" cy="0"/>
            </a:xfrm>
            <a:custGeom>
              <a:avLst/>
              <a:gdLst/>
              <a:ahLst/>
              <a:cxnLst/>
              <a:rect l="l" t="t" r="r" b="b"/>
              <a:pathLst>
                <a:path w="6350">
                  <a:moveTo>
                    <a:pt x="0" y="0"/>
                  </a:moveTo>
                  <a:lnTo>
                    <a:pt x="6095" y="0"/>
                  </a:lnTo>
                </a:path>
              </a:pathLst>
            </a:custGeom>
            <a:ln w="6095">
              <a:solidFill>
                <a:srgbClr val="6F6F6F"/>
              </a:solidFill>
            </a:ln>
          </p:spPr>
          <p:txBody>
            <a:bodyPr wrap="square" lIns="0" tIns="0" rIns="0" bIns="0" rtlCol="0"/>
            <a:lstStyle/>
            <a:p>
              <a:endParaRPr/>
            </a:p>
          </p:txBody>
        </p:sp>
        <p:sp>
          <p:nvSpPr>
            <p:cNvPr id="565" name="object 565"/>
            <p:cNvSpPr/>
            <p:nvPr/>
          </p:nvSpPr>
          <p:spPr>
            <a:xfrm>
              <a:off x="5902330" y="3166872"/>
              <a:ext cx="6350" cy="0"/>
            </a:xfrm>
            <a:custGeom>
              <a:avLst/>
              <a:gdLst/>
              <a:ahLst/>
              <a:cxnLst/>
              <a:rect l="l" t="t" r="r" b="b"/>
              <a:pathLst>
                <a:path w="6350">
                  <a:moveTo>
                    <a:pt x="0" y="0"/>
                  </a:moveTo>
                  <a:lnTo>
                    <a:pt x="6095" y="0"/>
                  </a:lnTo>
                </a:path>
              </a:pathLst>
            </a:custGeom>
            <a:ln w="6095">
              <a:solidFill>
                <a:srgbClr val="797979"/>
              </a:solidFill>
            </a:ln>
          </p:spPr>
          <p:txBody>
            <a:bodyPr wrap="square" lIns="0" tIns="0" rIns="0" bIns="0" rtlCol="0"/>
            <a:lstStyle/>
            <a:p>
              <a:endParaRPr/>
            </a:p>
          </p:txBody>
        </p:sp>
        <p:sp>
          <p:nvSpPr>
            <p:cNvPr id="566" name="object 566"/>
            <p:cNvSpPr/>
            <p:nvPr/>
          </p:nvSpPr>
          <p:spPr>
            <a:xfrm>
              <a:off x="5914521" y="3166872"/>
              <a:ext cx="6350" cy="0"/>
            </a:xfrm>
            <a:custGeom>
              <a:avLst/>
              <a:gdLst/>
              <a:ahLst/>
              <a:cxnLst/>
              <a:rect l="l" t="t" r="r" b="b"/>
              <a:pathLst>
                <a:path w="6350">
                  <a:moveTo>
                    <a:pt x="0" y="0"/>
                  </a:moveTo>
                  <a:lnTo>
                    <a:pt x="6095" y="0"/>
                  </a:lnTo>
                </a:path>
              </a:pathLst>
            </a:custGeom>
            <a:ln w="6095">
              <a:solidFill>
                <a:srgbClr val="A9A9A9"/>
              </a:solidFill>
            </a:ln>
          </p:spPr>
          <p:txBody>
            <a:bodyPr wrap="square" lIns="0" tIns="0" rIns="0" bIns="0" rtlCol="0"/>
            <a:lstStyle/>
            <a:p>
              <a:endParaRPr/>
            </a:p>
          </p:txBody>
        </p:sp>
        <p:sp>
          <p:nvSpPr>
            <p:cNvPr id="567" name="object 567"/>
            <p:cNvSpPr/>
            <p:nvPr/>
          </p:nvSpPr>
          <p:spPr>
            <a:xfrm>
              <a:off x="5951097" y="3166872"/>
              <a:ext cx="6350" cy="0"/>
            </a:xfrm>
            <a:custGeom>
              <a:avLst/>
              <a:gdLst/>
              <a:ahLst/>
              <a:cxnLst/>
              <a:rect l="l" t="t" r="r" b="b"/>
              <a:pathLst>
                <a:path w="6350">
                  <a:moveTo>
                    <a:pt x="0" y="0"/>
                  </a:moveTo>
                  <a:lnTo>
                    <a:pt x="6095" y="0"/>
                  </a:lnTo>
                </a:path>
              </a:pathLst>
            </a:custGeom>
            <a:ln w="6095">
              <a:solidFill>
                <a:srgbClr val="6F6F6F"/>
              </a:solidFill>
            </a:ln>
          </p:spPr>
          <p:txBody>
            <a:bodyPr wrap="square" lIns="0" tIns="0" rIns="0" bIns="0" rtlCol="0"/>
            <a:lstStyle/>
            <a:p>
              <a:endParaRPr/>
            </a:p>
          </p:txBody>
        </p:sp>
        <p:sp>
          <p:nvSpPr>
            <p:cNvPr id="568" name="object 568"/>
            <p:cNvSpPr/>
            <p:nvPr/>
          </p:nvSpPr>
          <p:spPr>
            <a:xfrm>
              <a:off x="5768218" y="3172968"/>
              <a:ext cx="213360" cy="0"/>
            </a:xfrm>
            <a:custGeom>
              <a:avLst/>
              <a:gdLst/>
              <a:ahLst/>
              <a:cxnLst/>
              <a:rect l="l" t="t" r="r" b="b"/>
              <a:pathLst>
                <a:path w="213360">
                  <a:moveTo>
                    <a:pt x="0" y="0"/>
                  </a:moveTo>
                  <a:lnTo>
                    <a:pt x="213359" y="0"/>
                  </a:lnTo>
                </a:path>
              </a:pathLst>
            </a:custGeom>
            <a:ln w="18287">
              <a:solidFill>
                <a:srgbClr val="000000"/>
              </a:solidFill>
              <a:prstDash val="sysDot"/>
            </a:ln>
          </p:spPr>
          <p:txBody>
            <a:bodyPr wrap="square" lIns="0" tIns="0" rIns="0" bIns="0" rtlCol="0"/>
            <a:lstStyle/>
            <a:p>
              <a:endParaRPr/>
            </a:p>
          </p:txBody>
        </p:sp>
        <p:sp>
          <p:nvSpPr>
            <p:cNvPr id="569" name="object 569"/>
            <p:cNvSpPr/>
            <p:nvPr/>
          </p:nvSpPr>
          <p:spPr>
            <a:xfrm>
              <a:off x="5987674" y="3166872"/>
              <a:ext cx="6350" cy="0"/>
            </a:xfrm>
            <a:custGeom>
              <a:avLst/>
              <a:gdLst/>
              <a:ahLst/>
              <a:cxnLst/>
              <a:rect l="l" t="t" r="r" b="b"/>
              <a:pathLst>
                <a:path w="6350">
                  <a:moveTo>
                    <a:pt x="0" y="0"/>
                  </a:moveTo>
                  <a:lnTo>
                    <a:pt x="6095" y="0"/>
                  </a:lnTo>
                </a:path>
              </a:pathLst>
            </a:custGeom>
            <a:ln w="6095">
              <a:solidFill>
                <a:srgbClr val="595959"/>
              </a:solidFill>
            </a:ln>
          </p:spPr>
          <p:txBody>
            <a:bodyPr wrap="square" lIns="0" tIns="0" rIns="0" bIns="0" rtlCol="0"/>
            <a:lstStyle/>
            <a:p>
              <a:endParaRPr/>
            </a:p>
          </p:txBody>
        </p:sp>
        <p:sp>
          <p:nvSpPr>
            <p:cNvPr id="570" name="object 570"/>
            <p:cNvSpPr/>
            <p:nvPr/>
          </p:nvSpPr>
          <p:spPr>
            <a:xfrm>
              <a:off x="6005962" y="3166872"/>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pic>
          <p:nvPicPr>
            <p:cNvPr id="571" name="object 571"/>
            <p:cNvPicPr/>
            <p:nvPr/>
          </p:nvPicPr>
          <p:blipFill>
            <a:blip r:embed="rId148" cstate="print"/>
            <a:stretch>
              <a:fillRect/>
            </a:stretch>
          </p:blipFill>
          <p:spPr>
            <a:xfrm>
              <a:off x="4884297" y="3133343"/>
              <a:ext cx="365760" cy="60959"/>
            </a:xfrm>
            <a:prstGeom prst="rect">
              <a:avLst/>
            </a:prstGeom>
          </p:spPr>
        </p:pic>
        <p:sp>
          <p:nvSpPr>
            <p:cNvPr id="572" name="object 572"/>
            <p:cNvSpPr/>
            <p:nvPr/>
          </p:nvSpPr>
          <p:spPr>
            <a:xfrm>
              <a:off x="5987674" y="3172968"/>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573" name="object 573"/>
            <p:cNvSpPr/>
            <p:nvPr/>
          </p:nvSpPr>
          <p:spPr>
            <a:xfrm>
              <a:off x="6005962" y="3172968"/>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sp>
          <p:nvSpPr>
            <p:cNvPr id="574" name="object 574"/>
            <p:cNvSpPr/>
            <p:nvPr/>
          </p:nvSpPr>
          <p:spPr>
            <a:xfrm>
              <a:off x="4189354" y="3179063"/>
              <a:ext cx="6350" cy="0"/>
            </a:xfrm>
            <a:custGeom>
              <a:avLst/>
              <a:gdLst/>
              <a:ahLst/>
              <a:cxnLst/>
              <a:rect l="l" t="t" r="r" b="b"/>
              <a:pathLst>
                <a:path w="6350">
                  <a:moveTo>
                    <a:pt x="0" y="0"/>
                  </a:moveTo>
                  <a:lnTo>
                    <a:pt x="6095" y="0"/>
                  </a:lnTo>
                </a:path>
              </a:pathLst>
            </a:custGeom>
            <a:ln w="6095">
              <a:solidFill>
                <a:srgbClr val="C8C8C8"/>
              </a:solidFill>
            </a:ln>
          </p:spPr>
          <p:txBody>
            <a:bodyPr wrap="square" lIns="0" tIns="0" rIns="0" bIns="0" rtlCol="0"/>
            <a:lstStyle/>
            <a:p>
              <a:endParaRPr/>
            </a:p>
          </p:txBody>
        </p:sp>
        <p:pic>
          <p:nvPicPr>
            <p:cNvPr id="575" name="object 575"/>
            <p:cNvPicPr/>
            <p:nvPr/>
          </p:nvPicPr>
          <p:blipFill>
            <a:blip r:embed="rId149" cstate="print"/>
            <a:stretch>
              <a:fillRect/>
            </a:stretch>
          </p:blipFill>
          <p:spPr>
            <a:xfrm>
              <a:off x="4140586" y="3139440"/>
              <a:ext cx="97536" cy="73151"/>
            </a:xfrm>
            <a:prstGeom prst="rect">
              <a:avLst/>
            </a:prstGeom>
          </p:spPr>
        </p:pic>
        <p:pic>
          <p:nvPicPr>
            <p:cNvPr id="576" name="object 576"/>
            <p:cNvPicPr/>
            <p:nvPr/>
          </p:nvPicPr>
          <p:blipFill>
            <a:blip r:embed="rId150" cstate="print"/>
            <a:stretch>
              <a:fillRect/>
            </a:stretch>
          </p:blipFill>
          <p:spPr>
            <a:xfrm>
              <a:off x="6505834" y="3151631"/>
              <a:ext cx="152400" cy="48767"/>
            </a:xfrm>
            <a:prstGeom prst="rect">
              <a:avLst/>
            </a:prstGeom>
          </p:spPr>
        </p:pic>
        <p:sp>
          <p:nvSpPr>
            <p:cNvPr id="577" name="object 577"/>
            <p:cNvSpPr/>
            <p:nvPr/>
          </p:nvSpPr>
          <p:spPr>
            <a:xfrm>
              <a:off x="5902330" y="3179063"/>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578" name="object 578"/>
            <p:cNvSpPr/>
            <p:nvPr/>
          </p:nvSpPr>
          <p:spPr>
            <a:xfrm>
              <a:off x="5932809" y="3179063"/>
              <a:ext cx="24765" cy="0"/>
            </a:xfrm>
            <a:custGeom>
              <a:avLst/>
              <a:gdLst/>
              <a:ahLst/>
              <a:cxnLst/>
              <a:rect l="l" t="t" r="r" b="b"/>
              <a:pathLst>
                <a:path w="24764">
                  <a:moveTo>
                    <a:pt x="0" y="0"/>
                  </a:moveTo>
                  <a:lnTo>
                    <a:pt x="6095" y="0"/>
                  </a:lnTo>
                </a:path>
                <a:path w="24764">
                  <a:moveTo>
                    <a:pt x="18287" y="0"/>
                  </a:moveTo>
                  <a:lnTo>
                    <a:pt x="24383" y="0"/>
                  </a:lnTo>
                </a:path>
              </a:pathLst>
            </a:custGeom>
            <a:ln w="6095">
              <a:solidFill>
                <a:srgbClr val="727272"/>
              </a:solidFill>
            </a:ln>
          </p:spPr>
          <p:txBody>
            <a:bodyPr wrap="square" lIns="0" tIns="0" rIns="0" bIns="0" rtlCol="0"/>
            <a:lstStyle/>
            <a:p>
              <a:endParaRPr/>
            </a:p>
          </p:txBody>
        </p:sp>
        <p:sp>
          <p:nvSpPr>
            <p:cNvPr id="579" name="object 579"/>
            <p:cNvSpPr/>
            <p:nvPr/>
          </p:nvSpPr>
          <p:spPr>
            <a:xfrm>
              <a:off x="5987674" y="3179063"/>
              <a:ext cx="6350" cy="0"/>
            </a:xfrm>
            <a:custGeom>
              <a:avLst/>
              <a:gdLst/>
              <a:ahLst/>
              <a:cxnLst/>
              <a:rect l="l" t="t" r="r" b="b"/>
              <a:pathLst>
                <a:path w="6350">
                  <a:moveTo>
                    <a:pt x="0" y="0"/>
                  </a:moveTo>
                  <a:lnTo>
                    <a:pt x="6095" y="0"/>
                  </a:lnTo>
                </a:path>
              </a:pathLst>
            </a:custGeom>
            <a:ln w="6095">
              <a:solidFill>
                <a:srgbClr val="5A5A5A"/>
              </a:solidFill>
            </a:ln>
          </p:spPr>
          <p:txBody>
            <a:bodyPr wrap="square" lIns="0" tIns="0" rIns="0" bIns="0" rtlCol="0"/>
            <a:lstStyle/>
            <a:p>
              <a:endParaRPr/>
            </a:p>
          </p:txBody>
        </p:sp>
        <p:sp>
          <p:nvSpPr>
            <p:cNvPr id="580" name="object 580"/>
            <p:cNvSpPr/>
            <p:nvPr/>
          </p:nvSpPr>
          <p:spPr>
            <a:xfrm>
              <a:off x="6005962" y="3179063"/>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581" name="object 581"/>
            <p:cNvSpPr/>
            <p:nvPr/>
          </p:nvSpPr>
          <p:spPr>
            <a:xfrm>
              <a:off x="6950842" y="3179063"/>
              <a:ext cx="6350" cy="0"/>
            </a:xfrm>
            <a:custGeom>
              <a:avLst/>
              <a:gdLst/>
              <a:ahLst/>
              <a:cxnLst/>
              <a:rect l="l" t="t" r="r" b="b"/>
              <a:pathLst>
                <a:path w="6350">
                  <a:moveTo>
                    <a:pt x="0" y="0"/>
                  </a:moveTo>
                  <a:lnTo>
                    <a:pt x="6095" y="0"/>
                  </a:lnTo>
                </a:path>
              </a:pathLst>
            </a:custGeom>
            <a:ln w="6095">
              <a:solidFill>
                <a:srgbClr val="424242"/>
              </a:solidFill>
            </a:ln>
          </p:spPr>
          <p:txBody>
            <a:bodyPr wrap="square" lIns="0" tIns="0" rIns="0" bIns="0" rtlCol="0"/>
            <a:lstStyle/>
            <a:p>
              <a:endParaRPr/>
            </a:p>
          </p:txBody>
        </p:sp>
        <p:sp>
          <p:nvSpPr>
            <p:cNvPr id="582" name="object 582"/>
            <p:cNvSpPr/>
            <p:nvPr/>
          </p:nvSpPr>
          <p:spPr>
            <a:xfrm>
              <a:off x="5816986" y="3185159"/>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pic>
          <p:nvPicPr>
            <p:cNvPr id="583" name="object 583"/>
            <p:cNvPicPr/>
            <p:nvPr/>
          </p:nvPicPr>
          <p:blipFill>
            <a:blip r:embed="rId151" cstate="print"/>
            <a:stretch>
              <a:fillRect/>
            </a:stretch>
          </p:blipFill>
          <p:spPr>
            <a:xfrm>
              <a:off x="5682874" y="3169919"/>
              <a:ext cx="91439" cy="24383"/>
            </a:xfrm>
            <a:prstGeom prst="rect">
              <a:avLst/>
            </a:prstGeom>
          </p:spPr>
        </p:pic>
        <p:pic>
          <p:nvPicPr>
            <p:cNvPr id="584" name="object 584"/>
            <p:cNvPicPr/>
            <p:nvPr/>
          </p:nvPicPr>
          <p:blipFill>
            <a:blip r:embed="rId152" cstate="print"/>
            <a:stretch>
              <a:fillRect/>
            </a:stretch>
          </p:blipFill>
          <p:spPr>
            <a:xfrm>
              <a:off x="5493897" y="3157728"/>
              <a:ext cx="24383" cy="42671"/>
            </a:xfrm>
            <a:prstGeom prst="rect">
              <a:avLst/>
            </a:prstGeom>
          </p:spPr>
        </p:pic>
        <p:sp>
          <p:nvSpPr>
            <p:cNvPr id="585" name="object 585"/>
            <p:cNvSpPr/>
            <p:nvPr/>
          </p:nvSpPr>
          <p:spPr>
            <a:xfrm>
              <a:off x="5682874" y="3191256"/>
              <a:ext cx="6350" cy="0"/>
            </a:xfrm>
            <a:custGeom>
              <a:avLst/>
              <a:gdLst/>
              <a:ahLst/>
              <a:cxnLst/>
              <a:rect l="l" t="t" r="r" b="b"/>
              <a:pathLst>
                <a:path w="6350">
                  <a:moveTo>
                    <a:pt x="0" y="0"/>
                  </a:moveTo>
                  <a:lnTo>
                    <a:pt x="6095" y="0"/>
                  </a:lnTo>
                </a:path>
              </a:pathLst>
            </a:custGeom>
            <a:ln w="6095">
              <a:solidFill>
                <a:srgbClr val="888888"/>
              </a:solidFill>
            </a:ln>
          </p:spPr>
          <p:txBody>
            <a:bodyPr wrap="square" lIns="0" tIns="0" rIns="0" bIns="0" rtlCol="0"/>
            <a:lstStyle/>
            <a:p>
              <a:endParaRPr/>
            </a:p>
          </p:txBody>
        </p:sp>
        <p:pic>
          <p:nvPicPr>
            <p:cNvPr id="586" name="object 586"/>
            <p:cNvPicPr/>
            <p:nvPr/>
          </p:nvPicPr>
          <p:blipFill>
            <a:blip r:embed="rId153" cstate="print"/>
            <a:stretch>
              <a:fillRect/>
            </a:stretch>
          </p:blipFill>
          <p:spPr>
            <a:xfrm>
              <a:off x="6585082" y="3194303"/>
              <a:ext cx="48768" cy="12191"/>
            </a:xfrm>
            <a:prstGeom prst="rect">
              <a:avLst/>
            </a:prstGeom>
          </p:spPr>
        </p:pic>
        <p:pic>
          <p:nvPicPr>
            <p:cNvPr id="587" name="object 587"/>
            <p:cNvPicPr/>
            <p:nvPr/>
          </p:nvPicPr>
          <p:blipFill>
            <a:blip r:embed="rId154" cstate="print"/>
            <a:stretch>
              <a:fillRect/>
            </a:stretch>
          </p:blipFill>
          <p:spPr>
            <a:xfrm>
              <a:off x="4189354" y="3176015"/>
              <a:ext cx="713232" cy="48767"/>
            </a:xfrm>
            <a:prstGeom prst="rect">
              <a:avLst/>
            </a:prstGeom>
          </p:spPr>
        </p:pic>
        <p:sp>
          <p:nvSpPr>
            <p:cNvPr id="588" name="object 588"/>
            <p:cNvSpPr/>
            <p:nvPr/>
          </p:nvSpPr>
          <p:spPr>
            <a:xfrm>
              <a:off x="4189354" y="3209543"/>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pic>
          <p:nvPicPr>
            <p:cNvPr id="589" name="object 589"/>
            <p:cNvPicPr/>
            <p:nvPr/>
          </p:nvPicPr>
          <p:blipFill>
            <a:blip r:embed="rId155" cstate="print"/>
            <a:stretch>
              <a:fillRect/>
            </a:stretch>
          </p:blipFill>
          <p:spPr>
            <a:xfrm>
              <a:off x="4890394" y="3188208"/>
              <a:ext cx="341375" cy="36575"/>
            </a:xfrm>
            <a:prstGeom prst="rect">
              <a:avLst/>
            </a:prstGeom>
          </p:spPr>
        </p:pic>
        <p:sp>
          <p:nvSpPr>
            <p:cNvPr id="590" name="object 590"/>
            <p:cNvSpPr/>
            <p:nvPr/>
          </p:nvSpPr>
          <p:spPr>
            <a:xfrm>
              <a:off x="5225674" y="3209543"/>
              <a:ext cx="6350" cy="0"/>
            </a:xfrm>
            <a:custGeom>
              <a:avLst/>
              <a:gdLst/>
              <a:ahLst/>
              <a:cxnLst/>
              <a:rect l="l" t="t" r="r" b="b"/>
              <a:pathLst>
                <a:path w="6350">
                  <a:moveTo>
                    <a:pt x="0" y="0"/>
                  </a:moveTo>
                  <a:lnTo>
                    <a:pt x="6095" y="0"/>
                  </a:lnTo>
                </a:path>
              </a:pathLst>
            </a:custGeom>
            <a:ln w="6095">
              <a:solidFill>
                <a:srgbClr val="272727"/>
              </a:solidFill>
            </a:ln>
          </p:spPr>
          <p:txBody>
            <a:bodyPr wrap="square" lIns="0" tIns="0" rIns="0" bIns="0" rtlCol="0"/>
            <a:lstStyle/>
            <a:p>
              <a:endParaRPr/>
            </a:p>
          </p:txBody>
        </p:sp>
        <p:pic>
          <p:nvPicPr>
            <p:cNvPr id="591" name="object 591"/>
            <p:cNvPicPr/>
            <p:nvPr/>
          </p:nvPicPr>
          <p:blipFill>
            <a:blip r:embed="rId156" cstate="print"/>
            <a:stretch>
              <a:fillRect/>
            </a:stretch>
          </p:blipFill>
          <p:spPr>
            <a:xfrm>
              <a:off x="6591178" y="3200400"/>
              <a:ext cx="48768" cy="18287"/>
            </a:xfrm>
            <a:prstGeom prst="rect">
              <a:avLst/>
            </a:prstGeom>
          </p:spPr>
        </p:pic>
        <p:pic>
          <p:nvPicPr>
            <p:cNvPr id="592" name="object 592"/>
            <p:cNvPicPr/>
            <p:nvPr/>
          </p:nvPicPr>
          <p:blipFill>
            <a:blip r:embed="rId157" cstate="print"/>
            <a:stretch>
              <a:fillRect/>
            </a:stretch>
          </p:blipFill>
          <p:spPr>
            <a:xfrm>
              <a:off x="5195194" y="3163824"/>
              <a:ext cx="249935" cy="85343"/>
            </a:xfrm>
            <a:prstGeom prst="rect">
              <a:avLst/>
            </a:prstGeom>
          </p:spPr>
        </p:pic>
        <p:sp>
          <p:nvSpPr>
            <p:cNvPr id="593" name="object 593"/>
            <p:cNvSpPr/>
            <p:nvPr/>
          </p:nvSpPr>
          <p:spPr>
            <a:xfrm>
              <a:off x="8218809" y="3209543"/>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594" name="object 594"/>
            <p:cNvSpPr/>
            <p:nvPr/>
          </p:nvSpPr>
          <p:spPr>
            <a:xfrm>
              <a:off x="4097914" y="3221736"/>
              <a:ext cx="408940" cy="0"/>
            </a:xfrm>
            <a:custGeom>
              <a:avLst/>
              <a:gdLst/>
              <a:ahLst/>
              <a:cxnLst/>
              <a:rect l="l" t="t" r="r" b="b"/>
              <a:pathLst>
                <a:path w="408939">
                  <a:moveTo>
                    <a:pt x="0" y="0"/>
                  </a:moveTo>
                  <a:lnTo>
                    <a:pt x="408431" y="0"/>
                  </a:lnTo>
                </a:path>
              </a:pathLst>
            </a:custGeom>
            <a:ln w="18287">
              <a:solidFill>
                <a:srgbClr val="000000"/>
              </a:solidFill>
              <a:prstDash val="sysDot"/>
            </a:ln>
          </p:spPr>
          <p:txBody>
            <a:bodyPr wrap="square" lIns="0" tIns="0" rIns="0" bIns="0" rtlCol="0"/>
            <a:lstStyle/>
            <a:p>
              <a:endParaRPr/>
            </a:p>
          </p:txBody>
        </p:sp>
        <p:sp>
          <p:nvSpPr>
            <p:cNvPr id="595" name="object 595"/>
            <p:cNvSpPr/>
            <p:nvPr/>
          </p:nvSpPr>
          <p:spPr>
            <a:xfrm>
              <a:off x="4189354" y="3215640"/>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596" name="object 596"/>
            <p:cNvSpPr/>
            <p:nvPr/>
          </p:nvSpPr>
          <p:spPr>
            <a:xfrm>
              <a:off x="5225674" y="3215640"/>
              <a:ext cx="6350" cy="0"/>
            </a:xfrm>
            <a:custGeom>
              <a:avLst/>
              <a:gdLst/>
              <a:ahLst/>
              <a:cxnLst/>
              <a:rect l="l" t="t" r="r" b="b"/>
              <a:pathLst>
                <a:path w="6350">
                  <a:moveTo>
                    <a:pt x="0" y="0"/>
                  </a:moveTo>
                  <a:lnTo>
                    <a:pt x="6095" y="0"/>
                  </a:lnTo>
                </a:path>
              </a:pathLst>
            </a:custGeom>
            <a:ln w="6095">
              <a:solidFill>
                <a:srgbClr val="272727"/>
              </a:solidFill>
            </a:ln>
          </p:spPr>
          <p:txBody>
            <a:bodyPr wrap="square" lIns="0" tIns="0" rIns="0" bIns="0" rtlCol="0"/>
            <a:lstStyle/>
            <a:p>
              <a:endParaRPr/>
            </a:p>
          </p:txBody>
        </p:sp>
        <p:sp>
          <p:nvSpPr>
            <p:cNvPr id="597" name="object 597"/>
            <p:cNvSpPr/>
            <p:nvPr/>
          </p:nvSpPr>
          <p:spPr>
            <a:xfrm>
              <a:off x="4189354" y="3221736"/>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pic>
          <p:nvPicPr>
            <p:cNvPr id="598" name="object 598"/>
            <p:cNvPicPr/>
            <p:nvPr/>
          </p:nvPicPr>
          <p:blipFill>
            <a:blip r:embed="rId158" cstate="print"/>
            <a:stretch>
              <a:fillRect/>
            </a:stretch>
          </p:blipFill>
          <p:spPr>
            <a:xfrm>
              <a:off x="5493897" y="3188208"/>
              <a:ext cx="30479" cy="42671"/>
            </a:xfrm>
            <a:prstGeom prst="rect">
              <a:avLst/>
            </a:prstGeom>
          </p:spPr>
        </p:pic>
        <p:sp>
          <p:nvSpPr>
            <p:cNvPr id="599" name="object 599"/>
            <p:cNvSpPr/>
            <p:nvPr/>
          </p:nvSpPr>
          <p:spPr>
            <a:xfrm>
              <a:off x="4292986" y="3221736"/>
              <a:ext cx="6350" cy="0"/>
            </a:xfrm>
            <a:custGeom>
              <a:avLst/>
              <a:gdLst/>
              <a:ahLst/>
              <a:cxnLst/>
              <a:rect l="l" t="t" r="r" b="b"/>
              <a:pathLst>
                <a:path w="6350">
                  <a:moveTo>
                    <a:pt x="0" y="0"/>
                  </a:moveTo>
                  <a:lnTo>
                    <a:pt x="6095" y="0"/>
                  </a:lnTo>
                </a:path>
              </a:pathLst>
            </a:custGeom>
            <a:ln w="6095">
              <a:solidFill>
                <a:srgbClr val="000000"/>
              </a:solidFill>
            </a:ln>
          </p:spPr>
          <p:txBody>
            <a:bodyPr wrap="square" lIns="0" tIns="0" rIns="0" bIns="0" rtlCol="0"/>
            <a:lstStyle/>
            <a:p>
              <a:endParaRPr/>
            </a:p>
          </p:txBody>
        </p:sp>
        <p:sp>
          <p:nvSpPr>
            <p:cNvPr id="600" name="object 600"/>
            <p:cNvSpPr/>
            <p:nvPr/>
          </p:nvSpPr>
          <p:spPr>
            <a:xfrm>
              <a:off x="4549018" y="3221736"/>
              <a:ext cx="6350" cy="0"/>
            </a:xfrm>
            <a:custGeom>
              <a:avLst/>
              <a:gdLst/>
              <a:ahLst/>
              <a:cxnLst/>
              <a:rect l="l" t="t" r="r" b="b"/>
              <a:pathLst>
                <a:path w="6350">
                  <a:moveTo>
                    <a:pt x="0" y="0"/>
                  </a:moveTo>
                  <a:lnTo>
                    <a:pt x="6095" y="0"/>
                  </a:lnTo>
                </a:path>
              </a:pathLst>
            </a:custGeom>
            <a:ln w="6095">
              <a:solidFill>
                <a:srgbClr val="010101"/>
              </a:solidFill>
            </a:ln>
          </p:spPr>
          <p:txBody>
            <a:bodyPr wrap="square" lIns="0" tIns="0" rIns="0" bIns="0" rtlCol="0"/>
            <a:lstStyle/>
            <a:p>
              <a:endParaRPr/>
            </a:p>
          </p:txBody>
        </p:sp>
        <p:sp>
          <p:nvSpPr>
            <p:cNvPr id="601" name="object 601"/>
            <p:cNvSpPr/>
            <p:nvPr/>
          </p:nvSpPr>
          <p:spPr>
            <a:xfrm>
              <a:off x="4262506" y="3224784"/>
              <a:ext cx="390525" cy="0"/>
            </a:xfrm>
            <a:custGeom>
              <a:avLst/>
              <a:gdLst/>
              <a:ahLst/>
              <a:cxnLst/>
              <a:rect l="l" t="t" r="r" b="b"/>
              <a:pathLst>
                <a:path w="390525">
                  <a:moveTo>
                    <a:pt x="0" y="0"/>
                  </a:moveTo>
                  <a:lnTo>
                    <a:pt x="390144" y="0"/>
                  </a:lnTo>
                </a:path>
              </a:pathLst>
            </a:custGeom>
            <a:ln w="12191">
              <a:solidFill>
                <a:srgbClr val="000000"/>
              </a:solidFill>
              <a:prstDash val="dot"/>
            </a:ln>
          </p:spPr>
          <p:txBody>
            <a:bodyPr wrap="square" lIns="0" tIns="0" rIns="0" bIns="0" rtlCol="0"/>
            <a:lstStyle/>
            <a:p>
              <a:endParaRPr/>
            </a:p>
          </p:txBody>
        </p:sp>
        <p:sp>
          <p:nvSpPr>
            <p:cNvPr id="602" name="object 602"/>
            <p:cNvSpPr/>
            <p:nvPr/>
          </p:nvSpPr>
          <p:spPr>
            <a:xfrm>
              <a:off x="4701418" y="3227831"/>
              <a:ext cx="195580" cy="0"/>
            </a:xfrm>
            <a:custGeom>
              <a:avLst/>
              <a:gdLst/>
              <a:ahLst/>
              <a:cxnLst/>
              <a:rect l="l" t="t" r="r" b="b"/>
              <a:pathLst>
                <a:path w="195579">
                  <a:moveTo>
                    <a:pt x="0" y="0"/>
                  </a:moveTo>
                  <a:lnTo>
                    <a:pt x="195071" y="0"/>
                  </a:lnTo>
                </a:path>
              </a:pathLst>
            </a:custGeom>
            <a:ln w="18287">
              <a:solidFill>
                <a:srgbClr val="000000"/>
              </a:solidFill>
              <a:prstDash val="sysDot"/>
            </a:ln>
          </p:spPr>
          <p:txBody>
            <a:bodyPr wrap="square" lIns="0" tIns="0" rIns="0" bIns="0" rtlCol="0"/>
            <a:lstStyle/>
            <a:p>
              <a:endParaRPr/>
            </a:p>
          </p:txBody>
        </p:sp>
        <p:pic>
          <p:nvPicPr>
            <p:cNvPr id="603" name="object 603"/>
            <p:cNvPicPr/>
            <p:nvPr/>
          </p:nvPicPr>
          <p:blipFill>
            <a:blip r:embed="rId159" cstate="print"/>
            <a:stretch>
              <a:fillRect/>
            </a:stretch>
          </p:blipFill>
          <p:spPr>
            <a:xfrm>
              <a:off x="6359530" y="3212591"/>
              <a:ext cx="85344" cy="30479"/>
            </a:xfrm>
            <a:prstGeom prst="rect">
              <a:avLst/>
            </a:prstGeom>
          </p:spPr>
        </p:pic>
        <p:pic>
          <p:nvPicPr>
            <p:cNvPr id="604" name="object 604"/>
            <p:cNvPicPr/>
            <p:nvPr/>
          </p:nvPicPr>
          <p:blipFill>
            <a:blip r:embed="rId160" cstate="print"/>
            <a:stretch>
              <a:fillRect/>
            </a:stretch>
          </p:blipFill>
          <p:spPr>
            <a:xfrm>
              <a:off x="6578986" y="3212591"/>
              <a:ext cx="67055" cy="30479"/>
            </a:xfrm>
            <a:prstGeom prst="rect">
              <a:avLst/>
            </a:prstGeom>
          </p:spPr>
        </p:pic>
        <p:sp>
          <p:nvSpPr>
            <p:cNvPr id="605" name="object 605"/>
            <p:cNvSpPr/>
            <p:nvPr/>
          </p:nvSpPr>
          <p:spPr>
            <a:xfrm>
              <a:off x="4890394" y="3233928"/>
              <a:ext cx="6350" cy="6350"/>
            </a:xfrm>
            <a:custGeom>
              <a:avLst/>
              <a:gdLst/>
              <a:ahLst/>
              <a:cxnLst/>
              <a:rect l="l" t="t" r="r" b="b"/>
              <a:pathLst>
                <a:path w="6350" h="6350">
                  <a:moveTo>
                    <a:pt x="0" y="0"/>
                  </a:moveTo>
                  <a:lnTo>
                    <a:pt x="6095" y="0"/>
                  </a:lnTo>
                </a:path>
                <a:path w="6350" h="6350">
                  <a:moveTo>
                    <a:pt x="0" y="6095"/>
                  </a:moveTo>
                  <a:lnTo>
                    <a:pt x="6095" y="6095"/>
                  </a:lnTo>
                </a:path>
              </a:pathLst>
            </a:custGeom>
            <a:ln w="6095">
              <a:solidFill>
                <a:srgbClr val="090909"/>
              </a:solidFill>
            </a:ln>
          </p:spPr>
          <p:txBody>
            <a:bodyPr wrap="square" lIns="0" tIns="0" rIns="0" bIns="0" rtlCol="0"/>
            <a:lstStyle/>
            <a:p>
              <a:endParaRPr/>
            </a:p>
          </p:txBody>
        </p:sp>
        <p:sp>
          <p:nvSpPr>
            <p:cNvPr id="606" name="object 606"/>
            <p:cNvSpPr/>
            <p:nvPr/>
          </p:nvSpPr>
          <p:spPr>
            <a:xfrm>
              <a:off x="6432682" y="3240024"/>
              <a:ext cx="6350" cy="0"/>
            </a:xfrm>
            <a:custGeom>
              <a:avLst/>
              <a:gdLst/>
              <a:ahLst/>
              <a:cxnLst/>
              <a:rect l="l" t="t" r="r" b="b"/>
              <a:pathLst>
                <a:path w="6350">
                  <a:moveTo>
                    <a:pt x="0" y="0"/>
                  </a:moveTo>
                  <a:lnTo>
                    <a:pt x="6095" y="0"/>
                  </a:lnTo>
                </a:path>
              </a:pathLst>
            </a:custGeom>
            <a:ln w="6095">
              <a:solidFill>
                <a:srgbClr val="CBCBCB"/>
              </a:solidFill>
            </a:ln>
          </p:spPr>
          <p:txBody>
            <a:bodyPr wrap="square" lIns="0" tIns="0" rIns="0" bIns="0" rtlCol="0"/>
            <a:lstStyle/>
            <a:p>
              <a:endParaRPr/>
            </a:p>
          </p:txBody>
        </p:sp>
        <p:sp>
          <p:nvSpPr>
            <p:cNvPr id="607" name="object 607"/>
            <p:cNvSpPr/>
            <p:nvPr/>
          </p:nvSpPr>
          <p:spPr>
            <a:xfrm>
              <a:off x="6609465" y="3240024"/>
              <a:ext cx="6350" cy="0"/>
            </a:xfrm>
            <a:custGeom>
              <a:avLst/>
              <a:gdLst/>
              <a:ahLst/>
              <a:cxnLst/>
              <a:rect l="l" t="t" r="r" b="b"/>
              <a:pathLst>
                <a:path w="6350">
                  <a:moveTo>
                    <a:pt x="0" y="0"/>
                  </a:moveTo>
                  <a:lnTo>
                    <a:pt x="6095" y="0"/>
                  </a:lnTo>
                </a:path>
              </a:pathLst>
            </a:custGeom>
            <a:ln w="6095">
              <a:solidFill>
                <a:srgbClr val="CCCCCC"/>
              </a:solidFill>
            </a:ln>
          </p:spPr>
          <p:txBody>
            <a:bodyPr wrap="square" lIns="0" tIns="0" rIns="0" bIns="0" rtlCol="0"/>
            <a:lstStyle/>
            <a:p>
              <a:endParaRPr/>
            </a:p>
          </p:txBody>
        </p:sp>
        <p:pic>
          <p:nvPicPr>
            <p:cNvPr id="608" name="object 608"/>
            <p:cNvPicPr/>
            <p:nvPr/>
          </p:nvPicPr>
          <p:blipFill>
            <a:blip r:embed="rId161" cstate="print"/>
            <a:stretch>
              <a:fillRect/>
            </a:stretch>
          </p:blipFill>
          <p:spPr>
            <a:xfrm>
              <a:off x="5780409" y="3176015"/>
              <a:ext cx="225551" cy="115823"/>
            </a:xfrm>
            <a:prstGeom prst="rect">
              <a:avLst/>
            </a:prstGeom>
          </p:spPr>
        </p:pic>
        <p:sp>
          <p:nvSpPr>
            <p:cNvPr id="609" name="object 609"/>
            <p:cNvSpPr/>
            <p:nvPr/>
          </p:nvSpPr>
          <p:spPr>
            <a:xfrm>
              <a:off x="4890394" y="3246119"/>
              <a:ext cx="6350" cy="0"/>
            </a:xfrm>
            <a:custGeom>
              <a:avLst/>
              <a:gdLst/>
              <a:ahLst/>
              <a:cxnLst/>
              <a:rect l="l" t="t" r="r" b="b"/>
              <a:pathLst>
                <a:path w="6350">
                  <a:moveTo>
                    <a:pt x="0" y="0"/>
                  </a:moveTo>
                  <a:lnTo>
                    <a:pt x="6095" y="0"/>
                  </a:lnTo>
                </a:path>
              </a:pathLst>
            </a:custGeom>
            <a:ln w="6095">
              <a:solidFill>
                <a:srgbClr val="090909"/>
              </a:solidFill>
            </a:ln>
          </p:spPr>
          <p:txBody>
            <a:bodyPr wrap="square" lIns="0" tIns="0" rIns="0" bIns="0" rtlCol="0"/>
            <a:lstStyle/>
            <a:p>
              <a:endParaRPr/>
            </a:p>
          </p:txBody>
        </p:sp>
        <p:sp>
          <p:nvSpPr>
            <p:cNvPr id="610" name="object 610"/>
            <p:cNvSpPr/>
            <p:nvPr/>
          </p:nvSpPr>
          <p:spPr>
            <a:xfrm>
              <a:off x="6432682" y="3246119"/>
              <a:ext cx="6350" cy="0"/>
            </a:xfrm>
            <a:custGeom>
              <a:avLst/>
              <a:gdLst/>
              <a:ahLst/>
              <a:cxnLst/>
              <a:rect l="l" t="t" r="r" b="b"/>
              <a:pathLst>
                <a:path w="6350">
                  <a:moveTo>
                    <a:pt x="0" y="0"/>
                  </a:moveTo>
                  <a:lnTo>
                    <a:pt x="6095" y="0"/>
                  </a:lnTo>
                </a:path>
              </a:pathLst>
            </a:custGeom>
            <a:ln w="6095">
              <a:solidFill>
                <a:srgbClr val="BDBDBD"/>
              </a:solidFill>
            </a:ln>
          </p:spPr>
          <p:txBody>
            <a:bodyPr wrap="square" lIns="0" tIns="0" rIns="0" bIns="0" rtlCol="0"/>
            <a:lstStyle/>
            <a:p>
              <a:endParaRPr/>
            </a:p>
          </p:txBody>
        </p:sp>
        <p:sp>
          <p:nvSpPr>
            <p:cNvPr id="611" name="object 611"/>
            <p:cNvSpPr/>
            <p:nvPr/>
          </p:nvSpPr>
          <p:spPr>
            <a:xfrm>
              <a:off x="6609465" y="3246119"/>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612" name="object 612"/>
            <p:cNvSpPr/>
            <p:nvPr/>
          </p:nvSpPr>
          <p:spPr>
            <a:xfrm>
              <a:off x="8157850" y="3246119"/>
              <a:ext cx="12700" cy="0"/>
            </a:xfrm>
            <a:custGeom>
              <a:avLst/>
              <a:gdLst/>
              <a:ahLst/>
              <a:cxnLst/>
              <a:rect l="l" t="t" r="r" b="b"/>
              <a:pathLst>
                <a:path w="12700">
                  <a:moveTo>
                    <a:pt x="0" y="0"/>
                  </a:moveTo>
                  <a:lnTo>
                    <a:pt x="12191" y="0"/>
                  </a:lnTo>
                </a:path>
              </a:pathLst>
            </a:custGeom>
            <a:ln w="6095">
              <a:solidFill>
                <a:srgbClr val="D0D0D0"/>
              </a:solidFill>
            </a:ln>
          </p:spPr>
          <p:txBody>
            <a:bodyPr wrap="square" lIns="0" tIns="0" rIns="0" bIns="0" rtlCol="0"/>
            <a:lstStyle/>
            <a:p>
              <a:endParaRPr/>
            </a:p>
          </p:txBody>
        </p:sp>
        <p:pic>
          <p:nvPicPr>
            <p:cNvPr id="613" name="object 613"/>
            <p:cNvPicPr/>
            <p:nvPr/>
          </p:nvPicPr>
          <p:blipFill>
            <a:blip r:embed="rId162" cstate="print"/>
            <a:stretch>
              <a:fillRect/>
            </a:stretch>
          </p:blipFill>
          <p:spPr>
            <a:xfrm>
              <a:off x="4085722" y="3224784"/>
              <a:ext cx="566928" cy="48767"/>
            </a:xfrm>
            <a:prstGeom prst="rect">
              <a:avLst/>
            </a:prstGeom>
          </p:spPr>
        </p:pic>
        <p:sp>
          <p:nvSpPr>
            <p:cNvPr id="614" name="object 614"/>
            <p:cNvSpPr/>
            <p:nvPr/>
          </p:nvSpPr>
          <p:spPr>
            <a:xfrm>
              <a:off x="4549018" y="3252215"/>
              <a:ext cx="6350" cy="0"/>
            </a:xfrm>
            <a:custGeom>
              <a:avLst/>
              <a:gdLst/>
              <a:ahLst/>
              <a:cxnLst/>
              <a:rect l="l" t="t" r="r" b="b"/>
              <a:pathLst>
                <a:path w="6350">
                  <a:moveTo>
                    <a:pt x="0" y="0"/>
                  </a:moveTo>
                  <a:lnTo>
                    <a:pt x="6095" y="0"/>
                  </a:lnTo>
                </a:path>
              </a:pathLst>
            </a:custGeom>
            <a:ln w="6095">
              <a:solidFill>
                <a:srgbClr val="000000"/>
              </a:solidFill>
            </a:ln>
          </p:spPr>
          <p:txBody>
            <a:bodyPr wrap="square" lIns="0" tIns="0" rIns="0" bIns="0" rtlCol="0"/>
            <a:lstStyle/>
            <a:p>
              <a:endParaRPr/>
            </a:p>
          </p:txBody>
        </p:sp>
        <p:pic>
          <p:nvPicPr>
            <p:cNvPr id="615" name="object 615"/>
            <p:cNvPicPr/>
            <p:nvPr/>
          </p:nvPicPr>
          <p:blipFill>
            <a:blip r:embed="rId163" cstate="print"/>
            <a:stretch>
              <a:fillRect/>
            </a:stretch>
          </p:blipFill>
          <p:spPr>
            <a:xfrm>
              <a:off x="6487546" y="3200400"/>
              <a:ext cx="128015" cy="85343"/>
            </a:xfrm>
            <a:prstGeom prst="rect">
              <a:avLst/>
            </a:prstGeom>
          </p:spPr>
        </p:pic>
        <p:sp>
          <p:nvSpPr>
            <p:cNvPr id="616" name="object 616"/>
            <p:cNvSpPr/>
            <p:nvPr/>
          </p:nvSpPr>
          <p:spPr>
            <a:xfrm>
              <a:off x="4890394" y="3252215"/>
              <a:ext cx="6350" cy="0"/>
            </a:xfrm>
            <a:custGeom>
              <a:avLst/>
              <a:gdLst/>
              <a:ahLst/>
              <a:cxnLst/>
              <a:rect l="l" t="t" r="r" b="b"/>
              <a:pathLst>
                <a:path w="6350">
                  <a:moveTo>
                    <a:pt x="0" y="0"/>
                  </a:moveTo>
                  <a:lnTo>
                    <a:pt x="6095" y="0"/>
                  </a:lnTo>
                </a:path>
              </a:pathLst>
            </a:custGeom>
            <a:ln w="6095">
              <a:solidFill>
                <a:srgbClr val="090909"/>
              </a:solidFill>
            </a:ln>
          </p:spPr>
          <p:txBody>
            <a:bodyPr wrap="square" lIns="0" tIns="0" rIns="0" bIns="0" rtlCol="0"/>
            <a:lstStyle/>
            <a:p>
              <a:endParaRPr/>
            </a:p>
          </p:txBody>
        </p:sp>
        <p:sp>
          <p:nvSpPr>
            <p:cNvPr id="617" name="object 617"/>
            <p:cNvSpPr/>
            <p:nvPr/>
          </p:nvSpPr>
          <p:spPr>
            <a:xfrm>
              <a:off x="6432682" y="3252215"/>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pic>
          <p:nvPicPr>
            <p:cNvPr id="618" name="object 618"/>
            <p:cNvPicPr/>
            <p:nvPr/>
          </p:nvPicPr>
          <p:blipFill>
            <a:blip r:embed="rId164" cstate="print"/>
            <a:stretch>
              <a:fillRect/>
            </a:stretch>
          </p:blipFill>
          <p:spPr>
            <a:xfrm>
              <a:off x="5499994" y="3218687"/>
              <a:ext cx="30479" cy="48767"/>
            </a:xfrm>
            <a:prstGeom prst="rect">
              <a:avLst/>
            </a:prstGeom>
          </p:spPr>
        </p:pic>
        <p:sp>
          <p:nvSpPr>
            <p:cNvPr id="619" name="object 619"/>
            <p:cNvSpPr/>
            <p:nvPr/>
          </p:nvSpPr>
          <p:spPr>
            <a:xfrm>
              <a:off x="4890394" y="3258312"/>
              <a:ext cx="6350" cy="0"/>
            </a:xfrm>
            <a:custGeom>
              <a:avLst/>
              <a:gdLst/>
              <a:ahLst/>
              <a:cxnLst/>
              <a:rect l="l" t="t" r="r" b="b"/>
              <a:pathLst>
                <a:path w="6350">
                  <a:moveTo>
                    <a:pt x="0" y="0"/>
                  </a:moveTo>
                  <a:lnTo>
                    <a:pt x="6095" y="0"/>
                  </a:lnTo>
                </a:path>
              </a:pathLst>
            </a:custGeom>
            <a:ln w="6095">
              <a:solidFill>
                <a:srgbClr val="090909"/>
              </a:solidFill>
            </a:ln>
          </p:spPr>
          <p:txBody>
            <a:bodyPr wrap="square" lIns="0" tIns="0" rIns="0" bIns="0" rtlCol="0"/>
            <a:lstStyle/>
            <a:p>
              <a:endParaRPr/>
            </a:p>
          </p:txBody>
        </p:sp>
        <p:pic>
          <p:nvPicPr>
            <p:cNvPr id="620" name="object 620"/>
            <p:cNvPicPr/>
            <p:nvPr/>
          </p:nvPicPr>
          <p:blipFill>
            <a:blip r:embed="rId165" cstate="print"/>
            <a:stretch>
              <a:fillRect/>
            </a:stretch>
          </p:blipFill>
          <p:spPr>
            <a:xfrm>
              <a:off x="4945258" y="3218687"/>
              <a:ext cx="286511" cy="60959"/>
            </a:xfrm>
            <a:prstGeom prst="rect">
              <a:avLst/>
            </a:prstGeom>
          </p:spPr>
        </p:pic>
        <p:sp>
          <p:nvSpPr>
            <p:cNvPr id="621" name="object 621"/>
            <p:cNvSpPr/>
            <p:nvPr/>
          </p:nvSpPr>
          <p:spPr>
            <a:xfrm>
              <a:off x="5225674" y="3258312"/>
              <a:ext cx="6350" cy="0"/>
            </a:xfrm>
            <a:custGeom>
              <a:avLst/>
              <a:gdLst/>
              <a:ahLst/>
              <a:cxnLst/>
              <a:rect l="l" t="t" r="r" b="b"/>
              <a:pathLst>
                <a:path w="6350">
                  <a:moveTo>
                    <a:pt x="0" y="0"/>
                  </a:moveTo>
                  <a:lnTo>
                    <a:pt x="6095" y="0"/>
                  </a:lnTo>
                </a:path>
              </a:pathLst>
            </a:custGeom>
            <a:ln w="6095">
              <a:solidFill>
                <a:srgbClr val="272727"/>
              </a:solidFill>
            </a:ln>
          </p:spPr>
          <p:txBody>
            <a:bodyPr wrap="square" lIns="0" tIns="0" rIns="0" bIns="0" rtlCol="0"/>
            <a:lstStyle/>
            <a:p>
              <a:endParaRPr/>
            </a:p>
          </p:txBody>
        </p:sp>
        <p:sp>
          <p:nvSpPr>
            <p:cNvPr id="622" name="object 622"/>
            <p:cNvSpPr/>
            <p:nvPr/>
          </p:nvSpPr>
          <p:spPr>
            <a:xfrm>
              <a:off x="5506090" y="3258312"/>
              <a:ext cx="6350" cy="0"/>
            </a:xfrm>
            <a:custGeom>
              <a:avLst/>
              <a:gdLst/>
              <a:ahLst/>
              <a:cxnLst/>
              <a:rect l="l" t="t" r="r" b="b"/>
              <a:pathLst>
                <a:path w="6350">
                  <a:moveTo>
                    <a:pt x="0" y="0"/>
                  </a:moveTo>
                  <a:lnTo>
                    <a:pt x="6095" y="0"/>
                  </a:lnTo>
                </a:path>
              </a:pathLst>
            </a:custGeom>
            <a:ln w="6095">
              <a:solidFill>
                <a:srgbClr val="595959"/>
              </a:solidFill>
            </a:ln>
          </p:spPr>
          <p:txBody>
            <a:bodyPr wrap="square" lIns="0" tIns="0" rIns="0" bIns="0" rtlCol="0"/>
            <a:lstStyle/>
            <a:p>
              <a:endParaRPr/>
            </a:p>
          </p:txBody>
        </p:sp>
        <p:sp>
          <p:nvSpPr>
            <p:cNvPr id="623" name="object 623"/>
            <p:cNvSpPr/>
            <p:nvPr/>
          </p:nvSpPr>
          <p:spPr>
            <a:xfrm>
              <a:off x="5524378" y="3258312"/>
              <a:ext cx="6350" cy="0"/>
            </a:xfrm>
            <a:custGeom>
              <a:avLst/>
              <a:gdLst/>
              <a:ahLst/>
              <a:cxnLst/>
              <a:rect l="l" t="t" r="r" b="b"/>
              <a:pathLst>
                <a:path w="6350">
                  <a:moveTo>
                    <a:pt x="0" y="0"/>
                  </a:moveTo>
                  <a:lnTo>
                    <a:pt x="6095" y="0"/>
                  </a:lnTo>
                </a:path>
              </a:pathLst>
            </a:custGeom>
            <a:ln w="6095">
              <a:solidFill>
                <a:srgbClr val="393939"/>
              </a:solidFill>
            </a:ln>
          </p:spPr>
          <p:txBody>
            <a:bodyPr wrap="square" lIns="0" tIns="0" rIns="0" bIns="0" rtlCol="0"/>
            <a:lstStyle/>
            <a:p>
              <a:endParaRPr/>
            </a:p>
          </p:txBody>
        </p:sp>
        <p:sp>
          <p:nvSpPr>
            <p:cNvPr id="624" name="object 624"/>
            <p:cNvSpPr/>
            <p:nvPr/>
          </p:nvSpPr>
          <p:spPr>
            <a:xfrm>
              <a:off x="6603370" y="3258312"/>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pic>
          <p:nvPicPr>
            <p:cNvPr id="625" name="object 625"/>
            <p:cNvPicPr/>
            <p:nvPr/>
          </p:nvPicPr>
          <p:blipFill>
            <a:blip r:embed="rId166" cstate="print"/>
            <a:stretch>
              <a:fillRect/>
            </a:stretch>
          </p:blipFill>
          <p:spPr>
            <a:xfrm>
              <a:off x="8419978" y="3255263"/>
              <a:ext cx="475488" cy="12191"/>
            </a:xfrm>
            <a:prstGeom prst="rect">
              <a:avLst/>
            </a:prstGeom>
          </p:spPr>
        </p:pic>
        <p:sp>
          <p:nvSpPr>
            <p:cNvPr id="626" name="object 626"/>
            <p:cNvSpPr/>
            <p:nvPr/>
          </p:nvSpPr>
          <p:spPr>
            <a:xfrm>
              <a:off x="4890394" y="3264408"/>
              <a:ext cx="6350" cy="0"/>
            </a:xfrm>
            <a:custGeom>
              <a:avLst/>
              <a:gdLst/>
              <a:ahLst/>
              <a:cxnLst/>
              <a:rect l="l" t="t" r="r" b="b"/>
              <a:pathLst>
                <a:path w="6350">
                  <a:moveTo>
                    <a:pt x="0" y="0"/>
                  </a:moveTo>
                  <a:lnTo>
                    <a:pt x="6095" y="0"/>
                  </a:lnTo>
                </a:path>
              </a:pathLst>
            </a:custGeom>
            <a:ln w="6095">
              <a:solidFill>
                <a:srgbClr val="090909"/>
              </a:solidFill>
            </a:ln>
          </p:spPr>
          <p:txBody>
            <a:bodyPr wrap="square" lIns="0" tIns="0" rIns="0" bIns="0" rtlCol="0"/>
            <a:lstStyle/>
            <a:p>
              <a:endParaRPr/>
            </a:p>
          </p:txBody>
        </p:sp>
        <p:sp>
          <p:nvSpPr>
            <p:cNvPr id="627" name="object 627"/>
            <p:cNvSpPr/>
            <p:nvPr/>
          </p:nvSpPr>
          <p:spPr>
            <a:xfrm>
              <a:off x="5225674" y="3264408"/>
              <a:ext cx="6350" cy="0"/>
            </a:xfrm>
            <a:custGeom>
              <a:avLst/>
              <a:gdLst/>
              <a:ahLst/>
              <a:cxnLst/>
              <a:rect l="l" t="t" r="r" b="b"/>
              <a:pathLst>
                <a:path w="6350">
                  <a:moveTo>
                    <a:pt x="0" y="0"/>
                  </a:moveTo>
                  <a:lnTo>
                    <a:pt x="6095" y="0"/>
                  </a:lnTo>
                </a:path>
              </a:pathLst>
            </a:custGeom>
            <a:ln w="6095">
              <a:solidFill>
                <a:srgbClr val="272727"/>
              </a:solidFill>
            </a:ln>
          </p:spPr>
          <p:txBody>
            <a:bodyPr wrap="square" lIns="0" tIns="0" rIns="0" bIns="0" rtlCol="0"/>
            <a:lstStyle/>
            <a:p>
              <a:endParaRPr/>
            </a:p>
          </p:txBody>
        </p:sp>
        <p:sp>
          <p:nvSpPr>
            <p:cNvPr id="628" name="object 628"/>
            <p:cNvSpPr/>
            <p:nvPr/>
          </p:nvSpPr>
          <p:spPr>
            <a:xfrm>
              <a:off x="5524378" y="3264408"/>
              <a:ext cx="6350" cy="0"/>
            </a:xfrm>
            <a:custGeom>
              <a:avLst/>
              <a:gdLst/>
              <a:ahLst/>
              <a:cxnLst/>
              <a:rect l="l" t="t" r="r" b="b"/>
              <a:pathLst>
                <a:path w="6350">
                  <a:moveTo>
                    <a:pt x="0" y="0"/>
                  </a:moveTo>
                  <a:lnTo>
                    <a:pt x="6095" y="0"/>
                  </a:lnTo>
                </a:path>
              </a:pathLst>
            </a:custGeom>
            <a:ln w="6095">
              <a:solidFill>
                <a:srgbClr val="383838"/>
              </a:solidFill>
            </a:ln>
          </p:spPr>
          <p:txBody>
            <a:bodyPr wrap="square" lIns="0" tIns="0" rIns="0" bIns="0" rtlCol="0"/>
            <a:lstStyle/>
            <a:p>
              <a:endParaRPr/>
            </a:p>
          </p:txBody>
        </p:sp>
        <p:sp>
          <p:nvSpPr>
            <p:cNvPr id="629" name="object 629"/>
            <p:cNvSpPr/>
            <p:nvPr/>
          </p:nvSpPr>
          <p:spPr>
            <a:xfrm>
              <a:off x="8328538" y="3264408"/>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630" name="object 630"/>
            <p:cNvSpPr/>
            <p:nvPr/>
          </p:nvSpPr>
          <p:spPr>
            <a:xfrm>
              <a:off x="4104010" y="3270503"/>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pic>
          <p:nvPicPr>
            <p:cNvPr id="631" name="object 631"/>
            <p:cNvPicPr/>
            <p:nvPr/>
          </p:nvPicPr>
          <p:blipFill>
            <a:blip r:embed="rId167" cstate="print"/>
            <a:stretch>
              <a:fillRect/>
            </a:stretch>
          </p:blipFill>
          <p:spPr>
            <a:xfrm>
              <a:off x="8419978" y="3261359"/>
              <a:ext cx="475488" cy="12191"/>
            </a:xfrm>
            <a:prstGeom prst="rect">
              <a:avLst/>
            </a:prstGeom>
          </p:spPr>
        </p:pic>
        <p:sp>
          <p:nvSpPr>
            <p:cNvPr id="632" name="object 632"/>
            <p:cNvSpPr/>
            <p:nvPr/>
          </p:nvSpPr>
          <p:spPr>
            <a:xfrm>
              <a:off x="4201546" y="3270503"/>
              <a:ext cx="6350" cy="0"/>
            </a:xfrm>
            <a:custGeom>
              <a:avLst/>
              <a:gdLst/>
              <a:ahLst/>
              <a:cxnLst/>
              <a:rect l="l" t="t" r="r" b="b"/>
              <a:pathLst>
                <a:path w="6350">
                  <a:moveTo>
                    <a:pt x="0" y="0"/>
                  </a:moveTo>
                  <a:lnTo>
                    <a:pt x="6095" y="0"/>
                  </a:lnTo>
                </a:path>
              </a:pathLst>
            </a:custGeom>
            <a:ln w="6095">
              <a:solidFill>
                <a:srgbClr val="2C2C2C"/>
              </a:solidFill>
            </a:ln>
          </p:spPr>
          <p:txBody>
            <a:bodyPr wrap="square" lIns="0" tIns="0" rIns="0" bIns="0" rtlCol="0"/>
            <a:lstStyle/>
            <a:p>
              <a:endParaRPr/>
            </a:p>
          </p:txBody>
        </p:sp>
        <p:sp>
          <p:nvSpPr>
            <p:cNvPr id="633" name="object 633"/>
            <p:cNvSpPr/>
            <p:nvPr/>
          </p:nvSpPr>
          <p:spPr>
            <a:xfrm>
              <a:off x="4890394" y="3270503"/>
              <a:ext cx="6350" cy="0"/>
            </a:xfrm>
            <a:custGeom>
              <a:avLst/>
              <a:gdLst/>
              <a:ahLst/>
              <a:cxnLst/>
              <a:rect l="l" t="t" r="r" b="b"/>
              <a:pathLst>
                <a:path w="6350">
                  <a:moveTo>
                    <a:pt x="0" y="0"/>
                  </a:moveTo>
                  <a:lnTo>
                    <a:pt x="6095" y="0"/>
                  </a:lnTo>
                </a:path>
              </a:pathLst>
            </a:custGeom>
            <a:ln w="6095">
              <a:solidFill>
                <a:srgbClr val="010101"/>
              </a:solidFill>
            </a:ln>
          </p:spPr>
          <p:txBody>
            <a:bodyPr wrap="square" lIns="0" tIns="0" rIns="0" bIns="0" rtlCol="0"/>
            <a:lstStyle/>
            <a:p>
              <a:endParaRPr/>
            </a:p>
          </p:txBody>
        </p:sp>
        <p:sp>
          <p:nvSpPr>
            <p:cNvPr id="634" name="object 634"/>
            <p:cNvSpPr/>
            <p:nvPr/>
          </p:nvSpPr>
          <p:spPr>
            <a:xfrm>
              <a:off x="5225674" y="3270503"/>
              <a:ext cx="6350" cy="0"/>
            </a:xfrm>
            <a:custGeom>
              <a:avLst/>
              <a:gdLst/>
              <a:ahLst/>
              <a:cxnLst/>
              <a:rect l="l" t="t" r="r" b="b"/>
              <a:pathLst>
                <a:path w="6350">
                  <a:moveTo>
                    <a:pt x="0" y="0"/>
                  </a:moveTo>
                  <a:lnTo>
                    <a:pt x="6095" y="0"/>
                  </a:lnTo>
                </a:path>
              </a:pathLst>
            </a:custGeom>
            <a:ln w="6095">
              <a:solidFill>
                <a:srgbClr val="1F1F1F"/>
              </a:solidFill>
            </a:ln>
          </p:spPr>
          <p:txBody>
            <a:bodyPr wrap="square" lIns="0" tIns="0" rIns="0" bIns="0" rtlCol="0"/>
            <a:lstStyle/>
            <a:p>
              <a:endParaRPr/>
            </a:p>
          </p:txBody>
        </p:sp>
        <p:sp>
          <p:nvSpPr>
            <p:cNvPr id="635" name="object 635"/>
            <p:cNvSpPr/>
            <p:nvPr/>
          </p:nvSpPr>
          <p:spPr>
            <a:xfrm>
              <a:off x="5512186" y="3270503"/>
              <a:ext cx="6350" cy="0"/>
            </a:xfrm>
            <a:custGeom>
              <a:avLst/>
              <a:gdLst/>
              <a:ahLst/>
              <a:cxnLst/>
              <a:rect l="l" t="t" r="r" b="b"/>
              <a:pathLst>
                <a:path w="6350">
                  <a:moveTo>
                    <a:pt x="0" y="0"/>
                  </a:moveTo>
                  <a:lnTo>
                    <a:pt x="6095" y="0"/>
                  </a:lnTo>
                </a:path>
              </a:pathLst>
            </a:custGeom>
            <a:ln w="6095">
              <a:solidFill>
                <a:srgbClr val="181818"/>
              </a:solidFill>
            </a:ln>
          </p:spPr>
          <p:txBody>
            <a:bodyPr wrap="square" lIns="0" tIns="0" rIns="0" bIns="0" rtlCol="0"/>
            <a:lstStyle/>
            <a:p>
              <a:endParaRPr/>
            </a:p>
          </p:txBody>
        </p:sp>
        <p:sp>
          <p:nvSpPr>
            <p:cNvPr id="636" name="object 636"/>
            <p:cNvSpPr/>
            <p:nvPr/>
          </p:nvSpPr>
          <p:spPr>
            <a:xfrm>
              <a:off x="5530474" y="3270503"/>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637" name="object 637"/>
            <p:cNvSpPr/>
            <p:nvPr/>
          </p:nvSpPr>
          <p:spPr>
            <a:xfrm>
              <a:off x="5877946" y="3270503"/>
              <a:ext cx="6350" cy="0"/>
            </a:xfrm>
            <a:custGeom>
              <a:avLst/>
              <a:gdLst/>
              <a:ahLst/>
              <a:cxnLst/>
              <a:rect l="l" t="t" r="r" b="b"/>
              <a:pathLst>
                <a:path w="6350">
                  <a:moveTo>
                    <a:pt x="0" y="0"/>
                  </a:moveTo>
                  <a:lnTo>
                    <a:pt x="6095" y="0"/>
                  </a:lnTo>
                </a:path>
              </a:pathLst>
            </a:custGeom>
            <a:ln w="6095">
              <a:solidFill>
                <a:srgbClr val="818142"/>
              </a:solidFill>
            </a:ln>
          </p:spPr>
          <p:txBody>
            <a:bodyPr wrap="square" lIns="0" tIns="0" rIns="0" bIns="0" rtlCol="0"/>
            <a:lstStyle/>
            <a:p>
              <a:endParaRPr/>
            </a:p>
          </p:txBody>
        </p:sp>
        <p:pic>
          <p:nvPicPr>
            <p:cNvPr id="638" name="object 638"/>
            <p:cNvPicPr/>
            <p:nvPr/>
          </p:nvPicPr>
          <p:blipFill>
            <a:blip r:embed="rId168" cstate="print"/>
            <a:stretch>
              <a:fillRect/>
            </a:stretch>
          </p:blipFill>
          <p:spPr>
            <a:xfrm>
              <a:off x="8419978" y="3267456"/>
              <a:ext cx="365759" cy="12191"/>
            </a:xfrm>
            <a:prstGeom prst="rect">
              <a:avLst/>
            </a:prstGeom>
          </p:spPr>
        </p:pic>
        <p:sp>
          <p:nvSpPr>
            <p:cNvPr id="639" name="object 639"/>
            <p:cNvSpPr/>
            <p:nvPr/>
          </p:nvSpPr>
          <p:spPr>
            <a:xfrm>
              <a:off x="5225674" y="3276600"/>
              <a:ext cx="6350" cy="0"/>
            </a:xfrm>
            <a:custGeom>
              <a:avLst/>
              <a:gdLst/>
              <a:ahLst/>
              <a:cxnLst/>
              <a:rect l="l" t="t" r="r" b="b"/>
              <a:pathLst>
                <a:path w="6350">
                  <a:moveTo>
                    <a:pt x="0" y="0"/>
                  </a:moveTo>
                  <a:lnTo>
                    <a:pt x="6095" y="0"/>
                  </a:lnTo>
                </a:path>
              </a:pathLst>
            </a:custGeom>
            <a:ln w="6095">
              <a:solidFill>
                <a:srgbClr val="3E3E3E"/>
              </a:solidFill>
            </a:ln>
          </p:spPr>
          <p:txBody>
            <a:bodyPr wrap="square" lIns="0" tIns="0" rIns="0" bIns="0" rtlCol="0"/>
            <a:lstStyle/>
            <a:p>
              <a:endParaRPr/>
            </a:p>
          </p:txBody>
        </p:sp>
        <p:sp>
          <p:nvSpPr>
            <p:cNvPr id="640" name="object 640"/>
            <p:cNvSpPr/>
            <p:nvPr/>
          </p:nvSpPr>
          <p:spPr>
            <a:xfrm>
              <a:off x="5512186" y="3276600"/>
              <a:ext cx="6350" cy="0"/>
            </a:xfrm>
            <a:custGeom>
              <a:avLst/>
              <a:gdLst/>
              <a:ahLst/>
              <a:cxnLst/>
              <a:rect l="l" t="t" r="r" b="b"/>
              <a:pathLst>
                <a:path w="6350">
                  <a:moveTo>
                    <a:pt x="0" y="0"/>
                  </a:moveTo>
                  <a:lnTo>
                    <a:pt x="6095" y="0"/>
                  </a:lnTo>
                </a:path>
              </a:pathLst>
            </a:custGeom>
            <a:ln w="6095">
              <a:solidFill>
                <a:srgbClr val="525252"/>
              </a:solidFill>
            </a:ln>
          </p:spPr>
          <p:txBody>
            <a:bodyPr wrap="square" lIns="0" tIns="0" rIns="0" bIns="0" rtlCol="0"/>
            <a:lstStyle/>
            <a:p>
              <a:endParaRPr/>
            </a:p>
          </p:txBody>
        </p:sp>
        <p:sp>
          <p:nvSpPr>
            <p:cNvPr id="641" name="object 641"/>
            <p:cNvSpPr/>
            <p:nvPr/>
          </p:nvSpPr>
          <p:spPr>
            <a:xfrm>
              <a:off x="5530474" y="3276600"/>
              <a:ext cx="6350" cy="0"/>
            </a:xfrm>
            <a:custGeom>
              <a:avLst/>
              <a:gdLst/>
              <a:ahLst/>
              <a:cxnLst/>
              <a:rect l="l" t="t" r="r" b="b"/>
              <a:pathLst>
                <a:path w="6350">
                  <a:moveTo>
                    <a:pt x="0" y="0"/>
                  </a:moveTo>
                  <a:lnTo>
                    <a:pt x="6095" y="0"/>
                  </a:lnTo>
                </a:path>
              </a:pathLst>
            </a:custGeom>
            <a:ln w="6095">
              <a:solidFill>
                <a:srgbClr val="3B3B3B"/>
              </a:solidFill>
            </a:ln>
          </p:spPr>
          <p:txBody>
            <a:bodyPr wrap="square" lIns="0" tIns="0" rIns="0" bIns="0" rtlCol="0"/>
            <a:lstStyle/>
            <a:p>
              <a:endParaRPr/>
            </a:p>
          </p:txBody>
        </p:sp>
        <p:sp>
          <p:nvSpPr>
            <p:cNvPr id="642" name="object 642"/>
            <p:cNvSpPr/>
            <p:nvPr/>
          </p:nvSpPr>
          <p:spPr>
            <a:xfrm>
              <a:off x="6347338" y="3276600"/>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643" name="object 643"/>
            <p:cNvSpPr/>
            <p:nvPr/>
          </p:nvSpPr>
          <p:spPr>
            <a:xfrm>
              <a:off x="5518282" y="3282696"/>
              <a:ext cx="6350" cy="0"/>
            </a:xfrm>
            <a:custGeom>
              <a:avLst/>
              <a:gdLst/>
              <a:ahLst/>
              <a:cxnLst/>
              <a:rect l="l" t="t" r="r" b="b"/>
              <a:pathLst>
                <a:path w="6350">
                  <a:moveTo>
                    <a:pt x="0" y="0"/>
                  </a:moveTo>
                  <a:lnTo>
                    <a:pt x="6095" y="0"/>
                  </a:lnTo>
                </a:path>
              </a:pathLst>
            </a:custGeom>
            <a:ln w="6095">
              <a:solidFill>
                <a:srgbClr val="565656"/>
              </a:solidFill>
            </a:ln>
          </p:spPr>
          <p:txBody>
            <a:bodyPr wrap="square" lIns="0" tIns="0" rIns="0" bIns="0" rtlCol="0"/>
            <a:lstStyle/>
            <a:p>
              <a:endParaRPr/>
            </a:p>
          </p:txBody>
        </p:sp>
        <p:pic>
          <p:nvPicPr>
            <p:cNvPr id="644" name="object 644"/>
            <p:cNvPicPr/>
            <p:nvPr/>
          </p:nvPicPr>
          <p:blipFill>
            <a:blip r:embed="rId169" cstate="print"/>
            <a:stretch>
              <a:fillRect/>
            </a:stretch>
          </p:blipFill>
          <p:spPr>
            <a:xfrm>
              <a:off x="8426074" y="3273552"/>
              <a:ext cx="243840" cy="12191"/>
            </a:xfrm>
            <a:prstGeom prst="rect">
              <a:avLst/>
            </a:prstGeom>
          </p:spPr>
        </p:pic>
        <p:sp>
          <p:nvSpPr>
            <p:cNvPr id="645" name="object 645"/>
            <p:cNvSpPr/>
            <p:nvPr/>
          </p:nvSpPr>
          <p:spPr>
            <a:xfrm>
              <a:off x="5530474" y="3282696"/>
              <a:ext cx="6350" cy="0"/>
            </a:xfrm>
            <a:custGeom>
              <a:avLst/>
              <a:gdLst/>
              <a:ahLst/>
              <a:cxnLst/>
              <a:rect l="l" t="t" r="r" b="b"/>
              <a:pathLst>
                <a:path w="6350">
                  <a:moveTo>
                    <a:pt x="0" y="0"/>
                  </a:moveTo>
                  <a:lnTo>
                    <a:pt x="6095" y="0"/>
                  </a:lnTo>
                </a:path>
              </a:pathLst>
            </a:custGeom>
            <a:ln w="6095">
              <a:solidFill>
                <a:srgbClr val="4D4D4D"/>
              </a:solidFill>
            </a:ln>
          </p:spPr>
          <p:txBody>
            <a:bodyPr wrap="square" lIns="0" tIns="0" rIns="0" bIns="0" rtlCol="0"/>
            <a:lstStyle/>
            <a:p>
              <a:endParaRPr/>
            </a:p>
          </p:txBody>
        </p:sp>
        <p:sp>
          <p:nvSpPr>
            <p:cNvPr id="646" name="object 646"/>
            <p:cNvSpPr/>
            <p:nvPr/>
          </p:nvSpPr>
          <p:spPr>
            <a:xfrm>
              <a:off x="6012058" y="3282696"/>
              <a:ext cx="6350" cy="0"/>
            </a:xfrm>
            <a:custGeom>
              <a:avLst/>
              <a:gdLst/>
              <a:ahLst/>
              <a:cxnLst/>
              <a:rect l="l" t="t" r="r" b="b"/>
              <a:pathLst>
                <a:path w="6350">
                  <a:moveTo>
                    <a:pt x="0" y="0"/>
                  </a:moveTo>
                  <a:lnTo>
                    <a:pt x="6095" y="0"/>
                  </a:lnTo>
                </a:path>
              </a:pathLst>
            </a:custGeom>
            <a:ln w="6095">
              <a:solidFill>
                <a:srgbClr val="444444"/>
              </a:solidFill>
            </a:ln>
          </p:spPr>
          <p:txBody>
            <a:bodyPr wrap="square" lIns="0" tIns="0" rIns="0" bIns="0" rtlCol="0"/>
            <a:lstStyle/>
            <a:p>
              <a:endParaRPr/>
            </a:p>
          </p:txBody>
        </p:sp>
        <p:sp>
          <p:nvSpPr>
            <p:cNvPr id="647" name="object 647"/>
            <p:cNvSpPr/>
            <p:nvPr/>
          </p:nvSpPr>
          <p:spPr>
            <a:xfrm>
              <a:off x="6554602" y="3282696"/>
              <a:ext cx="12700" cy="0"/>
            </a:xfrm>
            <a:custGeom>
              <a:avLst/>
              <a:gdLst/>
              <a:ahLst/>
              <a:cxnLst/>
              <a:rect l="l" t="t" r="r" b="b"/>
              <a:pathLst>
                <a:path w="12700">
                  <a:moveTo>
                    <a:pt x="0" y="0"/>
                  </a:moveTo>
                  <a:lnTo>
                    <a:pt x="12191" y="0"/>
                  </a:lnTo>
                </a:path>
              </a:pathLst>
            </a:custGeom>
            <a:ln w="6095">
              <a:solidFill>
                <a:srgbClr val="C2C2C2"/>
              </a:solidFill>
            </a:ln>
          </p:spPr>
          <p:txBody>
            <a:bodyPr wrap="square" lIns="0" tIns="0" rIns="0" bIns="0" rtlCol="0"/>
            <a:lstStyle/>
            <a:p>
              <a:endParaRPr/>
            </a:p>
          </p:txBody>
        </p:sp>
        <p:pic>
          <p:nvPicPr>
            <p:cNvPr id="648" name="object 648"/>
            <p:cNvPicPr/>
            <p:nvPr/>
          </p:nvPicPr>
          <p:blipFill>
            <a:blip r:embed="rId170" cstate="print"/>
            <a:stretch>
              <a:fillRect/>
            </a:stretch>
          </p:blipFill>
          <p:spPr>
            <a:xfrm>
              <a:off x="7932297" y="3157728"/>
              <a:ext cx="737616" cy="164591"/>
            </a:xfrm>
            <a:prstGeom prst="rect">
              <a:avLst/>
            </a:prstGeom>
          </p:spPr>
        </p:pic>
        <p:sp>
          <p:nvSpPr>
            <p:cNvPr id="649" name="object 649"/>
            <p:cNvSpPr/>
            <p:nvPr/>
          </p:nvSpPr>
          <p:spPr>
            <a:xfrm>
              <a:off x="4189354" y="3288791"/>
              <a:ext cx="6350" cy="0"/>
            </a:xfrm>
            <a:custGeom>
              <a:avLst/>
              <a:gdLst/>
              <a:ahLst/>
              <a:cxnLst/>
              <a:rect l="l" t="t" r="r" b="b"/>
              <a:pathLst>
                <a:path w="6350">
                  <a:moveTo>
                    <a:pt x="0" y="0"/>
                  </a:moveTo>
                  <a:lnTo>
                    <a:pt x="6095" y="0"/>
                  </a:lnTo>
                </a:path>
              </a:pathLst>
            </a:custGeom>
            <a:ln w="6095">
              <a:solidFill>
                <a:srgbClr val="CECECE"/>
              </a:solidFill>
            </a:ln>
          </p:spPr>
          <p:txBody>
            <a:bodyPr wrap="square" lIns="0" tIns="0" rIns="0" bIns="0" rtlCol="0"/>
            <a:lstStyle/>
            <a:p>
              <a:endParaRPr/>
            </a:p>
          </p:txBody>
        </p:sp>
        <p:sp>
          <p:nvSpPr>
            <p:cNvPr id="650" name="object 650"/>
            <p:cNvSpPr/>
            <p:nvPr/>
          </p:nvSpPr>
          <p:spPr>
            <a:xfrm>
              <a:off x="5518282" y="3288791"/>
              <a:ext cx="6350" cy="0"/>
            </a:xfrm>
            <a:custGeom>
              <a:avLst/>
              <a:gdLst/>
              <a:ahLst/>
              <a:cxnLst/>
              <a:rect l="l" t="t" r="r" b="b"/>
              <a:pathLst>
                <a:path w="6350">
                  <a:moveTo>
                    <a:pt x="0" y="0"/>
                  </a:moveTo>
                  <a:lnTo>
                    <a:pt x="6095" y="0"/>
                  </a:lnTo>
                </a:path>
              </a:pathLst>
            </a:custGeom>
            <a:ln w="6095">
              <a:solidFill>
                <a:srgbClr val="292929"/>
              </a:solidFill>
            </a:ln>
          </p:spPr>
          <p:txBody>
            <a:bodyPr wrap="square" lIns="0" tIns="0" rIns="0" bIns="0" rtlCol="0"/>
            <a:lstStyle/>
            <a:p>
              <a:endParaRPr/>
            </a:p>
          </p:txBody>
        </p:sp>
        <p:sp>
          <p:nvSpPr>
            <p:cNvPr id="651" name="object 651"/>
            <p:cNvSpPr/>
            <p:nvPr/>
          </p:nvSpPr>
          <p:spPr>
            <a:xfrm>
              <a:off x="5536570" y="3288791"/>
              <a:ext cx="6350" cy="0"/>
            </a:xfrm>
            <a:custGeom>
              <a:avLst/>
              <a:gdLst/>
              <a:ahLst/>
              <a:cxnLst/>
              <a:rect l="l" t="t" r="r" b="b"/>
              <a:pathLst>
                <a:path w="6350">
                  <a:moveTo>
                    <a:pt x="0" y="0"/>
                  </a:moveTo>
                  <a:lnTo>
                    <a:pt x="6095" y="0"/>
                  </a:lnTo>
                </a:path>
              </a:pathLst>
            </a:custGeom>
            <a:ln w="6095">
              <a:solidFill>
                <a:srgbClr val="1B1B1B"/>
              </a:solidFill>
            </a:ln>
          </p:spPr>
          <p:txBody>
            <a:bodyPr wrap="square" lIns="0" tIns="0" rIns="0" bIns="0" rtlCol="0"/>
            <a:lstStyle/>
            <a:p>
              <a:endParaRPr/>
            </a:p>
          </p:txBody>
        </p:sp>
        <p:sp>
          <p:nvSpPr>
            <p:cNvPr id="652" name="object 652"/>
            <p:cNvSpPr/>
            <p:nvPr/>
          </p:nvSpPr>
          <p:spPr>
            <a:xfrm>
              <a:off x="5963290" y="3288791"/>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653" name="object 653"/>
            <p:cNvPicPr/>
            <p:nvPr/>
          </p:nvPicPr>
          <p:blipFill>
            <a:blip r:embed="rId171" cstate="print"/>
            <a:stretch>
              <a:fillRect/>
            </a:stretch>
          </p:blipFill>
          <p:spPr>
            <a:xfrm>
              <a:off x="8413881" y="3279647"/>
              <a:ext cx="243840" cy="12191"/>
            </a:xfrm>
            <a:prstGeom prst="rect">
              <a:avLst/>
            </a:prstGeom>
          </p:spPr>
        </p:pic>
        <p:sp>
          <p:nvSpPr>
            <p:cNvPr id="654" name="object 654"/>
            <p:cNvSpPr/>
            <p:nvPr/>
          </p:nvSpPr>
          <p:spPr>
            <a:xfrm>
              <a:off x="8310250" y="3288791"/>
              <a:ext cx="12700" cy="0"/>
            </a:xfrm>
            <a:custGeom>
              <a:avLst/>
              <a:gdLst/>
              <a:ahLst/>
              <a:cxnLst/>
              <a:rect l="l" t="t" r="r" b="b"/>
              <a:pathLst>
                <a:path w="12700">
                  <a:moveTo>
                    <a:pt x="0" y="0"/>
                  </a:moveTo>
                  <a:lnTo>
                    <a:pt x="12191" y="0"/>
                  </a:lnTo>
                </a:path>
              </a:pathLst>
            </a:custGeom>
            <a:ln w="6095">
              <a:solidFill>
                <a:srgbClr val="CBCBCB"/>
              </a:solidFill>
            </a:ln>
          </p:spPr>
          <p:txBody>
            <a:bodyPr wrap="square" lIns="0" tIns="0" rIns="0" bIns="0" rtlCol="0"/>
            <a:lstStyle/>
            <a:p>
              <a:endParaRPr/>
            </a:p>
          </p:txBody>
        </p:sp>
        <p:sp>
          <p:nvSpPr>
            <p:cNvPr id="655" name="object 655"/>
            <p:cNvSpPr/>
            <p:nvPr/>
          </p:nvSpPr>
          <p:spPr>
            <a:xfrm>
              <a:off x="8499226" y="3288791"/>
              <a:ext cx="6350" cy="0"/>
            </a:xfrm>
            <a:custGeom>
              <a:avLst/>
              <a:gdLst/>
              <a:ahLst/>
              <a:cxnLst/>
              <a:rect l="l" t="t" r="r" b="b"/>
              <a:pathLst>
                <a:path w="6350">
                  <a:moveTo>
                    <a:pt x="0" y="0"/>
                  </a:moveTo>
                  <a:lnTo>
                    <a:pt x="6095" y="0"/>
                  </a:lnTo>
                </a:path>
              </a:pathLst>
            </a:custGeom>
            <a:ln w="6095">
              <a:solidFill>
                <a:srgbClr val="06A9FE"/>
              </a:solidFill>
            </a:ln>
          </p:spPr>
          <p:txBody>
            <a:bodyPr wrap="square" lIns="0" tIns="0" rIns="0" bIns="0" rtlCol="0"/>
            <a:lstStyle/>
            <a:p>
              <a:endParaRPr/>
            </a:p>
          </p:txBody>
        </p:sp>
        <p:sp>
          <p:nvSpPr>
            <p:cNvPr id="656" name="object 656"/>
            <p:cNvSpPr/>
            <p:nvPr/>
          </p:nvSpPr>
          <p:spPr>
            <a:xfrm>
              <a:off x="8645530" y="3288791"/>
              <a:ext cx="6350" cy="0"/>
            </a:xfrm>
            <a:custGeom>
              <a:avLst/>
              <a:gdLst/>
              <a:ahLst/>
              <a:cxnLst/>
              <a:rect l="l" t="t" r="r" b="b"/>
              <a:pathLst>
                <a:path w="6350">
                  <a:moveTo>
                    <a:pt x="0" y="0"/>
                  </a:moveTo>
                  <a:lnTo>
                    <a:pt x="6095" y="0"/>
                  </a:lnTo>
                </a:path>
              </a:pathLst>
            </a:custGeom>
            <a:ln w="6095">
              <a:solidFill>
                <a:srgbClr val="DDDDDE"/>
              </a:solidFill>
            </a:ln>
          </p:spPr>
          <p:txBody>
            <a:bodyPr wrap="square" lIns="0" tIns="0" rIns="0" bIns="0" rtlCol="0"/>
            <a:lstStyle/>
            <a:p>
              <a:endParaRPr/>
            </a:p>
          </p:txBody>
        </p:sp>
        <p:sp>
          <p:nvSpPr>
            <p:cNvPr id="657" name="object 657"/>
            <p:cNvSpPr/>
            <p:nvPr/>
          </p:nvSpPr>
          <p:spPr>
            <a:xfrm>
              <a:off x="5524378" y="3294887"/>
              <a:ext cx="6350" cy="0"/>
            </a:xfrm>
            <a:custGeom>
              <a:avLst/>
              <a:gdLst/>
              <a:ahLst/>
              <a:cxnLst/>
              <a:rect l="l" t="t" r="r" b="b"/>
              <a:pathLst>
                <a:path w="6350">
                  <a:moveTo>
                    <a:pt x="0" y="0"/>
                  </a:moveTo>
                  <a:lnTo>
                    <a:pt x="6095" y="0"/>
                  </a:lnTo>
                </a:path>
              </a:pathLst>
            </a:custGeom>
            <a:ln w="6095">
              <a:solidFill>
                <a:srgbClr val="575757"/>
              </a:solidFill>
            </a:ln>
          </p:spPr>
          <p:txBody>
            <a:bodyPr wrap="square" lIns="0" tIns="0" rIns="0" bIns="0" rtlCol="0"/>
            <a:lstStyle/>
            <a:p>
              <a:endParaRPr/>
            </a:p>
          </p:txBody>
        </p:sp>
        <p:sp>
          <p:nvSpPr>
            <p:cNvPr id="658" name="object 658"/>
            <p:cNvSpPr/>
            <p:nvPr/>
          </p:nvSpPr>
          <p:spPr>
            <a:xfrm>
              <a:off x="8499226" y="3294887"/>
              <a:ext cx="6350" cy="0"/>
            </a:xfrm>
            <a:custGeom>
              <a:avLst/>
              <a:gdLst/>
              <a:ahLst/>
              <a:cxnLst/>
              <a:rect l="l" t="t" r="r" b="b"/>
              <a:pathLst>
                <a:path w="6350">
                  <a:moveTo>
                    <a:pt x="0" y="0"/>
                  </a:moveTo>
                  <a:lnTo>
                    <a:pt x="6095" y="0"/>
                  </a:lnTo>
                </a:path>
              </a:pathLst>
            </a:custGeom>
            <a:ln w="6095">
              <a:solidFill>
                <a:srgbClr val="0BAAFE"/>
              </a:solidFill>
            </a:ln>
          </p:spPr>
          <p:txBody>
            <a:bodyPr wrap="square" lIns="0" tIns="0" rIns="0" bIns="0" rtlCol="0"/>
            <a:lstStyle/>
            <a:p>
              <a:endParaRPr/>
            </a:p>
          </p:txBody>
        </p:sp>
        <p:sp>
          <p:nvSpPr>
            <p:cNvPr id="659" name="object 659"/>
            <p:cNvSpPr/>
            <p:nvPr/>
          </p:nvSpPr>
          <p:spPr>
            <a:xfrm>
              <a:off x="8310250" y="3300984"/>
              <a:ext cx="6350" cy="0"/>
            </a:xfrm>
            <a:custGeom>
              <a:avLst/>
              <a:gdLst/>
              <a:ahLst/>
              <a:cxnLst/>
              <a:rect l="l" t="t" r="r" b="b"/>
              <a:pathLst>
                <a:path w="6350">
                  <a:moveTo>
                    <a:pt x="0" y="0"/>
                  </a:moveTo>
                  <a:lnTo>
                    <a:pt x="6095" y="0"/>
                  </a:lnTo>
                </a:path>
              </a:pathLst>
            </a:custGeom>
            <a:ln w="6095">
              <a:solidFill>
                <a:srgbClr val="DDDDDE"/>
              </a:solidFill>
            </a:ln>
          </p:spPr>
          <p:txBody>
            <a:bodyPr wrap="square" lIns="0" tIns="0" rIns="0" bIns="0" rtlCol="0"/>
            <a:lstStyle/>
            <a:p>
              <a:endParaRPr/>
            </a:p>
          </p:txBody>
        </p:sp>
        <p:sp>
          <p:nvSpPr>
            <p:cNvPr id="660" name="object 660"/>
            <p:cNvSpPr/>
            <p:nvPr/>
          </p:nvSpPr>
          <p:spPr>
            <a:xfrm>
              <a:off x="5530474" y="3307080"/>
              <a:ext cx="6350" cy="0"/>
            </a:xfrm>
            <a:custGeom>
              <a:avLst/>
              <a:gdLst/>
              <a:ahLst/>
              <a:cxnLst/>
              <a:rect l="l" t="t" r="r" b="b"/>
              <a:pathLst>
                <a:path w="6350">
                  <a:moveTo>
                    <a:pt x="0" y="0"/>
                  </a:moveTo>
                  <a:lnTo>
                    <a:pt x="6095" y="0"/>
                  </a:lnTo>
                </a:path>
              </a:pathLst>
            </a:custGeom>
            <a:ln w="6095">
              <a:solidFill>
                <a:srgbClr val="1A1A1A"/>
              </a:solidFill>
            </a:ln>
          </p:spPr>
          <p:txBody>
            <a:bodyPr wrap="square" lIns="0" tIns="0" rIns="0" bIns="0" rtlCol="0"/>
            <a:lstStyle/>
            <a:p>
              <a:endParaRPr/>
            </a:p>
          </p:txBody>
        </p:sp>
        <p:sp>
          <p:nvSpPr>
            <p:cNvPr id="661" name="object 661"/>
            <p:cNvSpPr/>
            <p:nvPr/>
          </p:nvSpPr>
          <p:spPr>
            <a:xfrm>
              <a:off x="5548762" y="3307080"/>
              <a:ext cx="6350" cy="0"/>
            </a:xfrm>
            <a:custGeom>
              <a:avLst/>
              <a:gdLst/>
              <a:ahLst/>
              <a:cxnLst/>
              <a:rect l="l" t="t" r="r" b="b"/>
              <a:pathLst>
                <a:path w="6350">
                  <a:moveTo>
                    <a:pt x="0" y="0"/>
                  </a:moveTo>
                  <a:lnTo>
                    <a:pt x="6095" y="0"/>
                  </a:lnTo>
                </a:path>
              </a:pathLst>
            </a:custGeom>
            <a:ln w="6095">
              <a:solidFill>
                <a:srgbClr val="202020"/>
              </a:solidFill>
            </a:ln>
          </p:spPr>
          <p:txBody>
            <a:bodyPr wrap="square" lIns="0" tIns="0" rIns="0" bIns="0" rtlCol="0"/>
            <a:lstStyle/>
            <a:p>
              <a:endParaRPr/>
            </a:p>
          </p:txBody>
        </p:sp>
        <p:pic>
          <p:nvPicPr>
            <p:cNvPr id="662" name="object 662"/>
            <p:cNvPicPr/>
            <p:nvPr/>
          </p:nvPicPr>
          <p:blipFill>
            <a:blip r:embed="rId172" cstate="print"/>
            <a:stretch>
              <a:fillRect/>
            </a:stretch>
          </p:blipFill>
          <p:spPr>
            <a:xfrm>
              <a:off x="6322953" y="3243072"/>
              <a:ext cx="280415" cy="109727"/>
            </a:xfrm>
            <a:prstGeom prst="rect">
              <a:avLst/>
            </a:prstGeom>
          </p:spPr>
        </p:pic>
        <p:sp>
          <p:nvSpPr>
            <p:cNvPr id="663" name="object 663"/>
            <p:cNvSpPr/>
            <p:nvPr/>
          </p:nvSpPr>
          <p:spPr>
            <a:xfrm>
              <a:off x="5536570" y="3313175"/>
              <a:ext cx="6350" cy="0"/>
            </a:xfrm>
            <a:custGeom>
              <a:avLst/>
              <a:gdLst/>
              <a:ahLst/>
              <a:cxnLst/>
              <a:rect l="l" t="t" r="r" b="b"/>
              <a:pathLst>
                <a:path w="6350">
                  <a:moveTo>
                    <a:pt x="0" y="0"/>
                  </a:moveTo>
                  <a:lnTo>
                    <a:pt x="6095" y="0"/>
                  </a:lnTo>
                </a:path>
              </a:pathLst>
            </a:custGeom>
            <a:ln w="6095">
              <a:solidFill>
                <a:srgbClr val="1F1F1F"/>
              </a:solidFill>
            </a:ln>
          </p:spPr>
          <p:txBody>
            <a:bodyPr wrap="square" lIns="0" tIns="0" rIns="0" bIns="0" rtlCol="0"/>
            <a:lstStyle/>
            <a:p>
              <a:endParaRPr/>
            </a:p>
          </p:txBody>
        </p:sp>
        <p:sp>
          <p:nvSpPr>
            <p:cNvPr id="664" name="object 664"/>
            <p:cNvSpPr/>
            <p:nvPr/>
          </p:nvSpPr>
          <p:spPr>
            <a:xfrm>
              <a:off x="5554858" y="3313175"/>
              <a:ext cx="6350" cy="0"/>
            </a:xfrm>
            <a:custGeom>
              <a:avLst/>
              <a:gdLst/>
              <a:ahLst/>
              <a:cxnLst/>
              <a:rect l="l" t="t" r="r" b="b"/>
              <a:pathLst>
                <a:path w="6350">
                  <a:moveTo>
                    <a:pt x="0" y="0"/>
                  </a:moveTo>
                  <a:lnTo>
                    <a:pt x="6095" y="0"/>
                  </a:lnTo>
                </a:path>
              </a:pathLst>
            </a:custGeom>
            <a:ln w="6095">
              <a:solidFill>
                <a:srgbClr val="101010"/>
              </a:solidFill>
            </a:ln>
          </p:spPr>
          <p:txBody>
            <a:bodyPr wrap="square" lIns="0" tIns="0" rIns="0" bIns="0" rtlCol="0"/>
            <a:lstStyle/>
            <a:p>
              <a:endParaRPr/>
            </a:p>
          </p:txBody>
        </p:sp>
        <p:pic>
          <p:nvPicPr>
            <p:cNvPr id="665" name="object 665"/>
            <p:cNvPicPr/>
            <p:nvPr/>
          </p:nvPicPr>
          <p:blipFill>
            <a:blip r:embed="rId173" cstate="print"/>
            <a:stretch>
              <a:fillRect/>
            </a:stretch>
          </p:blipFill>
          <p:spPr>
            <a:xfrm>
              <a:off x="4152778" y="3236975"/>
              <a:ext cx="963167" cy="146303"/>
            </a:xfrm>
            <a:prstGeom prst="rect">
              <a:avLst/>
            </a:prstGeom>
          </p:spPr>
        </p:pic>
        <p:sp>
          <p:nvSpPr>
            <p:cNvPr id="666" name="object 666"/>
            <p:cNvSpPr/>
            <p:nvPr/>
          </p:nvSpPr>
          <p:spPr>
            <a:xfrm>
              <a:off x="5536570" y="3319272"/>
              <a:ext cx="6350" cy="0"/>
            </a:xfrm>
            <a:custGeom>
              <a:avLst/>
              <a:gdLst/>
              <a:ahLst/>
              <a:cxnLst/>
              <a:rect l="l" t="t" r="r" b="b"/>
              <a:pathLst>
                <a:path w="6350">
                  <a:moveTo>
                    <a:pt x="0" y="0"/>
                  </a:moveTo>
                  <a:lnTo>
                    <a:pt x="6095" y="0"/>
                  </a:lnTo>
                </a:path>
              </a:pathLst>
            </a:custGeom>
            <a:ln w="6095">
              <a:solidFill>
                <a:srgbClr val="292929"/>
              </a:solidFill>
            </a:ln>
          </p:spPr>
          <p:txBody>
            <a:bodyPr wrap="square" lIns="0" tIns="0" rIns="0" bIns="0" rtlCol="0"/>
            <a:lstStyle/>
            <a:p>
              <a:endParaRPr/>
            </a:p>
          </p:txBody>
        </p:sp>
        <p:sp>
          <p:nvSpPr>
            <p:cNvPr id="667" name="object 667"/>
            <p:cNvSpPr/>
            <p:nvPr/>
          </p:nvSpPr>
          <p:spPr>
            <a:xfrm>
              <a:off x="5341497" y="3331463"/>
              <a:ext cx="6350" cy="0"/>
            </a:xfrm>
            <a:custGeom>
              <a:avLst/>
              <a:gdLst/>
              <a:ahLst/>
              <a:cxnLst/>
              <a:rect l="l" t="t" r="r" b="b"/>
              <a:pathLst>
                <a:path w="6350">
                  <a:moveTo>
                    <a:pt x="0" y="0"/>
                  </a:moveTo>
                  <a:lnTo>
                    <a:pt x="6095" y="0"/>
                  </a:lnTo>
                </a:path>
              </a:pathLst>
            </a:custGeom>
            <a:ln w="6095">
              <a:solidFill>
                <a:srgbClr val="D6D6D6"/>
              </a:solidFill>
            </a:ln>
          </p:spPr>
          <p:txBody>
            <a:bodyPr wrap="square" lIns="0" tIns="0" rIns="0" bIns="0" rtlCol="0"/>
            <a:lstStyle/>
            <a:p>
              <a:endParaRPr/>
            </a:p>
          </p:txBody>
        </p:sp>
        <p:pic>
          <p:nvPicPr>
            <p:cNvPr id="668" name="object 668"/>
            <p:cNvPicPr/>
            <p:nvPr/>
          </p:nvPicPr>
          <p:blipFill>
            <a:blip r:embed="rId174" cstate="print"/>
            <a:stretch>
              <a:fillRect/>
            </a:stretch>
          </p:blipFill>
          <p:spPr>
            <a:xfrm>
              <a:off x="7590921" y="3279647"/>
              <a:ext cx="48767" cy="60959"/>
            </a:xfrm>
            <a:prstGeom prst="rect">
              <a:avLst/>
            </a:prstGeom>
          </p:spPr>
        </p:pic>
        <p:sp>
          <p:nvSpPr>
            <p:cNvPr id="669" name="object 669"/>
            <p:cNvSpPr/>
            <p:nvPr/>
          </p:nvSpPr>
          <p:spPr>
            <a:xfrm>
              <a:off x="5554858" y="3337559"/>
              <a:ext cx="6350" cy="0"/>
            </a:xfrm>
            <a:custGeom>
              <a:avLst/>
              <a:gdLst/>
              <a:ahLst/>
              <a:cxnLst/>
              <a:rect l="l" t="t" r="r" b="b"/>
              <a:pathLst>
                <a:path w="6350">
                  <a:moveTo>
                    <a:pt x="0" y="0"/>
                  </a:moveTo>
                  <a:lnTo>
                    <a:pt x="6095" y="0"/>
                  </a:lnTo>
                </a:path>
              </a:pathLst>
            </a:custGeom>
            <a:ln w="6095">
              <a:solidFill>
                <a:srgbClr val="0C0C0C"/>
              </a:solidFill>
            </a:ln>
          </p:spPr>
          <p:txBody>
            <a:bodyPr wrap="square" lIns="0" tIns="0" rIns="0" bIns="0" rtlCol="0"/>
            <a:lstStyle/>
            <a:p>
              <a:endParaRPr/>
            </a:p>
          </p:txBody>
        </p:sp>
        <p:sp>
          <p:nvSpPr>
            <p:cNvPr id="670" name="object 670"/>
            <p:cNvSpPr/>
            <p:nvPr/>
          </p:nvSpPr>
          <p:spPr>
            <a:xfrm>
              <a:off x="5573146" y="3337559"/>
              <a:ext cx="6350" cy="0"/>
            </a:xfrm>
            <a:custGeom>
              <a:avLst/>
              <a:gdLst/>
              <a:ahLst/>
              <a:cxnLst/>
              <a:rect l="l" t="t" r="r" b="b"/>
              <a:pathLst>
                <a:path w="6350">
                  <a:moveTo>
                    <a:pt x="0" y="0"/>
                  </a:moveTo>
                  <a:lnTo>
                    <a:pt x="6095" y="0"/>
                  </a:lnTo>
                </a:path>
              </a:pathLst>
            </a:custGeom>
            <a:ln w="6095">
              <a:solidFill>
                <a:srgbClr val="030303"/>
              </a:solidFill>
            </a:ln>
          </p:spPr>
          <p:txBody>
            <a:bodyPr wrap="square" lIns="0" tIns="0" rIns="0" bIns="0" rtlCol="0"/>
            <a:lstStyle/>
            <a:p>
              <a:endParaRPr/>
            </a:p>
          </p:txBody>
        </p:sp>
        <p:sp>
          <p:nvSpPr>
            <p:cNvPr id="671" name="object 671"/>
            <p:cNvSpPr/>
            <p:nvPr/>
          </p:nvSpPr>
          <p:spPr>
            <a:xfrm>
              <a:off x="4201546" y="3349752"/>
              <a:ext cx="6350" cy="0"/>
            </a:xfrm>
            <a:custGeom>
              <a:avLst/>
              <a:gdLst/>
              <a:ahLst/>
              <a:cxnLst/>
              <a:rect l="l" t="t" r="r" b="b"/>
              <a:pathLst>
                <a:path w="6350">
                  <a:moveTo>
                    <a:pt x="0" y="0"/>
                  </a:moveTo>
                  <a:lnTo>
                    <a:pt x="6095" y="0"/>
                  </a:lnTo>
                </a:path>
              </a:pathLst>
            </a:custGeom>
            <a:ln w="6095">
              <a:solidFill>
                <a:srgbClr val="D6D6D6"/>
              </a:solidFill>
            </a:ln>
          </p:spPr>
          <p:txBody>
            <a:bodyPr wrap="square" lIns="0" tIns="0" rIns="0" bIns="0" rtlCol="0"/>
            <a:lstStyle/>
            <a:p>
              <a:endParaRPr/>
            </a:p>
          </p:txBody>
        </p:sp>
        <p:pic>
          <p:nvPicPr>
            <p:cNvPr id="672" name="object 672"/>
            <p:cNvPicPr/>
            <p:nvPr/>
          </p:nvPicPr>
          <p:blipFill>
            <a:blip r:embed="rId175" cstate="print"/>
            <a:stretch>
              <a:fillRect/>
            </a:stretch>
          </p:blipFill>
          <p:spPr>
            <a:xfrm>
              <a:off x="6182746" y="3316224"/>
              <a:ext cx="158496" cy="54863"/>
            </a:xfrm>
            <a:prstGeom prst="rect">
              <a:avLst/>
            </a:prstGeom>
          </p:spPr>
        </p:pic>
        <p:pic>
          <p:nvPicPr>
            <p:cNvPr id="673" name="object 673"/>
            <p:cNvPicPr/>
            <p:nvPr/>
          </p:nvPicPr>
          <p:blipFill>
            <a:blip r:embed="rId176" cstate="print"/>
            <a:stretch>
              <a:fillRect/>
            </a:stretch>
          </p:blipFill>
          <p:spPr>
            <a:xfrm>
              <a:off x="7603114" y="3334512"/>
              <a:ext cx="36576" cy="24383"/>
            </a:xfrm>
            <a:prstGeom prst="rect">
              <a:avLst/>
            </a:prstGeom>
          </p:spPr>
        </p:pic>
        <p:pic>
          <p:nvPicPr>
            <p:cNvPr id="674" name="object 674"/>
            <p:cNvPicPr/>
            <p:nvPr/>
          </p:nvPicPr>
          <p:blipFill>
            <a:blip r:embed="rId177" cstate="print"/>
            <a:stretch>
              <a:fillRect/>
            </a:stretch>
          </p:blipFill>
          <p:spPr>
            <a:xfrm>
              <a:off x="7816474" y="3316224"/>
              <a:ext cx="920496" cy="73151"/>
            </a:xfrm>
            <a:prstGeom prst="rect">
              <a:avLst/>
            </a:prstGeom>
          </p:spPr>
        </p:pic>
        <p:sp>
          <p:nvSpPr>
            <p:cNvPr id="675" name="object 675"/>
            <p:cNvSpPr/>
            <p:nvPr/>
          </p:nvSpPr>
          <p:spPr>
            <a:xfrm>
              <a:off x="5579242" y="3361943"/>
              <a:ext cx="24765" cy="0"/>
            </a:xfrm>
            <a:custGeom>
              <a:avLst/>
              <a:gdLst/>
              <a:ahLst/>
              <a:cxnLst/>
              <a:rect l="l" t="t" r="r" b="b"/>
              <a:pathLst>
                <a:path w="24764">
                  <a:moveTo>
                    <a:pt x="0" y="0"/>
                  </a:moveTo>
                  <a:lnTo>
                    <a:pt x="24383" y="0"/>
                  </a:lnTo>
                </a:path>
              </a:pathLst>
            </a:custGeom>
            <a:ln w="6095">
              <a:solidFill>
                <a:srgbClr val="000000"/>
              </a:solidFill>
            </a:ln>
          </p:spPr>
          <p:txBody>
            <a:bodyPr wrap="square" lIns="0" tIns="0" rIns="0" bIns="0" rtlCol="0"/>
            <a:lstStyle/>
            <a:p>
              <a:endParaRPr/>
            </a:p>
          </p:txBody>
        </p:sp>
        <p:pic>
          <p:nvPicPr>
            <p:cNvPr id="676" name="object 676"/>
            <p:cNvPicPr/>
            <p:nvPr/>
          </p:nvPicPr>
          <p:blipFill>
            <a:blip r:embed="rId178" cstate="print"/>
            <a:stretch>
              <a:fillRect/>
            </a:stretch>
          </p:blipFill>
          <p:spPr>
            <a:xfrm>
              <a:off x="4786762" y="3377184"/>
              <a:ext cx="213360" cy="12191"/>
            </a:xfrm>
            <a:prstGeom prst="rect">
              <a:avLst/>
            </a:prstGeom>
          </p:spPr>
        </p:pic>
        <p:pic>
          <p:nvPicPr>
            <p:cNvPr id="677" name="object 677"/>
            <p:cNvPicPr/>
            <p:nvPr/>
          </p:nvPicPr>
          <p:blipFill>
            <a:blip r:embed="rId179" cstate="print"/>
            <a:stretch>
              <a:fillRect/>
            </a:stretch>
          </p:blipFill>
          <p:spPr>
            <a:xfrm>
              <a:off x="6274186" y="3364991"/>
              <a:ext cx="73151" cy="36575"/>
            </a:xfrm>
            <a:prstGeom prst="rect">
              <a:avLst/>
            </a:prstGeom>
          </p:spPr>
        </p:pic>
        <p:pic>
          <p:nvPicPr>
            <p:cNvPr id="678" name="object 678"/>
            <p:cNvPicPr/>
            <p:nvPr/>
          </p:nvPicPr>
          <p:blipFill>
            <a:blip r:embed="rId180" cstate="print"/>
            <a:stretch>
              <a:fillRect/>
            </a:stretch>
          </p:blipFill>
          <p:spPr>
            <a:xfrm>
              <a:off x="6475353" y="3346703"/>
              <a:ext cx="134112" cy="67055"/>
            </a:xfrm>
            <a:prstGeom prst="rect">
              <a:avLst/>
            </a:prstGeom>
          </p:spPr>
        </p:pic>
        <p:pic>
          <p:nvPicPr>
            <p:cNvPr id="679" name="object 679"/>
            <p:cNvPicPr/>
            <p:nvPr/>
          </p:nvPicPr>
          <p:blipFill>
            <a:blip r:embed="rId181" cstate="print"/>
            <a:stretch>
              <a:fillRect/>
            </a:stretch>
          </p:blipFill>
          <p:spPr>
            <a:xfrm>
              <a:off x="3719962" y="3139440"/>
              <a:ext cx="195072" cy="597407"/>
            </a:xfrm>
            <a:prstGeom prst="rect">
              <a:avLst/>
            </a:prstGeom>
          </p:spPr>
        </p:pic>
        <p:pic>
          <p:nvPicPr>
            <p:cNvPr id="680" name="object 680"/>
            <p:cNvPicPr/>
            <p:nvPr/>
          </p:nvPicPr>
          <p:blipFill>
            <a:blip r:embed="rId182" cstate="print"/>
            <a:stretch>
              <a:fillRect/>
            </a:stretch>
          </p:blipFill>
          <p:spPr>
            <a:xfrm>
              <a:off x="4670938" y="3377184"/>
              <a:ext cx="109727" cy="18287"/>
            </a:xfrm>
            <a:prstGeom prst="rect">
              <a:avLst/>
            </a:prstGeom>
          </p:spPr>
        </p:pic>
        <p:pic>
          <p:nvPicPr>
            <p:cNvPr id="681" name="object 681"/>
            <p:cNvPicPr/>
            <p:nvPr/>
          </p:nvPicPr>
          <p:blipFill>
            <a:blip r:embed="rId183" cstate="print"/>
            <a:stretch>
              <a:fillRect/>
            </a:stretch>
          </p:blipFill>
          <p:spPr>
            <a:xfrm>
              <a:off x="4774570" y="3383280"/>
              <a:ext cx="231647" cy="12191"/>
            </a:xfrm>
            <a:prstGeom prst="rect">
              <a:avLst/>
            </a:prstGeom>
          </p:spPr>
        </p:pic>
        <p:sp>
          <p:nvSpPr>
            <p:cNvPr id="682" name="object 682"/>
            <p:cNvSpPr/>
            <p:nvPr/>
          </p:nvSpPr>
          <p:spPr>
            <a:xfrm>
              <a:off x="8072506" y="3386328"/>
              <a:ext cx="6350" cy="0"/>
            </a:xfrm>
            <a:custGeom>
              <a:avLst/>
              <a:gdLst/>
              <a:ahLst/>
              <a:cxnLst/>
              <a:rect l="l" t="t" r="r" b="b"/>
              <a:pathLst>
                <a:path w="6350">
                  <a:moveTo>
                    <a:pt x="0" y="0"/>
                  </a:moveTo>
                  <a:lnTo>
                    <a:pt x="6095" y="0"/>
                  </a:lnTo>
                </a:path>
              </a:pathLst>
            </a:custGeom>
            <a:ln w="6095">
              <a:solidFill>
                <a:srgbClr val="7AB787"/>
              </a:solidFill>
            </a:ln>
          </p:spPr>
          <p:txBody>
            <a:bodyPr wrap="square" lIns="0" tIns="0" rIns="0" bIns="0" rtlCol="0"/>
            <a:lstStyle/>
            <a:p>
              <a:endParaRPr/>
            </a:p>
          </p:txBody>
        </p:sp>
        <p:sp>
          <p:nvSpPr>
            <p:cNvPr id="683" name="object 683"/>
            <p:cNvSpPr/>
            <p:nvPr/>
          </p:nvSpPr>
          <p:spPr>
            <a:xfrm>
              <a:off x="4853818" y="3392424"/>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684" name="object 684"/>
            <p:cNvSpPr/>
            <p:nvPr/>
          </p:nvSpPr>
          <p:spPr>
            <a:xfrm>
              <a:off x="4890394" y="3392424"/>
              <a:ext cx="6350" cy="0"/>
            </a:xfrm>
            <a:custGeom>
              <a:avLst/>
              <a:gdLst/>
              <a:ahLst/>
              <a:cxnLst/>
              <a:rect l="l" t="t" r="r" b="b"/>
              <a:pathLst>
                <a:path w="6350">
                  <a:moveTo>
                    <a:pt x="0" y="0"/>
                  </a:moveTo>
                  <a:lnTo>
                    <a:pt x="6095" y="0"/>
                  </a:lnTo>
                </a:path>
              </a:pathLst>
            </a:custGeom>
            <a:ln w="6095">
              <a:solidFill>
                <a:srgbClr val="747373"/>
              </a:solidFill>
            </a:ln>
          </p:spPr>
          <p:txBody>
            <a:bodyPr wrap="square" lIns="0" tIns="0" rIns="0" bIns="0" rtlCol="0"/>
            <a:lstStyle/>
            <a:p>
              <a:endParaRPr/>
            </a:p>
          </p:txBody>
        </p:sp>
        <p:sp>
          <p:nvSpPr>
            <p:cNvPr id="685" name="object 685"/>
            <p:cNvSpPr/>
            <p:nvPr/>
          </p:nvSpPr>
          <p:spPr>
            <a:xfrm>
              <a:off x="4914778" y="3392424"/>
              <a:ext cx="6350" cy="0"/>
            </a:xfrm>
            <a:custGeom>
              <a:avLst/>
              <a:gdLst/>
              <a:ahLst/>
              <a:cxnLst/>
              <a:rect l="l" t="t" r="r" b="b"/>
              <a:pathLst>
                <a:path w="6350">
                  <a:moveTo>
                    <a:pt x="0" y="0"/>
                  </a:moveTo>
                  <a:lnTo>
                    <a:pt x="6095" y="0"/>
                  </a:lnTo>
                </a:path>
              </a:pathLst>
            </a:custGeom>
            <a:ln w="6095">
              <a:solidFill>
                <a:srgbClr val="ABACAC"/>
              </a:solidFill>
            </a:ln>
          </p:spPr>
          <p:txBody>
            <a:bodyPr wrap="square" lIns="0" tIns="0" rIns="0" bIns="0" rtlCol="0"/>
            <a:lstStyle/>
            <a:p>
              <a:endParaRPr/>
            </a:p>
          </p:txBody>
        </p:sp>
        <p:sp>
          <p:nvSpPr>
            <p:cNvPr id="686" name="object 686"/>
            <p:cNvSpPr/>
            <p:nvPr/>
          </p:nvSpPr>
          <p:spPr>
            <a:xfrm>
              <a:off x="5000121" y="3392424"/>
              <a:ext cx="6350" cy="0"/>
            </a:xfrm>
            <a:custGeom>
              <a:avLst/>
              <a:gdLst/>
              <a:ahLst/>
              <a:cxnLst/>
              <a:rect l="l" t="t" r="r" b="b"/>
              <a:pathLst>
                <a:path w="6350">
                  <a:moveTo>
                    <a:pt x="0" y="0"/>
                  </a:moveTo>
                  <a:lnTo>
                    <a:pt x="6095" y="0"/>
                  </a:lnTo>
                </a:path>
              </a:pathLst>
            </a:custGeom>
            <a:ln w="6095">
              <a:solidFill>
                <a:srgbClr val="636363"/>
              </a:solidFill>
            </a:ln>
          </p:spPr>
          <p:txBody>
            <a:bodyPr wrap="square" lIns="0" tIns="0" rIns="0" bIns="0" rtlCol="0"/>
            <a:lstStyle/>
            <a:p>
              <a:endParaRPr/>
            </a:p>
          </p:txBody>
        </p:sp>
        <p:sp>
          <p:nvSpPr>
            <p:cNvPr id="687" name="object 687"/>
            <p:cNvSpPr/>
            <p:nvPr/>
          </p:nvSpPr>
          <p:spPr>
            <a:xfrm>
              <a:off x="6560697" y="3392424"/>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pic>
          <p:nvPicPr>
            <p:cNvPr id="688" name="object 688"/>
            <p:cNvPicPr/>
            <p:nvPr/>
          </p:nvPicPr>
          <p:blipFill>
            <a:blip r:embed="rId184" cstate="print"/>
            <a:stretch>
              <a:fillRect/>
            </a:stretch>
          </p:blipFill>
          <p:spPr>
            <a:xfrm>
              <a:off x="4664842" y="3389375"/>
              <a:ext cx="128015" cy="12191"/>
            </a:xfrm>
            <a:prstGeom prst="rect">
              <a:avLst/>
            </a:prstGeom>
          </p:spPr>
        </p:pic>
        <p:pic>
          <p:nvPicPr>
            <p:cNvPr id="689" name="object 689"/>
            <p:cNvPicPr/>
            <p:nvPr/>
          </p:nvPicPr>
          <p:blipFill>
            <a:blip r:embed="rId185" cstate="print"/>
            <a:stretch>
              <a:fillRect/>
            </a:stretch>
          </p:blipFill>
          <p:spPr>
            <a:xfrm>
              <a:off x="4786762" y="3389375"/>
              <a:ext cx="195071" cy="12191"/>
            </a:xfrm>
            <a:prstGeom prst="rect">
              <a:avLst/>
            </a:prstGeom>
          </p:spPr>
        </p:pic>
        <p:pic>
          <p:nvPicPr>
            <p:cNvPr id="690" name="object 690"/>
            <p:cNvPicPr/>
            <p:nvPr/>
          </p:nvPicPr>
          <p:blipFill>
            <a:blip r:embed="rId186" cstate="print"/>
            <a:stretch>
              <a:fillRect/>
            </a:stretch>
          </p:blipFill>
          <p:spPr>
            <a:xfrm>
              <a:off x="4664842" y="3395472"/>
              <a:ext cx="341375" cy="18287"/>
            </a:xfrm>
            <a:prstGeom prst="rect">
              <a:avLst/>
            </a:prstGeom>
          </p:spPr>
        </p:pic>
        <p:sp>
          <p:nvSpPr>
            <p:cNvPr id="691" name="object 691"/>
            <p:cNvSpPr/>
            <p:nvPr/>
          </p:nvSpPr>
          <p:spPr>
            <a:xfrm>
              <a:off x="7139818" y="3404615"/>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692" name="object 692"/>
            <p:cNvPicPr/>
            <p:nvPr/>
          </p:nvPicPr>
          <p:blipFill>
            <a:blip r:embed="rId187" cstate="print"/>
            <a:stretch>
              <a:fillRect/>
            </a:stretch>
          </p:blipFill>
          <p:spPr>
            <a:xfrm>
              <a:off x="6432682" y="3182112"/>
              <a:ext cx="1810512" cy="292607"/>
            </a:xfrm>
            <a:prstGeom prst="rect">
              <a:avLst/>
            </a:prstGeom>
          </p:spPr>
        </p:pic>
        <p:pic>
          <p:nvPicPr>
            <p:cNvPr id="693" name="object 693"/>
            <p:cNvPicPr/>
            <p:nvPr/>
          </p:nvPicPr>
          <p:blipFill>
            <a:blip r:embed="rId188" cstate="print"/>
            <a:stretch>
              <a:fillRect/>
            </a:stretch>
          </p:blipFill>
          <p:spPr>
            <a:xfrm>
              <a:off x="4762378" y="3407663"/>
              <a:ext cx="42671" cy="6095"/>
            </a:xfrm>
            <a:prstGeom prst="rect">
              <a:avLst/>
            </a:prstGeom>
          </p:spPr>
        </p:pic>
        <p:sp>
          <p:nvSpPr>
            <p:cNvPr id="694" name="object 694"/>
            <p:cNvSpPr/>
            <p:nvPr/>
          </p:nvSpPr>
          <p:spPr>
            <a:xfrm>
              <a:off x="4908682" y="3410712"/>
              <a:ext cx="6350" cy="0"/>
            </a:xfrm>
            <a:custGeom>
              <a:avLst/>
              <a:gdLst/>
              <a:ahLst/>
              <a:cxnLst/>
              <a:rect l="l" t="t" r="r" b="b"/>
              <a:pathLst>
                <a:path w="6350">
                  <a:moveTo>
                    <a:pt x="0" y="0"/>
                  </a:moveTo>
                  <a:lnTo>
                    <a:pt x="6095" y="0"/>
                  </a:lnTo>
                </a:path>
              </a:pathLst>
            </a:custGeom>
            <a:ln w="6095">
              <a:solidFill>
                <a:srgbClr val="8F8F8F"/>
              </a:solidFill>
            </a:ln>
          </p:spPr>
          <p:txBody>
            <a:bodyPr wrap="square" lIns="0" tIns="0" rIns="0" bIns="0" rtlCol="0"/>
            <a:lstStyle/>
            <a:p>
              <a:endParaRPr/>
            </a:p>
          </p:txBody>
        </p:sp>
        <p:sp>
          <p:nvSpPr>
            <p:cNvPr id="695" name="object 695"/>
            <p:cNvSpPr/>
            <p:nvPr/>
          </p:nvSpPr>
          <p:spPr>
            <a:xfrm>
              <a:off x="6566794" y="3410712"/>
              <a:ext cx="6350" cy="0"/>
            </a:xfrm>
            <a:custGeom>
              <a:avLst/>
              <a:gdLst/>
              <a:ahLst/>
              <a:cxnLst/>
              <a:rect l="l" t="t" r="r" b="b"/>
              <a:pathLst>
                <a:path w="6350">
                  <a:moveTo>
                    <a:pt x="0" y="0"/>
                  </a:moveTo>
                  <a:lnTo>
                    <a:pt x="6095" y="0"/>
                  </a:lnTo>
                </a:path>
              </a:pathLst>
            </a:custGeom>
            <a:ln w="6095">
              <a:solidFill>
                <a:srgbClr val="DCDDDD"/>
              </a:solidFill>
            </a:ln>
          </p:spPr>
          <p:txBody>
            <a:bodyPr wrap="square" lIns="0" tIns="0" rIns="0" bIns="0" rtlCol="0"/>
            <a:lstStyle/>
            <a:p>
              <a:endParaRPr/>
            </a:p>
          </p:txBody>
        </p:sp>
        <p:sp>
          <p:nvSpPr>
            <p:cNvPr id="696" name="object 696"/>
            <p:cNvSpPr/>
            <p:nvPr/>
          </p:nvSpPr>
          <p:spPr>
            <a:xfrm>
              <a:off x="4707514" y="3416808"/>
              <a:ext cx="6350" cy="0"/>
            </a:xfrm>
            <a:custGeom>
              <a:avLst/>
              <a:gdLst/>
              <a:ahLst/>
              <a:cxnLst/>
              <a:rect l="l" t="t" r="r" b="b"/>
              <a:pathLst>
                <a:path w="6350">
                  <a:moveTo>
                    <a:pt x="0" y="0"/>
                  </a:moveTo>
                  <a:lnTo>
                    <a:pt x="6095" y="0"/>
                  </a:lnTo>
                </a:path>
              </a:pathLst>
            </a:custGeom>
            <a:ln w="6095">
              <a:solidFill>
                <a:srgbClr val="BEBEBE"/>
              </a:solidFill>
            </a:ln>
          </p:spPr>
          <p:txBody>
            <a:bodyPr wrap="square" lIns="0" tIns="0" rIns="0" bIns="0" rtlCol="0"/>
            <a:lstStyle/>
            <a:p>
              <a:endParaRPr/>
            </a:p>
          </p:txBody>
        </p:sp>
        <p:sp>
          <p:nvSpPr>
            <p:cNvPr id="697" name="object 697"/>
            <p:cNvSpPr/>
            <p:nvPr/>
          </p:nvSpPr>
          <p:spPr>
            <a:xfrm>
              <a:off x="4762378" y="3416808"/>
              <a:ext cx="6350" cy="0"/>
            </a:xfrm>
            <a:custGeom>
              <a:avLst/>
              <a:gdLst/>
              <a:ahLst/>
              <a:cxnLst/>
              <a:rect l="l" t="t" r="r" b="b"/>
              <a:pathLst>
                <a:path w="6350">
                  <a:moveTo>
                    <a:pt x="0" y="0"/>
                  </a:moveTo>
                  <a:lnTo>
                    <a:pt x="6095" y="0"/>
                  </a:lnTo>
                </a:path>
              </a:pathLst>
            </a:custGeom>
            <a:ln w="6095">
              <a:solidFill>
                <a:srgbClr val="B9B9B9"/>
              </a:solidFill>
            </a:ln>
          </p:spPr>
          <p:txBody>
            <a:bodyPr wrap="square" lIns="0" tIns="0" rIns="0" bIns="0" rtlCol="0"/>
            <a:lstStyle/>
            <a:p>
              <a:endParaRPr/>
            </a:p>
          </p:txBody>
        </p:sp>
        <p:sp>
          <p:nvSpPr>
            <p:cNvPr id="698" name="object 698"/>
            <p:cNvSpPr/>
            <p:nvPr/>
          </p:nvSpPr>
          <p:spPr>
            <a:xfrm>
              <a:off x="4908682" y="3416808"/>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699" name="object 699"/>
            <p:cNvSpPr/>
            <p:nvPr/>
          </p:nvSpPr>
          <p:spPr>
            <a:xfrm>
              <a:off x="5634106" y="3422903"/>
              <a:ext cx="24765" cy="0"/>
            </a:xfrm>
            <a:custGeom>
              <a:avLst/>
              <a:gdLst/>
              <a:ahLst/>
              <a:cxnLst/>
              <a:rect l="l" t="t" r="r" b="b"/>
              <a:pathLst>
                <a:path w="24764">
                  <a:moveTo>
                    <a:pt x="0" y="0"/>
                  </a:moveTo>
                  <a:lnTo>
                    <a:pt x="24383" y="0"/>
                  </a:lnTo>
                </a:path>
              </a:pathLst>
            </a:custGeom>
            <a:ln w="6095">
              <a:solidFill>
                <a:srgbClr val="000000"/>
              </a:solidFill>
            </a:ln>
          </p:spPr>
          <p:txBody>
            <a:bodyPr wrap="square" lIns="0" tIns="0" rIns="0" bIns="0" rtlCol="0"/>
            <a:lstStyle/>
            <a:p>
              <a:endParaRPr/>
            </a:p>
          </p:txBody>
        </p:sp>
        <p:sp>
          <p:nvSpPr>
            <p:cNvPr id="700" name="object 700"/>
            <p:cNvSpPr/>
            <p:nvPr/>
          </p:nvSpPr>
          <p:spPr>
            <a:xfrm>
              <a:off x="5780409" y="3422903"/>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701" name="object 701"/>
            <p:cNvSpPr/>
            <p:nvPr/>
          </p:nvSpPr>
          <p:spPr>
            <a:xfrm>
              <a:off x="7139818" y="3422903"/>
              <a:ext cx="6350" cy="0"/>
            </a:xfrm>
            <a:custGeom>
              <a:avLst/>
              <a:gdLst/>
              <a:ahLst/>
              <a:cxnLst/>
              <a:rect l="l" t="t" r="r" b="b"/>
              <a:pathLst>
                <a:path w="6350">
                  <a:moveTo>
                    <a:pt x="0" y="0"/>
                  </a:moveTo>
                  <a:lnTo>
                    <a:pt x="6095" y="0"/>
                  </a:lnTo>
                </a:path>
              </a:pathLst>
            </a:custGeom>
            <a:ln w="6095">
              <a:solidFill>
                <a:srgbClr val="DCDCDC"/>
              </a:solidFill>
            </a:ln>
          </p:spPr>
          <p:txBody>
            <a:bodyPr wrap="square" lIns="0" tIns="0" rIns="0" bIns="0" rtlCol="0"/>
            <a:lstStyle/>
            <a:p>
              <a:endParaRPr/>
            </a:p>
          </p:txBody>
        </p:sp>
        <p:sp>
          <p:nvSpPr>
            <p:cNvPr id="702" name="object 702"/>
            <p:cNvSpPr/>
            <p:nvPr/>
          </p:nvSpPr>
          <p:spPr>
            <a:xfrm>
              <a:off x="5780409" y="3441191"/>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703" name="object 703"/>
            <p:cNvPicPr/>
            <p:nvPr/>
          </p:nvPicPr>
          <p:blipFill>
            <a:blip r:embed="rId189" cstate="print"/>
            <a:stretch>
              <a:fillRect/>
            </a:stretch>
          </p:blipFill>
          <p:spPr>
            <a:xfrm>
              <a:off x="5524378" y="3285743"/>
              <a:ext cx="950976" cy="298703"/>
            </a:xfrm>
            <a:prstGeom prst="rect">
              <a:avLst/>
            </a:prstGeom>
          </p:spPr>
        </p:pic>
        <p:pic>
          <p:nvPicPr>
            <p:cNvPr id="704" name="object 704"/>
            <p:cNvPicPr/>
            <p:nvPr/>
          </p:nvPicPr>
          <p:blipFill>
            <a:blip r:embed="rId190" cstate="print"/>
            <a:stretch>
              <a:fillRect/>
            </a:stretch>
          </p:blipFill>
          <p:spPr>
            <a:xfrm>
              <a:off x="4987930" y="3243072"/>
              <a:ext cx="420624" cy="365759"/>
            </a:xfrm>
            <a:prstGeom prst="rect">
              <a:avLst/>
            </a:prstGeom>
          </p:spPr>
        </p:pic>
        <p:pic>
          <p:nvPicPr>
            <p:cNvPr id="705" name="object 705"/>
            <p:cNvPicPr/>
            <p:nvPr/>
          </p:nvPicPr>
          <p:blipFill>
            <a:blip r:embed="rId191" cstate="print"/>
            <a:stretch>
              <a:fillRect/>
            </a:stretch>
          </p:blipFill>
          <p:spPr>
            <a:xfrm>
              <a:off x="6822826" y="3468624"/>
              <a:ext cx="176783" cy="18287"/>
            </a:xfrm>
            <a:prstGeom prst="rect">
              <a:avLst/>
            </a:prstGeom>
          </p:spPr>
        </p:pic>
        <p:sp>
          <p:nvSpPr>
            <p:cNvPr id="706" name="object 706"/>
            <p:cNvSpPr/>
            <p:nvPr/>
          </p:nvSpPr>
          <p:spPr>
            <a:xfrm>
              <a:off x="4469770" y="348386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707" name="object 707"/>
            <p:cNvPicPr/>
            <p:nvPr/>
          </p:nvPicPr>
          <p:blipFill>
            <a:blip r:embed="rId192" cstate="print"/>
            <a:stretch>
              <a:fillRect/>
            </a:stretch>
          </p:blipFill>
          <p:spPr>
            <a:xfrm>
              <a:off x="6694809" y="3474719"/>
              <a:ext cx="91439" cy="18287"/>
            </a:xfrm>
            <a:prstGeom prst="rect">
              <a:avLst/>
            </a:prstGeom>
          </p:spPr>
        </p:pic>
        <p:sp>
          <p:nvSpPr>
            <p:cNvPr id="708" name="object 708"/>
            <p:cNvSpPr/>
            <p:nvPr/>
          </p:nvSpPr>
          <p:spPr>
            <a:xfrm>
              <a:off x="6755770" y="3483863"/>
              <a:ext cx="6350" cy="0"/>
            </a:xfrm>
            <a:custGeom>
              <a:avLst/>
              <a:gdLst/>
              <a:ahLst/>
              <a:cxnLst/>
              <a:rect l="l" t="t" r="r" b="b"/>
              <a:pathLst>
                <a:path w="6350">
                  <a:moveTo>
                    <a:pt x="0" y="0"/>
                  </a:moveTo>
                  <a:lnTo>
                    <a:pt x="6095" y="0"/>
                  </a:lnTo>
                </a:path>
              </a:pathLst>
            </a:custGeom>
            <a:ln w="6095">
              <a:solidFill>
                <a:srgbClr val="6C6C6C"/>
              </a:solidFill>
            </a:ln>
          </p:spPr>
          <p:txBody>
            <a:bodyPr wrap="square" lIns="0" tIns="0" rIns="0" bIns="0" rtlCol="0"/>
            <a:lstStyle/>
            <a:p>
              <a:endParaRPr/>
            </a:p>
          </p:txBody>
        </p:sp>
        <p:sp>
          <p:nvSpPr>
            <p:cNvPr id="709" name="object 709"/>
            <p:cNvSpPr/>
            <p:nvPr/>
          </p:nvSpPr>
          <p:spPr>
            <a:xfrm>
              <a:off x="6822826" y="3483863"/>
              <a:ext cx="30480" cy="0"/>
            </a:xfrm>
            <a:custGeom>
              <a:avLst/>
              <a:gdLst/>
              <a:ahLst/>
              <a:cxnLst/>
              <a:rect l="l" t="t" r="r" b="b"/>
              <a:pathLst>
                <a:path w="30479">
                  <a:moveTo>
                    <a:pt x="0" y="0"/>
                  </a:moveTo>
                  <a:lnTo>
                    <a:pt x="6095" y="0"/>
                  </a:lnTo>
                </a:path>
                <a:path w="30479">
                  <a:moveTo>
                    <a:pt x="24383" y="0"/>
                  </a:moveTo>
                  <a:lnTo>
                    <a:pt x="30479" y="0"/>
                  </a:lnTo>
                </a:path>
              </a:pathLst>
            </a:custGeom>
            <a:ln w="6095">
              <a:solidFill>
                <a:srgbClr val="696969"/>
              </a:solidFill>
            </a:ln>
          </p:spPr>
          <p:txBody>
            <a:bodyPr wrap="square" lIns="0" tIns="0" rIns="0" bIns="0" rtlCol="0"/>
            <a:lstStyle/>
            <a:p>
              <a:endParaRPr/>
            </a:p>
          </p:txBody>
        </p:sp>
        <p:sp>
          <p:nvSpPr>
            <p:cNvPr id="710" name="object 710"/>
            <p:cNvSpPr/>
            <p:nvPr/>
          </p:nvSpPr>
          <p:spPr>
            <a:xfrm>
              <a:off x="6859402" y="3483863"/>
              <a:ext cx="6350" cy="0"/>
            </a:xfrm>
            <a:custGeom>
              <a:avLst/>
              <a:gdLst/>
              <a:ahLst/>
              <a:cxnLst/>
              <a:rect l="l" t="t" r="r" b="b"/>
              <a:pathLst>
                <a:path w="6350">
                  <a:moveTo>
                    <a:pt x="0" y="0"/>
                  </a:moveTo>
                  <a:lnTo>
                    <a:pt x="6095" y="0"/>
                  </a:lnTo>
                </a:path>
              </a:pathLst>
            </a:custGeom>
            <a:ln w="6095">
              <a:solidFill>
                <a:srgbClr val="BCBCBC"/>
              </a:solidFill>
            </a:ln>
          </p:spPr>
          <p:txBody>
            <a:bodyPr wrap="square" lIns="0" tIns="0" rIns="0" bIns="0" rtlCol="0"/>
            <a:lstStyle/>
            <a:p>
              <a:endParaRPr/>
            </a:p>
          </p:txBody>
        </p:sp>
        <p:sp>
          <p:nvSpPr>
            <p:cNvPr id="711" name="object 711"/>
            <p:cNvSpPr/>
            <p:nvPr/>
          </p:nvSpPr>
          <p:spPr>
            <a:xfrm>
              <a:off x="6877690" y="3483863"/>
              <a:ext cx="6350" cy="0"/>
            </a:xfrm>
            <a:custGeom>
              <a:avLst/>
              <a:gdLst/>
              <a:ahLst/>
              <a:cxnLst/>
              <a:rect l="l" t="t" r="r" b="b"/>
              <a:pathLst>
                <a:path w="6350">
                  <a:moveTo>
                    <a:pt x="0" y="0"/>
                  </a:moveTo>
                  <a:lnTo>
                    <a:pt x="6095" y="0"/>
                  </a:lnTo>
                </a:path>
              </a:pathLst>
            </a:custGeom>
            <a:ln w="6095">
              <a:solidFill>
                <a:srgbClr val="686868"/>
              </a:solidFill>
            </a:ln>
          </p:spPr>
          <p:txBody>
            <a:bodyPr wrap="square" lIns="0" tIns="0" rIns="0" bIns="0" rtlCol="0"/>
            <a:lstStyle/>
            <a:p>
              <a:endParaRPr/>
            </a:p>
          </p:txBody>
        </p:sp>
        <p:sp>
          <p:nvSpPr>
            <p:cNvPr id="712" name="object 712"/>
            <p:cNvSpPr/>
            <p:nvPr/>
          </p:nvSpPr>
          <p:spPr>
            <a:xfrm>
              <a:off x="6889882" y="3483863"/>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713" name="object 713"/>
            <p:cNvSpPr/>
            <p:nvPr/>
          </p:nvSpPr>
          <p:spPr>
            <a:xfrm>
              <a:off x="6920362" y="3483863"/>
              <a:ext cx="6350" cy="0"/>
            </a:xfrm>
            <a:custGeom>
              <a:avLst/>
              <a:gdLst/>
              <a:ahLst/>
              <a:cxnLst/>
              <a:rect l="l" t="t" r="r" b="b"/>
              <a:pathLst>
                <a:path w="6350">
                  <a:moveTo>
                    <a:pt x="0" y="0"/>
                  </a:moveTo>
                  <a:lnTo>
                    <a:pt x="6095" y="0"/>
                  </a:lnTo>
                </a:path>
              </a:pathLst>
            </a:custGeom>
            <a:ln w="6095">
              <a:solidFill>
                <a:srgbClr val="AFAFAF"/>
              </a:solidFill>
            </a:ln>
          </p:spPr>
          <p:txBody>
            <a:bodyPr wrap="square" lIns="0" tIns="0" rIns="0" bIns="0" rtlCol="0"/>
            <a:lstStyle/>
            <a:p>
              <a:endParaRPr/>
            </a:p>
          </p:txBody>
        </p:sp>
        <p:sp>
          <p:nvSpPr>
            <p:cNvPr id="714" name="object 714"/>
            <p:cNvSpPr/>
            <p:nvPr/>
          </p:nvSpPr>
          <p:spPr>
            <a:xfrm>
              <a:off x="6969130" y="3483863"/>
              <a:ext cx="6350" cy="0"/>
            </a:xfrm>
            <a:custGeom>
              <a:avLst/>
              <a:gdLst/>
              <a:ahLst/>
              <a:cxnLst/>
              <a:rect l="l" t="t" r="r" b="b"/>
              <a:pathLst>
                <a:path w="6350">
                  <a:moveTo>
                    <a:pt x="0" y="0"/>
                  </a:moveTo>
                  <a:lnTo>
                    <a:pt x="6095" y="0"/>
                  </a:lnTo>
                </a:path>
              </a:pathLst>
            </a:custGeom>
            <a:ln w="6095">
              <a:solidFill>
                <a:srgbClr val="A8A8A8"/>
              </a:solidFill>
            </a:ln>
          </p:spPr>
          <p:txBody>
            <a:bodyPr wrap="square" lIns="0" tIns="0" rIns="0" bIns="0" rtlCol="0"/>
            <a:lstStyle/>
            <a:p>
              <a:endParaRPr/>
            </a:p>
          </p:txBody>
        </p:sp>
        <p:pic>
          <p:nvPicPr>
            <p:cNvPr id="715" name="object 715"/>
            <p:cNvPicPr/>
            <p:nvPr/>
          </p:nvPicPr>
          <p:blipFill>
            <a:blip r:embed="rId193" cstate="print"/>
            <a:stretch>
              <a:fillRect/>
            </a:stretch>
          </p:blipFill>
          <p:spPr>
            <a:xfrm>
              <a:off x="6889882" y="3480815"/>
              <a:ext cx="109727" cy="12191"/>
            </a:xfrm>
            <a:prstGeom prst="rect">
              <a:avLst/>
            </a:prstGeom>
          </p:spPr>
        </p:pic>
        <p:sp>
          <p:nvSpPr>
            <p:cNvPr id="716" name="object 716"/>
            <p:cNvSpPr/>
            <p:nvPr/>
          </p:nvSpPr>
          <p:spPr>
            <a:xfrm>
              <a:off x="4122298" y="3489959"/>
              <a:ext cx="6350" cy="0"/>
            </a:xfrm>
            <a:custGeom>
              <a:avLst/>
              <a:gdLst/>
              <a:ahLst/>
              <a:cxnLst/>
              <a:rect l="l" t="t" r="r" b="b"/>
              <a:pathLst>
                <a:path w="6350">
                  <a:moveTo>
                    <a:pt x="0" y="0"/>
                  </a:moveTo>
                  <a:lnTo>
                    <a:pt x="6095" y="0"/>
                  </a:lnTo>
                </a:path>
              </a:pathLst>
            </a:custGeom>
            <a:ln w="6095">
              <a:solidFill>
                <a:srgbClr val="0C0300"/>
              </a:solidFill>
            </a:ln>
          </p:spPr>
          <p:txBody>
            <a:bodyPr wrap="square" lIns="0" tIns="0" rIns="0" bIns="0" rtlCol="0"/>
            <a:lstStyle/>
            <a:p>
              <a:endParaRPr/>
            </a:p>
          </p:txBody>
        </p:sp>
        <p:sp>
          <p:nvSpPr>
            <p:cNvPr id="717" name="object 717"/>
            <p:cNvSpPr/>
            <p:nvPr/>
          </p:nvSpPr>
          <p:spPr>
            <a:xfrm>
              <a:off x="6755770" y="3489959"/>
              <a:ext cx="6350" cy="0"/>
            </a:xfrm>
            <a:custGeom>
              <a:avLst/>
              <a:gdLst/>
              <a:ahLst/>
              <a:cxnLst/>
              <a:rect l="l" t="t" r="r" b="b"/>
              <a:pathLst>
                <a:path w="6350">
                  <a:moveTo>
                    <a:pt x="0" y="0"/>
                  </a:moveTo>
                  <a:lnTo>
                    <a:pt x="6095" y="0"/>
                  </a:lnTo>
                </a:path>
              </a:pathLst>
            </a:custGeom>
            <a:ln w="6095">
              <a:solidFill>
                <a:srgbClr val="848484"/>
              </a:solidFill>
            </a:ln>
          </p:spPr>
          <p:txBody>
            <a:bodyPr wrap="square" lIns="0" tIns="0" rIns="0" bIns="0" rtlCol="0"/>
            <a:lstStyle/>
            <a:p>
              <a:endParaRPr/>
            </a:p>
          </p:txBody>
        </p:sp>
        <p:sp>
          <p:nvSpPr>
            <p:cNvPr id="718" name="object 718"/>
            <p:cNvSpPr/>
            <p:nvPr/>
          </p:nvSpPr>
          <p:spPr>
            <a:xfrm>
              <a:off x="6822826" y="3489959"/>
              <a:ext cx="30480" cy="0"/>
            </a:xfrm>
            <a:custGeom>
              <a:avLst/>
              <a:gdLst/>
              <a:ahLst/>
              <a:cxnLst/>
              <a:rect l="l" t="t" r="r" b="b"/>
              <a:pathLst>
                <a:path w="30479">
                  <a:moveTo>
                    <a:pt x="0" y="0"/>
                  </a:moveTo>
                  <a:lnTo>
                    <a:pt x="6095" y="0"/>
                  </a:lnTo>
                </a:path>
                <a:path w="30479">
                  <a:moveTo>
                    <a:pt x="24383" y="0"/>
                  </a:moveTo>
                  <a:lnTo>
                    <a:pt x="30479" y="0"/>
                  </a:lnTo>
                </a:path>
              </a:pathLst>
            </a:custGeom>
            <a:ln w="6095">
              <a:solidFill>
                <a:srgbClr val="696969"/>
              </a:solidFill>
            </a:ln>
          </p:spPr>
          <p:txBody>
            <a:bodyPr wrap="square" lIns="0" tIns="0" rIns="0" bIns="0" rtlCol="0"/>
            <a:lstStyle/>
            <a:p>
              <a:endParaRPr/>
            </a:p>
          </p:txBody>
        </p:sp>
        <p:sp>
          <p:nvSpPr>
            <p:cNvPr id="719" name="object 719"/>
            <p:cNvSpPr/>
            <p:nvPr/>
          </p:nvSpPr>
          <p:spPr>
            <a:xfrm>
              <a:off x="6859402" y="3489959"/>
              <a:ext cx="6350" cy="0"/>
            </a:xfrm>
            <a:custGeom>
              <a:avLst/>
              <a:gdLst/>
              <a:ahLst/>
              <a:cxnLst/>
              <a:rect l="l" t="t" r="r" b="b"/>
              <a:pathLst>
                <a:path w="6350">
                  <a:moveTo>
                    <a:pt x="0" y="0"/>
                  </a:moveTo>
                  <a:lnTo>
                    <a:pt x="6095" y="0"/>
                  </a:lnTo>
                </a:path>
              </a:pathLst>
            </a:custGeom>
            <a:ln w="6095">
              <a:solidFill>
                <a:srgbClr val="BBBBBB"/>
              </a:solidFill>
            </a:ln>
          </p:spPr>
          <p:txBody>
            <a:bodyPr wrap="square" lIns="0" tIns="0" rIns="0" bIns="0" rtlCol="0"/>
            <a:lstStyle/>
            <a:p>
              <a:endParaRPr/>
            </a:p>
          </p:txBody>
        </p:sp>
        <p:sp>
          <p:nvSpPr>
            <p:cNvPr id="720" name="object 720"/>
            <p:cNvSpPr/>
            <p:nvPr/>
          </p:nvSpPr>
          <p:spPr>
            <a:xfrm>
              <a:off x="6877690" y="3489959"/>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721" name="object 721"/>
            <p:cNvSpPr/>
            <p:nvPr/>
          </p:nvSpPr>
          <p:spPr>
            <a:xfrm>
              <a:off x="6920362" y="3489959"/>
              <a:ext cx="6350" cy="0"/>
            </a:xfrm>
            <a:custGeom>
              <a:avLst/>
              <a:gdLst/>
              <a:ahLst/>
              <a:cxnLst/>
              <a:rect l="l" t="t" r="r" b="b"/>
              <a:pathLst>
                <a:path w="6350">
                  <a:moveTo>
                    <a:pt x="0" y="0"/>
                  </a:moveTo>
                  <a:lnTo>
                    <a:pt x="6095" y="0"/>
                  </a:lnTo>
                </a:path>
              </a:pathLst>
            </a:custGeom>
            <a:ln w="6095">
              <a:solidFill>
                <a:srgbClr val="808080"/>
              </a:solidFill>
            </a:ln>
          </p:spPr>
          <p:txBody>
            <a:bodyPr wrap="square" lIns="0" tIns="0" rIns="0" bIns="0" rtlCol="0"/>
            <a:lstStyle/>
            <a:p>
              <a:endParaRPr/>
            </a:p>
          </p:txBody>
        </p:sp>
        <p:sp>
          <p:nvSpPr>
            <p:cNvPr id="722" name="object 722"/>
            <p:cNvSpPr/>
            <p:nvPr/>
          </p:nvSpPr>
          <p:spPr>
            <a:xfrm>
              <a:off x="6950842" y="3489959"/>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723" name="object 723"/>
            <p:cNvSpPr/>
            <p:nvPr/>
          </p:nvSpPr>
          <p:spPr>
            <a:xfrm>
              <a:off x="6993514" y="3489959"/>
              <a:ext cx="6350" cy="0"/>
            </a:xfrm>
            <a:custGeom>
              <a:avLst/>
              <a:gdLst/>
              <a:ahLst/>
              <a:cxnLst/>
              <a:rect l="l" t="t" r="r" b="b"/>
              <a:pathLst>
                <a:path w="6350">
                  <a:moveTo>
                    <a:pt x="0" y="0"/>
                  </a:moveTo>
                  <a:lnTo>
                    <a:pt x="6095" y="0"/>
                  </a:lnTo>
                </a:path>
              </a:pathLst>
            </a:custGeom>
            <a:ln w="6095">
              <a:solidFill>
                <a:srgbClr val="828282"/>
              </a:solidFill>
            </a:ln>
          </p:spPr>
          <p:txBody>
            <a:bodyPr wrap="square" lIns="0" tIns="0" rIns="0" bIns="0" rtlCol="0"/>
            <a:lstStyle/>
            <a:p>
              <a:endParaRPr/>
            </a:p>
          </p:txBody>
        </p:sp>
        <p:pic>
          <p:nvPicPr>
            <p:cNvPr id="724" name="object 724"/>
            <p:cNvPicPr/>
            <p:nvPr/>
          </p:nvPicPr>
          <p:blipFill>
            <a:blip r:embed="rId194" cstate="print"/>
            <a:stretch>
              <a:fillRect/>
            </a:stretch>
          </p:blipFill>
          <p:spPr>
            <a:xfrm>
              <a:off x="7603114" y="3468624"/>
              <a:ext cx="170687" cy="67055"/>
            </a:xfrm>
            <a:prstGeom prst="rect">
              <a:avLst/>
            </a:prstGeom>
          </p:spPr>
        </p:pic>
        <p:sp>
          <p:nvSpPr>
            <p:cNvPr id="725" name="object 725"/>
            <p:cNvSpPr/>
            <p:nvPr/>
          </p:nvSpPr>
          <p:spPr>
            <a:xfrm>
              <a:off x="5664586" y="3496056"/>
              <a:ext cx="12700" cy="0"/>
            </a:xfrm>
            <a:custGeom>
              <a:avLst/>
              <a:gdLst/>
              <a:ahLst/>
              <a:cxnLst/>
              <a:rect l="l" t="t" r="r" b="b"/>
              <a:pathLst>
                <a:path w="12700">
                  <a:moveTo>
                    <a:pt x="0" y="0"/>
                  </a:moveTo>
                  <a:lnTo>
                    <a:pt x="12191" y="0"/>
                  </a:lnTo>
                </a:path>
              </a:pathLst>
            </a:custGeom>
            <a:ln w="6095">
              <a:solidFill>
                <a:srgbClr val="000000"/>
              </a:solidFill>
            </a:ln>
          </p:spPr>
          <p:txBody>
            <a:bodyPr wrap="square" lIns="0" tIns="0" rIns="0" bIns="0" rtlCol="0"/>
            <a:lstStyle/>
            <a:p>
              <a:endParaRPr/>
            </a:p>
          </p:txBody>
        </p:sp>
        <p:sp>
          <p:nvSpPr>
            <p:cNvPr id="726" name="object 726"/>
            <p:cNvSpPr/>
            <p:nvPr/>
          </p:nvSpPr>
          <p:spPr>
            <a:xfrm>
              <a:off x="6792346" y="3496056"/>
              <a:ext cx="6350" cy="0"/>
            </a:xfrm>
            <a:custGeom>
              <a:avLst/>
              <a:gdLst/>
              <a:ahLst/>
              <a:cxnLst/>
              <a:rect l="l" t="t" r="r" b="b"/>
              <a:pathLst>
                <a:path w="6350">
                  <a:moveTo>
                    <a:pt x="0" y="0"/>
                  </a:moveTo>
                  <a:lnTo>
                    <a:pt x="6095" y="0"/>
                  </a:lnTo>
                </a:path>
              </a:pathLst>
            </a:custGeom>
            <a:ln w="6095">
              <a:solidFill>
                <a:srgbClr val="CDCDCD"/>
              </a:solidFill>
            </a:ln>
          </p:spPr>
          <p:txBody>
            <a:bodyPr wrap="square" lIns="0" tIns="0" rIns="0" bIns="0" rtlCol="0"/>
            <a:lstStyle/>
            <a:p>
              <a:endParaRPr/>
            </a:p>
          </p:txBody>
        </p:sp>
        <p:sp>
          <p:nvSpPr>
            <p:cNvPr id="727" name="object 727"/>
            <p:cNvSpPr/>
            <p:nvPr/>
          </p:nvSpPr>
          <p:spPr>
            <a:xfrm>
              <a:off x="6822826" y="3496056"/>
              <a:ext cx="30480" cy="0"/>
            </a:xfrm>
            <a:custGeom>
              <a:avLst/>
              <a:gdLst/>
              <a:ahLst/>
              <a:cxnLst/>
              <a:rect l="l" t="t" r="r" b="b"/>
              <a:pathLst>
                <a:path w="30479">
                  <a:moveTo>
                    <a:pt x="0" y="0"/>
                  </a:moveTo>
                  <a:lnTo>
                    <a:pt x="6095" y="0"/>
                  </a:lnTo>
                </a:path>
                <a:path w="30479">
                  <a:moveTo>
                    <a:pt x="24383" y="0"/>
                  </a:moveTo>
                  <a:lnTo>
                    <a:pt x="30479" y="0"/>
                  </a:lnTo>
                </a:path>
              </a:pathLst>
            </a:custGeom>
            <a:ln w="6095">
              <a:solidFill>
                <a:srgbClr val="5F5F5F"/>
              </a:solidFill>
            </a:ln>
          </p:spPr>
          <p:txBody>
            <a:bodyPr wrap="square" lIns="0" tIns="0" rIns="0" bIns="0" rtlCol="0"/>
            <a:lstStyle/>
            <a:p>
              <a:endParaRPr/>
            </a:p>
          </p:txBody>
        </p:sp>
        <p:sp>
          <p:nvSpPr>
            <p:cNvPr id="728" name="object 728"/>
            <p:cNvSpPr/>
            <p:nvPr/>
          </p:nvSpPr>
          <p:spPr>
            <a:xfrm>
              <a:off x="6859402" y="3496056"/>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pic>
          <p:nvPicPr>
            <p:cNvPr id="729" name="object 729"/>
            <p:cNvPicPr/>
            <p:nvPr/>
          </p:nvPicPr>
          <p:blipFill>
            <a:blip r:embed="rId195" cstate="print"/>
            <a:stretch>
              <a:fillRect/>
            </a:stretch>
          </p:blipFill>
          <p:spPr>
            <a:xfrm>
              <a:off x="6694809" y="3486912"/>
              <a:ext cx="91440" cy="18287"/>
            </a:xfrm>
            <a:prstGeom prst="rect">
              <a:avLst/>
            </a:prstGeom>
          </p:spPr>
        </p:pic>
        <p:pic>
          <p:nvPicPr>
            <p:cNvPr id="730" name="object 730"/>
            <p:cNvPicPr/>
            <p:nvPr/>
          </p:nvPicPr>
          <p:blipFill>
            <a:blip r:embed="rId196" cstate="print"/>
            <a:stretch>
              <a:fillRect/>
            </a:stretch>
          </p:blipFill>
          <p:spPr>
            <a:xfrm>
              <a:off x="6859402" y="3486912"/>
              <a:ext cx="128016" cy="18287"/>
            </a:xfrm>
            <a:prstGeom prst="rect">
              <a:avLst/>
            </a:prstGeom>
          </p:spPr>
        </p:pic>
        <p:sp>
          <p:nvSpPr>
            <p:cNvPr id="731" name="object 731"/>
            <p:cNvSpPr/>
            <p:nvPr/>
          </p:nvSpPr>
          <p:spPr>
            <a:xfrm>
              <a:off x="6993514" y="3496056"/>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732" name="object 732"/>
            <p:cNvSpPr/>
            <p:nvPr/>
          </p:nvSpPr>
          <p:spPr>
            <a:xfrm>
              <a:off x="5378074" y="3502152"/>
              <a:ext cx="12700" cy="0"/>
            </a:xfrm>
            <a:custGeom>
              <a:avLst/>
              <a:gdLst/>
              <a:ahLst/>
              <a:cxnLst/>
              <a:rect l="l" t="t" r="r" b="b"/>
              <a:pathLst>
                <a:path w="12700">
                  <a:moveTo>
                    <a:pt x="0" y="0"/>
                  </a:moveTo>
                  <a:lnTo>
                    <a:pt x="12191" y="0"/>
                  </a:lnTo>
                </a:path>
              </a:pathLst>
            </a:custGeom>
            <a:ln w="6095">
              <a:solidFill>
                <a:srgbClr val="CACACA"/>
              </a:solidFill>
            </a:ln>
          </p:spPr>
          <p:txBody>
            <a:bodyPr wrap="square" lIns="0" tIns="0" rIns="0" bIns="0" rtlCol="0"/>
            <a:lstStyle/>
            <a:p>
              <a:endParaRPr/>
            </a:p>
          </p:txBody>
        </p:sp>
        <p:sp>
          <p:nvSpPr>
            <p:cNvPr id="733" name="object 733"/>
            <p:cNvSpPr/>
            <p:nvPr/>
          </p:nvSpPr>
          <p:spPr>
            <a:xfrm>
              <a:off x="6749674" y="3502152"/>
              <a:ext cx="6350" cy="0"/>
            </a:xfrm>
            <a:custGeom>
              <a:avLst/>
              <a:gdLst/>
              <a:ahLst/>
              <a:cxnLst/>
              <a:rect l="l" t="t" r="r" b="b"/>
              <a:pathLst>
                <a:path w="6350">
                  <a:moveTo>
                    <a:pt x="0" y="0"/>
                  </a:moveTo>
                  <a:lnTo>
                    <a:pt x="6095" y="0"/>
                  </a:lnTo>
                </a:path>
              </a:pathLst>
            </a:custGeom>
            <a:ln w="6095">
              <a:solidFill>
                <a:srgbClr val="100603"/>
              </a:solidFill>
            </a:ln>
          </p:spPr>
          <p:txBody>
            <a:bodyPr wrap="square" lIns="0" tIns="0" rIns="0" bIns="0" rtlCol="0"/>
            <a:lstStyle/>
            <a:p>
              <a:endParaRPr/>
            </a:p>
          </p:txBody>
        </p:sp>
        <p:sp>
          <p:nvSpPr>
            <p:cNvPr id="734" name="object 734"/>
            <p:cNvSpPr/>
            <p:nvPr/>
          </p:nvSpPr>
          <p:spPr>
            <a:xfrm>
              <a:off x="6822826" y="3502152"/>
              <a:ext cx="30480" cy="0"/>
            </a:xfrm>
            <a:custGeom>
              <a:avLst/>
              <a:gdLst/>
              <a:ahLst/>
              <a:cxnLst/>
              <a:rect l="l" t="t" r="r" b="b"/>
              <a:pathLst>
                <a:path w="30479">
                  <a:moveTo>
                    <a:pt x="0" y="0"/>
                  </a:moveTo>
                  <a:lnTo>
                    <a:pt x="6095" y="0"/>
                  </a:lnTo>
                </a:path>
                <a:path w="30479">
                  <a:moveTo>
                    <a:pt x="24383" y="0"/>
                  </a:moveTo>
                  <a:lnTo>
                    <a:pt x="30479" y="0"/>
                  </a:lnTo>
                </a:path>
              </a:pathLst>
            </a:custGeom>
            <a:ln w="6095">
              <a:solidFill>
                <a:srgbClr val="8B8B8B"/>
              </a:solidFill>
            </a:ln>
          </p:spPr>
          <p:txBody>
            <a:bodyPr wrap="square" lIns="0" tIns="0" rIns="0" bIns="0" rtlCol="0"/>
            <a:lstStyle/>
            <a:p>
              <a:endParaRPr/>
            </a:p>
          </p:txBody>
        </p:sp>
        <p:sp>
          <p:nvSpPr>
            <p:cNvPr id="735" name="object 735"/>
            <p:cNvSpPr/>
            <p:nvPr/>
          </p:nvSpPr>
          <p:spPr>
            <a:xfrm>
              <a:off x="6895978" y="3502152"/>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736" name="object 736"/>
            <p:cNvSpPr/>
            <p:nvPr/>
          </p:nvSpPr>
          <p:spPr>
            <a:xfrm>
              <a:off x="6975226" y="3502152"/>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737" name="object 737"/>
            <p:cNvSpPr/>
            <p:nvPr/>
          </p:nvSpPr>
          <p:spPr>
            <a:xfrm>
              <a:off x="6993514" y="3502152"/>
              <a:ext cx="6350" cy="0"/>
            </a:xfrm>
            <a:custGeom>
              <a:avLst/>
              <a:gdLst/>
              <a:ahLst/>
              <a:cxnLst/>
              <a:rect l="l" t="t" r="r" b="b"/>
              <a:pathLst>
                <a:path w="6350">
                  <a:moveTo>
                    <a:pt x="0" y="0"/>
                  </a:moveTo>
                  <a:lnTo>
                    <a:pt x="6095" y="0"/>
                  </a:lnTo>
                </a:path>
              </a:pathLst>
            </a:custGeom>
            <a:ln w="6095">
              <a:solidFill>
                <a:srgbClr val="9C9C9C"/>
              </a:solidFill>
            </a:ln>
          </p:spPr>
          <p:txBody>
            <a:bodyPr wrap="square" lIns="0" tIns="0" rIns="0" bIns="0" rtlCol="0"/>
            <a:lstStyle/>
            <a:p>
              <a:endParaRPr/>
            </a:p>
          </p:txBody>
        </p:sp>
        <p:pic>
          <p:nvPicPr>
            <p:cNvPr id="738" name="object 738"/>
            <p:cNvPicPr/>
            <p:nvPr/>
          </p:nvPicPr>
          <p:blipFill>
            <a:blip r:embed="rId197" cstate="print"/>
            <a:stretch>
              <a:fillRect/>
            </a:stretch>
          </p:blipFill>
          <p:spPr>
            <a:xfrm>
              <a:off x="6889882" y="3499103"/>
              <a:ext cx="79247" cy="18287"/>
            </a:xfrm>
            <a:prstGeom prst="rect">
              <a:avLst/>
            </a:prstGeom>
          </p:spPr>
        </p:pic>
        <p:pic>
          <p:nvPicPr>
            <p:cNvPr id="739" name="object 739"/>
            <p:cNvPicPr/>
            <p:nvPr/>
          </p:nvPicPr>
          <p:blipFill>
            <a:blip r:embed="rId198" cstate="print"/>
            <a:stretch>
              <a:fillRect/>
            </a:stretch>
          </p:blipFill>
          <p:spPr>
            <a:xfrm>
              <a:off x="8456554" y="3267456"/>
              <a:ext cx="438912" cy="396239"/>
            </a:xfrm>
            <a:prstGeom prst="rect">
              <a:avLst/>
            </a:prstGeom>
          </p:spPr>
        </p:pic>
        <p:sp>
          <p:nvSpPr>
            <p:cNvPr id="740" name="object 740"/>
            <p:cNvSpPr/>
            <p:nvPr/>
          </p:nvSpPr>
          <p:spPr>
            <a:xfrm>
              <a:off x="6859402" y="3508247"/>
              <a:ext cx="6350" cy="0"/>
            </a:xfrm>
            <a:custGeom>
              <a:avLst/>
              <a:gdLst/>
              <a:ahLst/>
              <a:cxnLst/>
              <a:rect l="l" t="t" r="r" b="b"/>
              <a:pathLst>
                <a:path w="6350">
                  <a:moveTo>
                    <a:pt x="0" y="0"/>
                  </a:moveTo>
                  <a:lnTo>
                    <a:pt x="6095" y="0"/>
                  </a:lnTo>
                </a:path>
              </a:pathLst>
            </a:custGeom>
            <a:ln w="6095">
              <a:solidFill>
                <a:srgbClr val="B4B4B4"/>
              </a:solidFill>
            </a:ln>
          </p:spPr>
          <p:txBody>
            <a:bodyPr wrap="square" lIns="0" tIns="0" rIns="0" bIns="0" rtlCol="0"/>
            <a:lstStyle/>
            <a:p>
              <a:endParaRPr/>
            </a:p>
          </p:txBody>
        </p:sp>
        <p:sp>
          <p:nvSpPr>
            <p:cNvPr id="741" name="object 741"/>
            <p:cNvSpPr/>
            <p:nvPr/>
          </p:nvSpPr>
          <p:spPr>
            <a:xfrm>
              <a:off x="6895978" y="3508247"/>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742" name="object 742"/>
            <p:cNvSpPr/>
            <p:nvPr/>
          </p:nvSpPr>
          <p:spPr>
            <a:xfrm>
              <a:off x="6914265" y="3508247"/>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sp>
          <p:nvSpPr>
            <p:cNvPr id="743" name="object 743"/>
            <p:cNvSpPr/>
            <p:nvPr/>
          </p:nvSpPr>
          <p:spPr>
            <a:xfrm>
              <a:off x="6938650" y="3508247"/>
              <a:ext cx="6350" cy="0"/>
            </a:xfrm>
            <a:custGeom>
              <a:avLst/>
              <a:gdLst/>
              <a:ahLst/>
              <a:cxnLst/>
              <a:rect l="l" t="t" r="r" b="b"/>
              <a:pathLst>
                <a:path w="6350">
                  <a:moveTo>
                    <a:pt x="0" y="0"/>
                  </a:moveTo>
                  <a:lnTo>
                    <a:pt x="6095" y="0"/>
                  </a:lnTo>
                </a:path>
              </a:pathLst>
            </a:custGeom>
            <a:ln w="6095">
              <a:solidFill>
                <a:srgbClr val="5A5A5A"/>
              </a:solidFill>
            </a:ln>
          </p:spPr>
          <p:txBody>
            <a:bodyPr wrap="square" lIns="0" tIns="0" rIns="0" bIns="0" rtlCol="0"/>
            <a:lstStyle/>
            <a:p>
              <a:endParaRPr/>
            </a:p>
          </p:txBody>
        </p:sp>
        <p:sp>
          <p:nvSpPr>
            <p:cNvPr id="744" name="object 744"/>
            <p:cNvSpPr/>
            <p:nvPr/>
          </p:nvSpPr>
          <p:spPr>
            <a:xfrm>
              <a:off x="4463674" y="3514343"/>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745" name="object 745"/>
            <p:cNvSpPr/>
            <p:nvPr/>
          </p:nvSpPr>
          <p:spPr>
            <a:xfrm>
              <a:off x="6859402" y="3514343"/>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746" name="object 746"/>
            <p:cNvSpPr/>
            <p:nvPr/>
          </p:nvSpPr>
          <p:spPr>
            <a:xfrm>
              <a:off x="6914265" y="3514343"/>
              <a:ext cx="6350" cy="0"/>
            </a:xfrm>
            <a:custGeom>
              <a:avLst/>
              <a:gdLst/>
              <a:ahLst/>
              <a:cxnLst/>
              <a:rect l="l" t="t" r="r" b="b"/>
              <a:pathLst>
                <a:path w="6350">
                  <a:moveTo>
                    <a:pt x="0" y="0"/>
                  </a:moveTo>
                  <a:lnTo>
                    <a:pt x="6095" y="0"/>
                  </a:lnTo>
                </a:path>
              </a:pathLst>
            </a:custGeom>
            <a:ln w="6095">
              <a:solidFill>
                <a:srgbClr val="CBCBCB"/>
              </a:solidFill>
            </a:ln>
          </p:spPr>
          <p:txBody>
            <a:bodyPr wrap="square" lIns="0" tIns="0" rIns="0" bIns="0" rtlCol="0"/>
            <a:lstStyle/>
            <a:p>
              <a:endParaRPr/>
            </a:p>
          </p:txBody>
        </p:sp>
        <p:sp>
          <p:nvSpPr>
            <p:cNvPr id="747" name="object 747"/>
            <p:cNvSpPr/>
            <p:nvPr/>
          </p:nvSpPr>
          <p:spPr>
            <a:xfrm>
              <a:off x="6938650" y="3514343"/>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sp>
          <p:nvSpPr>
            <p:cNvPr id="748" name="object 748"/>
            <p:cNvSpPr/>
            <p:nvPr/>
          </p:nvSpPr>
          <p:spPr>
            <a:xfrm>
              <a:off x="5670682" y="3526536"/>
              <a:ext cx="6350" cy="0"/>
            </a:xfrm>
            <a:custGeom>
              <a:avLst/>
              <a:gdLst/>
              <a:ahLst/>
              <a:cxnLst/>
              <a:rect l="l" t="t" r="r" b="b"/>
              <a:pathLst>
                <a:path w="6350">
                  <a:moveTo>
                    <a:pt x="0" y="0"/>
                  </a:moveTo>
                  <a:lnTo>
                    <a:pt x="6095" y="0"/>
                  </a:lnTo>
                </a:path>
              </a:pathLst>
            </a:custGeom>
            <a:ln w="6095">
              <a:solidFill>
                <a:srgbClr val="2A2A2A"/>
              </a:solidFill>
            </a:ln>
          </p:spPr>
          <p:txBody>
            <a:bodyPr wrap="square" lIns="0" tIns="0" rIns="0" bIns="0" rtlCol="0"/>
            <a:lstStyle/>
            <a:p>
              <a:endParaRPr/>
            </a:p>
          </p:txBody>
        </p:sp>
        <p:sp>
          <p:nvSpPr>
            <p:cNvPr id="749" name="object 749"/>
            <p:cNvSpPr/>
            <p:nvPr/>
          </p:nvSpPr>
          <p:spPr>
            <a:xfrm>
              <a:off x="5688970" y="3526536"/>
              <a:ext cx="6350" cy="0"/>
            </a:xfrm>
            <a:custGeom>
              <a:avLst/>
              <a:gdLst/>
              <a:ahLst/>
              <a:cxnLst/>
              <a:rect l="l" t="t" r="r" b="b"/>
              <a:pathLst>
                <a:path w="6350">
                  <a:moveTo>
                    <a:pt x="0" y="0"/>
                  </a:moveTo>
                  <a:lnTo>
                    <a:pt x="6095" y="0"/>
                  </a:lnTo>
                </a:path>
              </a:pathLst>
            </a:custGeom>
            <a:ln w="6095">
              <a:solidFill>
                <a:srgbClr val="181818"/>
              </a:solidFill>
            </a:ln>
          </p:spPr>
          <p:txBody>
            <a:bodyPr wrap="square" lIns="0" tIns="0" rIns="0" bIns="0" rtlCol="0"/>
            <a:lstStyle/>
            <a:p>
              <a:endParaRPr/>
            </a:p>
          </p:txBody>
        </p:sp>
        <p:sp>
          <p:nvSpPr>
            <p:cNvPr id="750" name="object 750"/>
            <p:cNvSpPr/>
            <p:nvPr/>
          </p:nvSpPr>
          <p:spPr>
            <a:xfrm>
              <a:off x="7749418" y="3526536"/>
              <a:ext cx="6350" cy="0"/>
            </a:xfrm>
            <a:custGeom>
              <a:avLst/>
              <a:gdLst/>
              <a:ahLst/>
              <a:cxnLst/>
              <a:rect l="l" t="t" r="r" b="b"/>
              <a:pathLst>
                <a:path w="6350">
                  <a:moveTo>
                    <a:pt x="0" y="0"/>
                  </a:moveTo>
                  <a:lnTo>
                    <a:pt x="6095" y="0"/>
                  </a:lnTo>
                </a:path>
              </a:pathLst>
            </a:custGeom>
            <a:ln w="6095">
              <a:solidFill>
                <a:srgbClr val="9F9F9F"/>
              </a:solidFill>
            </a:ln>
          </p:spPr>
          <p:txBody>
            <a:bodyPr wrap="square" lIns="0" tIns="0" rIns="0" bIns="0" rtlCol="0"/>
            <a:lstStyle/>
            <a:p>
              <a:endParaRPr/>
            </a:p>
          </p:txBody>
        </p:sp>
        <p:sp>
          <p:nvSpPr>
            <p:cNvPr id="751" name="object 751"/>
            <p:cNvSpPr/>
            <p:nvPr/>
          </p:nvSpPr>
          <p:spPr>
            <a:xfrm>
              <a:off x="5676778" y="3532631"/>
              <a:ext cx="6350" cy="0"/>
            </a:xfrm>
            <a:custGeom>
              <a:avLst/>
              <a:gdLst/>
              <a:ahLst/>
              <a:cxnLst/>
              <a:rect l="l" t="t" r="r" b="b"/>
              <a:pathLst>
                <a:path w="6350">
                  <a:moveTo>
                    <a:pt x="0" y="0"/>
                  </a:moveTo>
                  <a:lnTo>
                    <a:pt x="6095" y="0"/>
                  </a:lnTo>
                </a:path>
              </a:pathLst>
            </a:custGeom>
            <a:ln w="6095">
              <a:solidFill>
                <a:srgbClr val="232323"/>
              </a:solidFill>
            </a:ln>
          </p:spPr>
          <p:txBody>
            <a:bodyPr wrap="square" lIns="0" tIns="0" rIns="0" bIns="0" rtlCol="0"/>
            <a:lstStyle/>
            <a:p>
              <a:endParaRPr/>
            </a:p>
          </p:txBody>
        </p:sp>
        <p:sp>
          <p:nvSpPr>
            <p:cNvPr id="752" name="object 752"/>
            <p:cNvSpPr/>
            <p:nvPr/>
          </p:nvSpPr>
          <p:spPr>
            <a:xfrm>
              <a:off x="5695065" y="3532631"/>
              <a:ext cx="6350" cy="0"/>
            </a:xfrm>
            <a:custGeom>
              <a:avLst/>
              <a:gdLst/>
              <a:ahLst/>
              <a:cxnLst/>
              <a:rect l="l" t="t" r="r" b="b"/>
              <a:pathLst>
                <a:path w="6350">
                  <a:moveTo>
                    <a:pt x="0" y="0"/>
                  </a:moveTo>
                  <a:lnTo>
                    <a:pt x="6095" y="0"/>
                  </a:lnTo>
                </a:path>
              </a:pathLst>
            </a:custGeom>
            <a:ln w="6095">
              <a:solidFill>
                <a:srgbClr val="5A5A5A"/>
              </a:solidFill>
            </a:ln>
          </p:spPr>
          <p:txBody>
            <a:bodyPr wrap="square" lIns="0" tIns="0" rIns="0" bIns="0" rtlCol="0"/>
            <a:lstStyle/>
            <a:p>
              <a:endParaRPr/>
            </a:p>
          </p:txBody>
        </p:sp>
        <p:sp>
          <p:nvSpPr>
            <p:cNvPr id="753" name="object 753"/>
            <p:cNvSpPr/>
            <p:nvPr/>
          </p:nvSpPr>
          <p:spPr>
            <a:xfrm>
              <a:off x="5792602" y="3532631"/>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sp>
          <p:nvSpPr>
            <p:cNvPr id="754" name="object 754"/>
            <p:cNvSpPr/>
            <p:nvPr/>
          </p:nvSpPr>
          <p:spPr>
            <a:xfrm>
              <a:off x="7767706" y="3532631"/>
              <a:ext cx="6350" cy="0"/>
            </a:xfrm>
            <a:custGeom>
              <a:avLst/>
              <a:gdLst/>
              <a:ahLst/>
              <a:cxnLst/>
              <a:rect l="l" t="t" r="r" b="b"/>
              <a:pathLst>
                <a:path w="6350">
                  <a:moveTo>
                    <a:pt x="0" y="0"/>
                  </a:moveTo>
                  <a:lnTo>
                    <a:pt x="6095" y="0"/>
                  </a:lnTo>
                </a:path>
              </a:pathLst>
            </a:custGeom>
            <a:ln w="6095">
              <a:solidFill>
                <a:srgbClr val="515252"/>
              </a:solidFill>
            </a:ln>
          </p:spPr>
          <p:txBody>
            <a:bodyPr wrap="square" lIns="0" tIns="0" rIns="0" bIns="0" rtlCol="0"/>
            <a:lstStyle/>
            <a:p>
              <a:endParaRPr/>
            </a:p>
          </p:txBody>
        </p:sp>
        <p:sp>
          <p:nvSpPr>
            <p:cNvPr id="755" name="object 755"/>
            <p:cNvSpPr/>
            <p:nvPr/>
          </p:nvSpPr>
          <p:spPr>
            <a:xfrm>
              <a:off x="7694553" y="3538728"/>
              <a:ext cx="256540" cy="0"/>
            </a:xfrm>
            <a:custGeom>
              <a:avLst/>
              <a:gdLst/>
              <a:ahLst/>
              <a:cxnLst/>
              <a:rect l="l" t="t" r="r" b="b"/>
              <a:pathLst>
                <a:path w="256540">
                  <a:moveTo>
                    <a:pt x="0" y="0"/>
                  </a:moveTo>
                  <a:lnTo>
                    <a:pt x="256031" y="0"/>
                  </a:lnTo>
                </a:path>
              </a:pathLst>
            </a:custGeom>
            <a:ln w="18287">
              <a:solidFill>
                <a:srgbClr val="000000"/>
              </a:solidFill>
              <a:prstDash val="sysDot"/>
            </a:ln>
          </p:spPr>
          <p:txBody>
            <a:bodyPr wrap="square" lIns="0" tIns="0" rIns="0" bIns="0" rtlCol="0"/>
            <a:lstStyle/>
            <a:p>
              <a:endParaRPr/>
            </a:p>
          </p:txBody>
        </p:sp>
        <p:sp>
          <p:nvSpPr>
            <p:cNvPr id="756" name="object 756"/>
            <p:cNvSpPr/>
            <p:nvPr/>
          </p:nvSpPr>
          <p:spPr>
            <a:xfrm>
              <a:off x="7853050" y="3532631"/>
              <a:ext cx="6350" cy="0"/>
            </a:xfrm>
            <a:custGeom>
              <a:avLst/>
              <a:gdLst/>
              <a:ahLst/>
              <a:cxnLst/>
              <a:rect l="l" t="t" r="r" b="b"/>
              <a:pathLst>
                <a:path w="6350">
                  <a:moveTo>
                    <a:pt x="0" y="0"/>
                  </a:moveTo>
                  <a:lnTo>
                    <a:pt x="6095" y="0"/>
                  </a:lnTo>
                </a:path>
              </a:pathLst>
            </a:custGeom>
            <a:ln w="6095">
              <a:solidFill>
                <a:srgbClr val="9B9B9B"/>
              </a:solidFill>
            </a:ln>
          </p:spPr>
          <p:txBody>
            <a:bodyPr wrap="square" lIns="0" tIns="0" rIns="0" bIns="0" rtlCol="0"/>
            <a:lstStyle/>
            <a:p>
              <a:endParaRPr/>
            </a:p>
          </p:txBody>
        </p:sp>
        <p:sp>
          <p:nvSpPr>
            <p:cNvPr id="757" name="object 757"/>
            <p:cNvSpPr/>
            <p:nvPr/>
          </p:nvSpPr>
          <p:spPr>
            <a:xfrm>
              <a:off x="7877434" y="3532631"/>
              <a:ext cx="18415" cy="0"/>
            </a:xfrm>
            <a:custGeom>
              <a:avLst/>
              <a:gdLst/>
              <a:ahLst/>
              <a:cxnLst/>
              <a:rect l="l" t="t" r="r" b="b"/>
              <a:pathLst>
                <a:path w="18415">
                  <a:moveTo>
                    <a:pt x="0" y="0"/>
                  </a:moveTo>
                  <a:lnTo>
                    <a:pt x="6095" y="0"/>
                  </a:lnTo>
                </a:path>
                <a:path w="18415">
                  <a:moveTo>
                    <a:pt x="12192" y="0"/>
                  </a:moveTo>
                  <a:lnTo>
                    <a:pt x="18287" y="0"/>
                  </a:lnTo>
                </a:path>
              </a:pathLst>
            </a:custGeom>
            <a:ln w="6095">
              <a:solidFill>
                <a:srgbClr val="A0A0A0"/>
              </a:solidFill>
            </a:ln>
          </p:spPr>
          <p:txBody>
            <a:bodyPr wrap="square" lIns="0" tIns="0" rIns="0" bIns="0" rtlCol="0"/>
            <a:lstStyle/>
            <a:p>
              <a:endParaRPr/>
            </a:p>
          </p:txBody>
        </p:sp>
        <p:sp>
          <p:nvSpPr>
            <p:cNvPr id="758" name="object 758"/>
            <p:cNvSpPr/>
            <p:nvPr/>
          </p:nvSpPr>
          <p:spPr>
            <a:xfrm>
              <a:off x="7907914" y="3532631"/>
              <a:ext cx="6350" cy="0"/>
            </a:xfrm>
            <a:custGeom>
              <a:avLst/>
              <a:gdLst/>
              <a:ahLst/>
              <a:cxnLst/>
              <a:rect l="l" t="t" r="r" b="b"/>
              <a:pathLst>
                <a:path w="6350">
                  <a:moveTo>
                    <a:pt x="0" y="0"/>
                  </a:moveTo>
                  <a:lnTo>
                    <a:pt x="6095" y="0"/>
                  </a:lnTo>
                </a:path>
              </a:pathLst>
            </a:custGeom>
            <a:ln w="6095">
              <a:solidFill>
                <a:srgbClr val="959595"/>
              </a:solidFill>
            </a:ln>
          </p:spPr>
          <p:txBody>
            <a:bodyPr wrap="square" lIns="0" tIns="0" rIns="0" bIns="0" rtlCol="0"/>
            <a:lstStyle/>
            <a:p>
              <a:endParaRPr/>
            </a:p>
          </p:txBody>
        </p:sp>
        <p:sp>
          <p:nvSpPr>
            <p:cNvPr id="759" name="object 759"/>
            <p:cNvSpPr/>
            <p:nvPr/>
          </p:nvSpPr>
          <p:spPr>
            <a:xfrm>
              <a:off x="7920106" y="3532631"/>
              <a:ext cx="67310" cy="0"/>
            </a:xfrm>
            <a:custGeom>
              <a:avLst/>
              <a:gdLst/>
              <a:ahLst/>
              <a:cxnLst/>
              <a:rect l="l" t="t" r="r" b="b"/>
              <a:pathLst>
                <a:path w="67309">
                  <a:moveTo>
                    <a:pt x="0" y="0"/>
                  </a:moveTo>
                  <a:lnTo>
                    <a:pt x="6095" y="0"/>
                  </a:lnTo>
                </a:path>
                <a:path w="67309">
                  <a:moveTo>
                    <a:pt x="36575" y="0"/>
                  </a:moveTo>
                  <a:lnTo>
                    <a:pt x="42671" y="0"/>
                  </a:lnTo>
                </a:path>
                <a:path w="67309">
                  <a:moveTo>
                    <a:pt x="60959" y="0"/>
                  </a:moveTo>
                  <a:lnTo>
                    <a:pt x="67055" y="0"/>
                  </a:lnTo>
                </a:path>
              </a:pathLst>
            </a:custGeom>
            <a:ln w="6095">
              <a:solidFill>
                <a:srgbClr val="828282"/>
              </a:solidFill>
            </a:ln>
          </p:spPr>
          <p:txBody>
            <a:bodyPr wrap="square" lIns="0" tIns="0" rIns="0" bIns="0" rtlCol="0"/>
            <a:lstStyle/>
            <a:p>
              <a:endParaRPr/>
            </a:p>
          </p:txBody>
        </p:sp>
        <p:sp>
          <p:nvSpPr>
            <p:cNvPr id="760" name="object 760"/>
            <p:cNvSpPr/>
            <p:nvPr/>
          </p:nvSpPr>
          <p:spPr>
            <a:xfrm>
              <a:off x="5676778" y="3538728"/>
              <a:ext cx="6350" cy="0"/>
            </a:xfrm>
            <a:custGeom>
              <a:avLst/>
              <a:gdLst/>
              <a:ahLst/>
              <a:cxnLst/>
              <a:rect l="l" t="t" r="r" b="b"/>
              <a:pathLst>
                <a:path w="6350">
                  <a:moveTo>
                    <a:pt x="0" y="0"/>
                  </a:moveTo>
                  <a:lnTo>
                    <a:pt x="6095" y="0"/>
                  </a:lnTo>
                </a:path>
              </a:pathLst>
            </a:custGeom>
            <a:ln w="6095">
              <a:solidFill>
                <a:srgbClr val="494949"/>
              </a:solidFill>
            </a:ln>
          </p:spPr>
          <p:txBody>
            <a:bodyPr wrap="square" lIns="0" tIns="0" rIns="0" bIns="0" rtlCol="0"/>
            <a:lstStyle/>
            <a:p>
              <a:endParaRPr/>
            </a:p>
          </p:txBody>
        </p:sp>
        <p:sp>
          <p:nvSpPr>
            <p:cNvPr id="761" name="object 761"/>
            <p:cNvSpPr/>
            <p:nvPr/>
          </p:nvSpPr>
          <p:spPr>
            <a:xfrm>
              <a:off x="7853050" y="3538728"/>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762" name="object 762"/>
            <p:cNvSpPr/>
            <p:nvPr/>
          </p:nvSpPr>
          <p:spPr>
            <a:xfrm>
              <a:off x="7889626" y="3538728"/>
              <a:ext cx="6350" cy="0"/>
            </a:xfrm>
            <a:custGeom>
              <a:avLst/>
              <a:gdLst/>
              <a:ahLst/>
              <a:cxnLst/>
              <a:rect l="l" t="t" r="r" b="b"/>
              <a:pathLst>
                <a:path w="6350">
                  <a:moveTo>
                    <a:pt x="0" y="0"/>
                  </a:moveTo>
                  <a:lnTo>
                    <a:pt x="6095" y="0"/>
                  </a:lnTo>
                </a:path>
              </a:pathLst>
            </a:custGeom>
            <a:ln w="6095">
              <a:solidFill>
                <a:srgbClr val="707070"/>
              </a:solidFill>
            </a:ln>
          </p:spPr>
          <p:txBody>
            <a:bodyPr wrap="square" lIns="0" tIns="0" rIns="0" bIns="0" rtlCol="0"/>
            <a:lstStyle/>
            <a:p>
              <a:endParaRPr/>
            </a:p>
          </p:txBody>
        </p:sp>
        <p:pic>
          <p:nvPicPr>
            <p:cNvPr id="763" name="object 763"/>
            <p:cNvPicPr/>
            <p:nvPr/>
          </p:nvPicPr>
          <p:blipFill>
            <a:blip r:embed="rId199" cstate="print"/>
            <a:stretch>
              <a:fillRect/>
            </a:stretch>
          </p:blipFill>
          <p:spPr>
            <a:xfrm>
              <a:off x="4305178" y="3383280"/>
              <a:ext cx="225551" cy="365759"/>
            </a:xfrm>
            <a:prstGeom prst="rect">
              <a:avLst/>
            </a:prstGeom>
          </p:spPr>
        </p:pic>
        <p:sp>
          <p:nvSpPr>
            <p:cNvPr id="764" name="object 764"/>
            <p:cNvSpPr/>
            <p:nvPr/>
          </p:nvSpPr>
          <p:spPr>
            <a:xfrm>
              <a:off x="7920106" y="3538728"/>
              <a:ext cx="43180" cy="0"/>
            </a:xfrm>
            <a:custGeom>
              <a:avLst/>
              <a:gdLst/>
              <a:ahLst/>
              <a:cxnLst/>
              <a:rect l="l" t="t" r="r" b="b"/>
              <a:pathLst>
                <a:path w="43179">
                  <a:moveTo>
                    <a:pt x="0" y="0"/>
                  </a:moveTo>
                  <a:lnTo>
                    <a:pt x="6095" y="0"/>
                  </a:lnTo>
                </a:path>
                <a:path w="43179">
                  <a:moveTo>
                    <a:pt x="36575" y="0"/>
                  </a:moveTo>
                  <a:lnTo>
                    <a:pt x="42671" y="0"/>
                  </a:lnTo>
                </a:path>
              </a:pathLst>
            </a:custGeom>
            <a:ln w="6095">
              <a:solidFill>
                <a:srgbClr val="434343"/>
              </a:solidFill>
            </a:ln>
          </p:spPr>
          <p:txBody>
            <a:bodyPr wrap="square" lIns="0" tIns="0" rIns="0" bIns="0" rtlCol="0"/>
            <a:lstStyle/>
            <a:p>
              <a:endParaRPr/>
            </a:p>
          </p:txBody>
        </p:sp>
        <p:sp>
          <p:nvSpPr>
            <p:cNvPr id="765" name="object 765"/>
            <p:cNvSpPr/>
            <p:nvPr/>
          </p:nvSpPr>
          <p:spPr>
            <a:xfrm>
              <a:off x="7981065" y="3538728"/>
              <a:ext cx="6350" cy="0"/>
            </a:xfrm>
            <a:custGeom>
              <a:avLst/>
              <a:gdLst/>
              <a:ahLst/>
              <a:cxnLst/>
              <a:rect l="l" t="t" r="r" b="b"/>
              <a:pathLst>
                <a:path w="6350">
                  <a:moveTo>
                    <a:pt x="0" y="0"/>
                  </a:moveTo>
                  <a:lnTo>
                    <a:pt x="6095" y="0"/>
                  </a:lnTo>
                </a:path>
              </a:pathLst>
            </a:custGeom>
            <a:ln w="6095">
              <a:solidFill>
                <a:srgbClr val="454545"/>
              </a:solidFill>
            </a:ln>
          </p:spPr>
          <p:txBody>
            <a:bodyPr wrap="square" lIns="0" tIns="0" rIns="0" bIns="0" rtlCol="0"/>
            <a:lstStyle/>
            <a:p>
              <a:endParaRPr/>
            </a:p>
          </p:txBody>
        </p:sp>
        <p:sp>
          <p:nvSpPr>
            <p:cNvPr id="766" name="object 766"/>
            <p:cNvSpPr/>
            <p:nvPr/>
          </p:nvSpPr>
          <p:spPr>
            <a:xfrm>
              <a:off x="7694553" y="3544824"/>
              <a:ext cx="6350" cy="0"/>
            </a:xfrm>
            <a:custGeom>
              <a:avLst/>
              <a:gdLst/>
              <a:ahLst/>
              <a:cxnLst/>
              <a:rect l="l" t="t" r="r" b="b"/>
              <a:pathLst>
                <a:path w="6350">
                  <a:moveTo>
                    <a:pt x="0" y="0"/>
                  </a:moveTo>
                  <a:lnTo>
                    <a:pt x="6095" y="0"/>
                  </a:lnTo>
                </a:path>
              </a:pathLst>
            </a:custGeom>
            <a:ln w="6095">
              <a:solidFill>
                <a:srgbClr val="757575"/>
              </a:solidFill>
            </a:ln>
          </p:spPr>
          <p:txBody>
            <a:bodyPr wrap="square" lIns="0" tIns="0" rIns="0" bIns="0" rtlCol="0"/>
            <a:lstStyle/>
            <a:p>
              <a:endParaRPr/>
            </a:p>
          </p:txBody>
        </p:sp>
        <p:sp>
          <p:nvSpPr>
            <p:cNvPr id="767" name="object 767"/>
            <p:cNvSpPr/>
            <p:nvPr/>
          </p:nvSpPr>
          <p:spPr>
            <a:xfrm>
              <a:off x="7712842" y="3544824"/>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768" name="object 768"/>
            <p:cNvSpPr/>
            <p:nvPr/>
          </p:nvSpPr>
          <p:spPr>
            <a:xfrm>
              <a:off x="7779897" y="3547872"/>
              <a:ext cx="207645" cy="0"/>
            </a:xfrm>
            <a:custGeom>
              <a:avLst/>
              <a:gdLst/>
              <a:ahLst/>
              <a:cxnLst/>
              <a:rect l="l" t="t" r="r" b="b"/>
              <a:pathLst>
                <a:path w="207645">
                  <a:moveTo>
                    <a:pt x="0" y="0"/>
                  </a:moveTo>
                  <a:lnTo>
                    <a:pt x="207264" y="0"/>
                  </a:lnTo>
                </a:path>
              </a:pathLst>
            </a:custGeom>
            <a:ln w="12191">
              <a:solidFill>
                <a:srgbClr val="000000"/>
              </a:solidFill>
              <a:prstDash val="sysDot"/>
            </a:ln>
          </p:spPr>
          <p:txBody>
            <a:bodyPr wrap="square" lIns="0" tIns="0" rIns="0" bIns="0" rtlCol="0"/>
            <a:lstStyle/>
            <a:p>
              <a:endParaRPr/>
            </a:p>
          </p:txBody>
        </p:sp>
        <p:sp>
          <p:nvSpPr>
            <p:cNvPr id="769" name="object 769"/>
            <p:cNvSpPr/>
            <p:nvPr/>
          </p:nvSpPr>
          <p:spPr>
            <a:xfrm>
              <a:off x="7907914" y="3544824"/>
              <a:ext cx="6350" cy="0"/>
            </a:xfrm>
            <a:custGeom>
              <a:avLst/>
              <a:gdLst/>
              <a:ahLst/>
              <a:cxnLst/>
              <a:rect l="l" t="t" r="r" b="b"/>
              <a:pathLst>
                <a:path w="6350">
                  <a:moveTo>
                    <a:pt x="0" y="0"/>
                  </a:moveTo>
                  <a:lnTo>
                    <a:pt x="6095" y="0"/>
                  </a:lnTo>
                </a:path>
              </a:pathLst>
            </a:custGeom>
            <a:ln w="6095">
              <a:solidFill>
                <a:srgbClr val="838383"/>
              </a:solidFill>
            </a:ln>
          </p:spPr>
          <p:txBody>
            <a:bodyPr wrap="square" lIns="0" tIns="0" rIns="0" bIns="0" rtlCol="0"/>
            <a:lstStyle/>
            <a:p>
              <a:endParaRPr/>
            </a:p>
          </p:txBody>
        </p:sp>
        <p:sp>
          <p:nvSpPr>
            <p:cNvPr id="770" name="object 770"/>
            <p:cNvSpPr/>
            <p:nvPr/>
          </p:nvSpPr>
          <p:spPr>
            <a:xfrm>
              <a:off x="7920106" y="3544824"/>
              <a:ext cx="6350" cy="0"/>
            </a:xfrm>
            <a:custGeom>
              <a:avLst/>
              <a:gdLst/>
              <a:ahLst/>
              <a:cxnLst/>
              <a:rect l="l" t="t" r="r" b="b"/>
              <a:pathLst>
                <a:path w="6350">
                  <a:moveTo>
                    <a:pt x="0" y="0"/>
                  </a:moveTo>
                  <a:lnTo>
                    <a:pt x="6095" y="0"/>
                  </a:lnTo>
                </a:path>
              </a:pathLst>
            </a:custGeom>
            <a:ln w="6095">
              <a:solidFill>
                <a:srgbClr val="4F4F4F"/>
              </a:solidFill>
            </a:ln>
          </p:spPr>
          <p:txBody>
            <a:bodyPr wrap="square" lIns="0" tIns="0" rIns="0" bIns="0" rtlCol="0"/>
            <a:lstStyle/>
            <a:p>
              <a:endParaRPr/>
            </a:p>
          </p:txBody>
        </p:sp>
        <p:sp>
          <p:nvSpPr>
            <p:cNvPr id="771" name="object 771"/>
            <p:cNvSpPr/>
            <p:nvPr/>
          </p:nvSpPr>
          <p:spPr>
            <a:xfrm>
              <a:off x="7139818" y="3550919"/>
              <a:ext cx="12700" cy="0"/>
            </a:xfrm>
            <a:custGeom>
              <a:avLst/>
              <a:gdLst/>
              <a:ahLst/>
              <a:cxnLst/>
              <a:rect l="l" t="t" r="r" b="b"/>
              <a:pathLst>
                <a:path w="12700">
                  <a:moveTo>
                    <a:pt x="0" y="0"/>
                  </a:moveTo>
                  <a:lnTo>
                    <a:pt x="12191" y="0"/>
                  </a:lnTo>
                </a:path>
              </a:pathLst>
            </a:custGeom>
            <a:ln w="6095">
              <a:solidFill>
                <a:srgbClr val="C1C1C1"/>
              </a:solidFill>
            </a:ln>
          </p:spPr>
          <p:txBody>
            <a:bodyPr wrap="square" lIns="0" tIns="0" rIns="0" bIns="0" rtlCol="0"/>
            <a:lstStyle/>
            <a:p>
              <a:endParaRPr/>
            </a:p>
          </p:txBody>
        </p:sp>
        <p:sp>
          <p:nvSpPr>
            <p:cNvPr id="772" name="object 772"/>
            <p:cNvSpPr/>
            <p:nvPr/>
          </p:nvSpPr>
          <p:spPr>
            <a:xfrm>
              <a:off x="7907914" y="3550919"/>
              <a:ext cx="6350" cy="0"/>
            </a:xfrm>
            <a:custGeom>
              <a:avLst/>
              <a:gdLst/>
              <a:ahLst/>
              <a:cxnLst/>
              <a:rect l="l" t="t" r="r" b="b"/>
              <a:pathLst>
                <a:path w="6350">
                  <a:moveTo>
                    <a:pt x="0" y="0"/>
                  </a:moveTo>
                  <a:lnTo>
                    <a:pt x="6095" y="0"/>
                  </a:lnTo>
                </a:path>
              </a:pathLst>
            </a:custGeom>
            <a:ln w="6095">
              <a:solidFill>
                <a:srgbClr val="7E7E7E"/>
              </a:solidFill>
            </a:ln>
          </p:spPr>
          <p:txBody>
            <a:bodyPr wrap="square" lIns="0" tIns="0" rIns="0" bIns="0" rtlCol="0"/>
            <a:lstStyle/>
            <a:p>
              <a:endParaRPr/>
            </a:p>
          </p:txBody>
        </p:sp>
        <p:sp>
          <p:nvSpPr>
            <p:cNvPr id="773" name="object 773"/>
            <p:cNvSpPr/>
            <p:nvPr/>
          </p:nvSpPr>
          <p:spPr>
            <a:xfrm>
              <a:off x="7920106" y="3550919"/>
              <a:ext cx="6350" cy="0"/>
            </a:xfrm>
            <a:custGeom>
              <a:avLst/>
              <a:gdLst/>
              <a:ahLst/>
              <a:cxnLst/>
              <a:rect l="l" t="t" r="r" b="b"/>
              <a:pathLst>
                <a:path w="6350">
                  <a:moveTo>
                    <a:pt x="0" y="0"/>
                  </a:moveTo>
                  <a:lnTo>
                    <a:pt x="6095" y="0"/>
                  </a:lnTo>
                </a:path>
              </a:pathLst>
            </a:custGeom>
            <a:ln w="6095">
              <a:solidFill>
                <a:srgbClr val="505050"/>
              </a:solidFill>
            </a:ln>
          </p:spPr>
          <p:txBody>
            <a:bodyPr wrap="square" lIns="0" tIns="0" rIns="0" bIns="0" rtlCol="0"/>
            <a:lstStyle/>
            <a:p>
              <a:endParaRPr/>
            </a:p>
          </p:txBody>
        </p:sp>
        <p:sp>
          <p:nvSpPr>
            <p:cNvPr id="774" name="object 774"/>
            <p:cNvSpPr/>
            <p:nvPr/>
          </p:nvSpPr>
          <p:spPr>
            <a:xfrm>
              <a:off x="7938394" y="3550919"/>
              <a:ext cx="6350" cy="0"/>
            </a:xfrm>
            <a:custGeom>
              <a:avLst/>
              <a:gdLst/>
              <a:ahLst/>
              <a:cxnLst/>
              <a:rect l="l" t="t" r="r" b="b"/>
              <a:pathLst>
                <a:path w="6350">
                  <a:moveTo>
                    <a:pt x="0" y="0"/>
                  </a:moveTo>
                  <a:lnTo>
                    <a:pt x="6095" y="0"/>
                  </a:lnTo>
                </a:path>
              </a:pathLst>
            </a:custGeom>
            <a:ln w="6095">
              <a:solidFill>
                <a:srgbClr val="B3B3B3"/>
              </a:solidFill>
            </a:ln>
          </p:spPr>
          <p:txBody>
            <a:bodyPr wrap="square" lIns="0" tIns="0" rIns="0" bIns="0" rtlCol="0"/>
            <a:lstStyle/>
            <a:p>
              <a:endParaRPr/>
            </a:p>
          </p:txBody>
        </p:sp>
        <p:sp>
          <p:nvSpPr>
            <p:cNvPr id="775" name="object 775"/>
            <p:cNvSpPr/>
            <p:nvPr/>
          </p:nvSpPr>
          <p:spPr>
            <a:xfrm>
              <a:off x="7956682" y="3550919"/>
              <a:ext cx="6350" cy="0"/>
            </a:xfrm>
            <a:custGeom>
              <a:avLst/>
              <a:gdLst/>
              <a:ahLst/>
              <a:cxnLst/>
              <a:rect l="l" t="t" r="r" b="b"/>
              <a:pathLst>
                <a:path w="6350">
                  <a:moveTo>
                    <a:pt x="0" y="0"/>
                  </a:moveTo>
                  <a:lnTo>
                    <a:pt x="6095" y="0"/>
                  </a:lnTo>
                </a:path>
              </a:pathLst>
            </a:custGeom>
            <a:ln w="6095">
              <a:solidFill>
                <a:srgbClr val="4D4D4D"/>
              </a:solidFill>
            </a:ln>
          </p:spPr>
          <p:txBody>
            <a:bodyPr wrap="square" lIns="0" tIns="0" rIns="0" bIns="0" rtlCol="0"/>
            <a:lstStyle/>
            <a:p>
              <a:endParaRPr/>
            </a:p>
          </p:txBody>
        </p:sp>
        <p:pic>
          <p:nvPicPr>
            <p:cNvPr id="776" name="object 776"/>
            <p:cNvPicPr/>
            <p:nvPr/>
          </p:nvPicPr>
          <p:blipFill>
            <a:blip r:embed="rId200" cstate="print"/>
            <a:stretch>
              <a:fillRect/>
            </a:stretch>
          </p:blipFill>
          <p:spPr>
            <a:xfrm>
              <a:off x="7682362" y="3547872"/>
              <a:ext cx="91439" cy="18287"/>
            </a:xfrm>
            <a:prstGeom prst="rect">
              <a:avLst/>
            </a:prstGeom>
          </p:spPr>
        </p:pic>
        <p:pic>
          <p:nvPicPr>
            <p:cNvPr id="777" name="object 777"/>
            <p:cNvPicPr/>
            <p:nvPr/>
          </p:nvPicPr>
          <p:blipFill>
            <a:blip r:embed="rId201" cstate="print"/>
            <a:stretch>
              <a:fillRect/>
            </a:stretch>
          </p:blipFill>
          <p:spPr>
            <a:xfrm>
              <a:off x="7749418" y="3547872"/>
              <a:ext cx="237744" cy="24383"/>
            </a:xfrm>
            <a:prstGeom prst="rect">
              <a:avLst/>
            </a:prstGeom>
          </p:spPr>
        </p:pic>
        <p:pic>
          <p:nvPicPr>
            <p:cNvPr id="778" name="object 778"/>
            <p:cNvPicPr/>
            <p:nvPr/>
          </p:nvPicPr>
          <p:blipFill>
            <a:blip r:embed="rId202" cstate="print"/>
            <a:stretch>
              <a:fillRect/>
            </a:stretch>
          </p:blipFill>
          <p:spPr>
            <a:xfrm>
              <a:off x="7682362" y="3560063"/>
              <a:ext cx="36575" cy="12191"/>
            </a:xfrm>
            <a:prstGeom prst="rect">
              <a:avLst/>
            </a:prstGeom>
          </p:spPr>
        </p:pic>
        <p:sp>
          <p:nvSpPr>
            <p:cNvPr id="779" name="object 779"/>
            <p:cNvSpPr/>
            <p:nvPr/>
          </p:nvSpPr>
          <p:spPr>
            <a:xfrm>
              <a:off x="7712842" y="3569208"/>
              <a:ext cx="6350" cy="0"/>
            </a:xfrm>
            <a:custGeom>
              <a:avLst/>
              <a:gdLst/>
              <a:ahLst/>
              <a:cxnLst/>
              <a:rect l="l" t="t" r="r" b="b"/>
              <a:pathLst>
                <a:path w="6350">
                  <a:moveTo>
                    <a:pt x="0" y="0"/>
                  </a:moveTo>
                  <a:lnTo>
                    <a:pt x="6095" y="0"/>
                  </a:lnTo>
                </a:path>
              </a:pathLst>
            </a:custGeom>
            <a:ln w="6095">
              <a:solidFill>
                <a:srgbClr val="A5A5A5"/>
              </a:solidFill>
            </a:ln>
          </p:spPr>
          <p:txBody>
            <a:bodyPr wrap="square" lIns="0" tIns="0" rIns="0" bIns="0" rtlCol="0"/>
            <a:lstStyle/>
            <a:p>
              <a:endParaRPr/>
            </a:p>
          </p:txBody>
        </p:sp>
        <p:sp>
          <p:nvSpPr>
            <p:cNvPr id="780" name="object 780"/>
            <p:cNvSpPr/>
            <p:nvPr/>
          </p:nvSpPr>
          <p:spPr>
            <a:xfrm>
              <a:off x="7139818" y="3575303"/>
              <a:ext cx="12700" cy="0"/>
            </a:xfrm>
            <a:custGeom>
              <a:avLst/>
              <a:gdLst/>
              <a:ahLst/>
              <a:cxnLst/>
              <a:rect l="l" t="t" r="r" b="b"/>
              <a:pathLst>
                <a:path w="12700">
                  <a:moveTo>
                    <a:pt x="0" y="0"/>
                  </a:moveTo>
                  <a:lnTo>
                    <a:pt x="12191" y="0"/>
                  </a:lnTo>
                </a:path>
              </a:pathLst>
            </a:custGeom>
            <a:ln w="6095">
              <a:solidFill>
                <a:srgbClr val="C2C2C2"/>
              </a:solidFill>
            </a:ln>
          </p:spPr>
          <p:txBody>
            <a:bodyPr wrap="square" lIns="0" tIns="0" rIns="0" bIns="0" rtlCol="0"/>
            <a:lstStyle/>
            <a:p>
              <a:endParaRPr/>
            </a:p>
          </p:txBody>
        </p:sp>
        <p:sp>
          <p:nvSpPr>
            <p:cNvPr id="781" name="object 781"/>
            <p:cNvSpPr/>
            <p:nvPr/>
          </p:nvSpPr>
          <p:spPr>
            <a:xfrm>
              <a:off x="4457578" y="3581400"/>
              <a:ext cx="6350" cy="0"/>
            </a:xfrm>
            <a:custGeom>
              <a:avLst/>
              <a:gdLst/>
              <a:ahLst/>
              <a:cxnLst/>
              <a:rect l="l" t="t" r="r" b="b"/>
              <a:pathLst>
                <a:path w="6350">
                  <a:moveTo>
                    <a:pt x="0" y="0"/>
                  </a:moveTo>
                  <a:lnTo>
                    <a:pt x="6095" y="0"/>
                  </a:lnTo>
                </a:path>
              </a:pathLst>
            </a:custGeom>
            <a:ln w="6095">
              <a:solidFill>
                <a:srgbClr val="D3D3D3"/>
              </a:solidFill>
            </a:ln>
          </p:spPr>
          <p:txBody>
            <a:bodyPr wrap="square" lIns="0" tIns="0" rIns="0" bIns="0" rtlCol="0"/>
            <a:lstStyle/>
            <a:p>
              <a:endParaRPr/>
            </a:p>
          </p:txBody>
        </p:sp>
        <p:sp>
          <p:nvSpPr>
            <p:cNvPr id="782" name="object 782"/>
            <p:cNvSpPr/>
            <p:nvPr/>
          </p:nvSpPr>
          <p:spPr>
            <a:xfrm>
              <a:off x="4457578" y="3587496"/>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783" name="object 783"/>
            <p:cNvPicPr/>
            <p:nvPr/>
          </p:nvPicPr>
          <p:blipFill>
            <a:blip r:embed="rId203" cstate="print"/>
            <a:stretch>
              <a:fillRect/>
            </a:stretch>
          </p:blipFill>
          <p:spPr>
            <a:xfrm>
              <a:off x="5682874" y="3541775"/>
              <a:ext cx="134112" cy="79247"/>
            </a:xfrm>
            <a:prstGeom prst="rect">
              <a:avLst/>
            </a:prstGeom>
          </p:spPr>
        </p:pic>
        <p:sp>
          <p:nvSpPr>
            <p:cNvPr id="784" name="object 784"/>
            <p:cNvSpPr/>
            <p:nvPr/>
          </p:nvSpPr>
          <p:spPr>
            <a:xfrm>
              <a:off x="4457578" y="3593591"/>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785" name="object 785"/>
            <p:cNvSpPr/>
            <p:nvPr/>
          </p:nvSpPr>
          <p:spPr>
            <a:xfrm>
              <a:off x="7133721" y="3593591"/>
              <a:ext cx="12700" cy="0"/>
            </a:xfrm>
            <a:custGeom>
              <a:avLst/>
              <a:gdLst/>
              <a:ahLst/>
              <a:cxnLst/>
              <a:rect l="l" t="t" r="r" b="b"/>
              <a:pathLst>
                <a:path w="12700">
                  <a:moveTo>
                    <a:pt x="0" y="0"/>
                  </a:moveTo>
                  <a:lnTo>
                    <a:pt x="12191" y="0"/>
                  </a:lnTo>
                </a:path>
              </a:pathLst>
            </a:custGeom>
            <a:ln w="6095">
              <a:solidFill>
                <a:srgbClr val="C8C8C8"/>
              </a:solidFill>
            </a:ln>
          </p:spPr>
          <p:txBody>
            <a:bodyPr wrap="square" lIns="0" tIns="0" rIns="0" bIns="0" rtlCol="0"/>
            <a:lstStyle/>
            <a:p>
              <a:endParaRPr/>
            </a:p>
          </p:txBody>
        </p:sp>
        <p:sp>
          <p:nvSpPr>
            <p:cNvPr id="786" name="object 786"/>
            <p:cNvSpPr/>
            <p:nvPr/>
          </p:nvSpPr>
          <p:spPr>
            <a:xfrm>
              <a:off x="4457578" y="3599687"/>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787" name="object 787"/>
            <p:cNvSpPr/>
            <p:nvPr/>
          </p:nvSpPr>
          <p:spPr>
            <a:xfrm>
              <a:off x="5743834" y="3599687"/>
              <a:ext cx="6350" cy="0"/>
            </a:xfrm>
            <a:custGeom>
              <a:avLst/>
              <a:gdLst/>
              <a:ahLst/>
              <a:cxnLst/>
              <a:rect l="l" t="t" r="r" b="b"/>
              <a:pathLst>
                <a:path w="6350">
                  <a:moveTo>
                    <a:pt x="0" y="0"/>
                  </a:moveTo>
                  <a:lnTo>
                    <a:pt x="6095" y="0"/>
                  </a:lnTo>
                </a:path>
              </a:pathLst>
            </a:custGeom>
            <a:ln w="6095">
              <a:solidFill>
                <a:srgbClr val="343434"/>
              </a:solidFill>
            </a:ln>
          </p:spPr>
          <p:txBody>
            <a:bodyPr wrap="square" lIns="0" tIns="0" rIns="0" bIns="0" rtlCol="0"/>
            <a:lstStyle/>
            <a:p>
              <a:endParaRPr/>
            </a:p>
          </p:txBody>
        </p:sp>
        <p:pic>
          <p:nvPicPr>
            <p:cNvPr id="788" name="object 788"/>
            <p:cNvPicPr/>
            <p:nvPr/>
          </p:nvPicPr>
          <p:blipFill>
            <a:blip r:embed="rId204" cstate="print"/>
            <a:stretch>
              <a:fillRect/>
            </a:stretch>
          </p:blipFill>
          <p:spPr>
            <a:xfrm>
              <a:off x="6475353" y="3474719"/>
              <a:ext cx="445008" cy="243839"/>
            </a:xfrm>
            <a:prstGeom prst="rect">
              <a:avLst/>
            </a:prstGeom>
          </p:spPr>
        </p:pic>
        <p:sp>
          <p:nvSpPr>
            <p:cNvPr id="789" name="object 789"/>
            <p:cNvSpPr/>
            <p:nvPr/>
          </p:nvSpPr>
          <p:spPr>
            <a:xfrm>
              <a:off x="5762121" y="3599687"/>
              <a:ext cx="6350" cy="0"/>
            </a:xfrm>
            <a:custGeom>
              <a:avLst/>
              <a:gdLst/>
              <a:ahLst/>
              <a:cxnLst/>
              <a:rect l="l" t="t" r="r" b="b"/>
              <a:pathLst>
                <a:path w="6350">
                  <a:moveTo>
                    <a:pt x="0" y="0"/>
                  </a:moveTo>
                  <a:lnTo>
                    <a:pt x="6095" y="0"/>
                  </a:lnTo>
                </a:path>
              </a:pathLst>
            </a:custGeom>
            <a:ln w="6095">
              <a:solidFill>
                <a:srgbClr val="282828"/>
              </a:solidFill>
            </a:ln>
          </p:spPr>
          <p:txBody>
            <a:bodyPr wrap="square" lIns="0" tIns="0" rIns="0" bIns="0" rtlCol="0"/>
            <a:lstStyle/>
            <a:p>
              <a:endParaRPr/>
            </a:p>
          </p:txBody>
        </p:sp>
        <p:sp>
          <p:nvSpPr>
            <p:cNvPr id="790" name="object 790"/>
            <p:cNvSpPr/>
            <p:nvPr/>
          </p:nvSpPr>
          <p:spPr>
            <a:xfrm>
              <a:off x="4457578" y="3605784"/>
              <a:ext cx="6350" cy="0"/>
            </a:xfrm>
            <a:custGeom>
              <a:avLst/>
              <a:gdLst/>
              <a:ahLst/>
              <a:cxnLst/>
              <a:rect l="l" t="t" r="r" b="b"/>
              <a:pathLst>
                <a:path w="6350">
                  <a:moveTo>
                    <a:pt x="0" y="0"/>
                  </a:moveTo>
                  <a:lnTo>
                    <a:pt x="6095" y="0"/>
                  </a:lnTo>
                </a:path>
              </a:pathLst>
            </a:custGeom>
            <a:ln w="6095">
              <a:solidFill>
                <a:srgbClr val="CFCFCF"/>
              </a:solidFill>
            </a:ln>
          </p:spPr>
          <p:txBody>
            <a:bodyPr wrap="square" lIns="0" tIns="0" rIns="0" bIns="0" rtlCol="0"/>
            <a:lstStyle/>
            <a:p>
              <a:endParaRPr/>
            </a:p>
          </p:txBody>
        </p:sp>
        <p:sp>
          <p:nvSpPr>
            <p:cNvPr id="791" name="object 791"/>
            <p:cNvSpPr/>
            <p:nvPr/>
          </p:nvSpPr>
          <p:spPr>
            <a:xfrm>
              <a:off x="5749930" y="3605784"/>
              <a:ext cx="6350" cy="0"/>
            </a:xfrm>
            <a:custGeom>
              <a:avLst/>
              <a:gdLst/>
              <a:ahLst/>
              <a:cxnLst/>
              <a:rect l="l" t="t" r="r" b="b"/>
              <a:pathLst>
                <a:path w="6350">
                  <a:moveTo>
                    <a:pt x="0" y="0"/>
                  </a:moveTo>
                  <a:lnTo>
                    <a:pt x="6095" y="0"/>
                  </a:lnTo>
                </a:path>
              </a:pathLst>
            </a:custGeom>
            <a:ln w="6095">
              <a:solidFill>
                <a:srgbClr val="272727"/>
              </a:solidFill>
            </a:ln>
          </p:spPr>
          <p:txBody>
            <a:bodyPr wrap="square" lIns="0" tIns="0" rIns="0" bIns="0" rtlCol="0"/>
            <a:lstStyle/>
            <a:p>
              <a:endParaRPr/>
            </a:p>
          </p:txBody>
        </p:sp>
        <p:sp>
          <p:nvSpPr>
            <p:cNvPr id="792" name="object 792"/>
            <p:cNvSpPr/>
            <p:nvPr/>
          </p:nvSpPr>
          <p:spPr>
            <a:xfrm>
              <a:off x="5768218" y="3605784"/>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793" name="object 793"/>
            <p:cNvSpPr/>
            <p:nvPr/>
          </p:nvSpPr>
          <p:spPr>
            <a:xfrm>
              <a:off x="4457578" y="3611880"/>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pic>
          <p:nvPicPr>
            <p:cNvPr id="794" name="object 794"/>
            <p:cNvPicPr/>
            <p:nvPr/>
          </p:nvPicPr>
          <p:blipFill>
            <a:blip r:embed="rId205" cstate="print"/>
            <a:stretch>
              <a:fillRect/>
            </a:stretch>
          </p:blipFill>
          <p:spPr>
            <a:xfrm>
              <a:off x="7127626" y="3468624"/>
              <a:ext cx="347471" cy="243839"/>
            </a:xfrm>
            <a:prstGeom prst="rect">
              <a:avLst/>
            </a:prstGeom>
          </p:spPr>
        </p:pic>
        <p:sp>
          <p:nvSpPr>
            <p:cNvPr id="795" name="object 795"/>
            <p:cNvSpPr/>
            <p:nvPr/>
          </p:nvSpPr>
          <p:spPr>
            <a:xfrm>
              <a:off x="5756026" y="3611880"/>
              <a:ext cx="6350" cy="0"/>
            </a:xfrm>
            <a:custGeom>
              <a:avLst/>
              <a:gdLst/>
              <a:ahLst/>
              <a:cxnLst/>
              <a:rect l="l" t="t" r="r" b="b"/>
              <a:pathLst>
                <a:path w="6350">
                  <a:moveTo>
                    <a:pt x="0" y="0"/>
                  </a:moveTo>
                  <a:lnTo>
                    <a:pt x="6095" y="0"/>
                  </a:lnTo>
                </a:path>
              </a:pathLst>
            </a:custGeom>
            <a:ln w="6095">
              <a:solidFill>
                <a:srgbClr val="1E1E1E"/>
              </a:solidFill>
            </a:ln>
          </p:spPr>
          <p:txBody>
            <a:bodyPr wrap="square" lIns="0" tIns="0" rIns="0" bIns="0" rtlCol="0"/>
            <a:lstStyle/>
            <a:p>
              <a:endParaRPr/>
            </a:p>
          </p:txBody>
        </p:sp>
        <p:sp>
          <p:nvSpPr>
            <p:cNvPr id="796" name="object 796"/>
            <p:cNvSpPr/>
            <p:nvPr/>
          </p:nvSpPr>
          <p:spPr>
            <a:xfrm>
              <a:off x="5774314" y="3611880"/>
              <a:ext cx="6350" cy="0"/>
            </a:xfrm>
            <a:custGeom>
              <a:avLst/>
              <a:gdLst/>
              <a:ahLst/>
              <a:cxnLst/>
              <a:rect l="l" t="t" r="r" b="b"/>
              <a:pathLst>
                <a:path w="6350">
                  <a:moveTo>
                    <a:pt x="0" y="0"/>
                  </a:moveTo>
                  <a:lnTo>
                    <a:pt x="6095" y="0"/>
                  </a:lnTo>
                </a:path>
              </a:pathLst>
            </a:custGeom>
            <a:ln w="6095">
              <a:solidFill>
                <a:srgbClr val="0A0A0A"/>
              </a:solidFill>
            </a:ln>
          </p:spPr>
          <p:txBody>
            <a:bodyPr wrap="square" lIns="0" tIns="0" rIns="0" bIns="0" rtlCol="0"/>
            <a:lstStyle/>
            <a:p>
              <a:endParaRPr/>
            </a:p>
          </p:txBody>
        </p:sp>
        <p:pic>
          <p:nvPicPr>
            <p:cNvPr id="797" name="object 797"/>
            <p:cNvPicPr/>
            <p:nvPr/>
          </p:nvPicPr>
          <p:blipFill>
            <a:blip r:embed="rId206" cstate="print"/>
            <a:stretch>
              <a:fillRect/>
            </a:stretch>
          </p:blipFill>
          <p:spPr>
            <a:xfrm>
              <a:off x="3957706" y="3493008"/>
              <a:ext cx="176784" cy="237743"/>
            </a:xfrm>
            <a:prstGeom prst="rect">
              <a:avLst/>
            </a:prstGeom>
          </p:spPr>
        </p:pic>
        <p:sp>
          <p:nvSpPr>
            <p:cNvPr id="798" name="object 798"/>
            <p:cNvSpPr/>
            <p:nvPr/>
          </p:nvSpPr>
          <p:spPr>
            <a:xfrm>
              <a:off x="5780409" y="3617975"/>
              <a:ext cx="6350" cy="0"/>
            </a:xfrm>
            <a:custGeom>
              <a:avLst/>
              <a:gdLst/>
              <a:ahLst/>
              <a:cxnLst/>
              <a:rect l="l" t="t" r="r" b="b"/>
              <a:pathLst>
                <a:path w="6350">
                  <a:moveTo>
                    <a:pt x="0" y="0"/>
                  </a:moveTo>
                  <a:lnTo>
                    <a:pt x="6095" y="0"/>
                  </a:lnTo>
                </a:path>
              </a:pathLst>
            </a:custGeom>
            <a:ln w="6095">
              <a:solidFill>
                <a:srgbClr val="171717"/>
              </a:solidFill>
            </a:ln>
          </p:spPr>
          <p:txBody>
            <a:bodyPr wrap="square" lIns="0" tIns="0" rIns="0" bIns="0" rtlCol="0"/>
            <a:lstStyle/>
            <a:p>
              <a:endParaRPr/>
            </a:p>
          </p:txBody>
        </p:sp>
        <p:sp>
          <p:nvSpPr>
            <p:cNvPr id="799" name="object 799"/>
            <p:cNvSpPr/>
            <p:nvPr/>
          </p:nvSpPr>
          <p:spPr>
            <a:xfrm>
              <a:off x="4451482" y="3624072"/>
              <a:ext cx="6350" cy="0"/>
            </a:xfrm>
            <a:custGeom>
              <a:avLst/>
              <a:gdLst/>
              <a:ahLst/>
              <a:cxnLst/>
              <a:rect l="l" t="t" r="r" b="b"/>
              <a:pathLst>
                <a:path w="6350">
                  <a:moveTo>
                    <a:pt x="0" y="0"/>
                  </a:moveTo>
                  <a:lnTo>
                    <a:pt x="6095" y="0"/>
                  </a:lnTo>
                </a:path>
              </a:pathLst>
            </a:custGeom>
            <a:ln w="6095">
              <a:solidFill>
                <a:srgbClr val="CBCBCB"/>
              </a:solidFill>
            </a:ln>
          </p:spPr>
          <p:txBody>
            <a:bodyPr wrap="square" lIns="0" tIns="0" rIns="0" bIns="0" rtlCol="0"/>
            <a:lstStyle/>
            <a:p>
              <a:endParaRPr/>
            </a:p>
          </p:txBody>
        </p:sp>
        <p:sp>
          <p:nvSpPr>
            <p:cNvPr id="800" name="object 800"/>
            <p:cNvSpPr/>
            <p:nvPr/>
          </p:nvSpPr>
          <p:spPr>
            <a:xfrm>
              <a:off x="5786506" y="3624072"/>
              <a:ext cx="6350" cy="0"/>
            </a:xfrm>
            <a:custGeom>
              <a:avLst/>
              <a:gdLst/>
              <a:ahLst/>
              <a:cxnLst/>
              <a:rect l="l" t="t" r="r" b="b"/>
              <a:pathLst>
                <a:path w="6350">
                  <a:moveTo>
                    <a:pt x="0" y="0"/>
                  </a:moveTo>
                  <a:lnTo>
                    <a:pt x="6095" y="0"/>
                  </a:lnTo>
                </a:path>
              </a:pathLst>
            </a:custGeom>
            <a:ln w="6095">
              <a:solidFill>
                <a:srgbClr val="5B5B5B"/>
              </a:solidFill>
            </a:ln>
          </p:spPr>
          <p:txBody>
            <a:bodyPr wrap="square" lIns="0" tIns="0" rIns="0" bIns="0" rtlCol="0"/>
            <a:lstStyle/>
            <a:p>
              <a:endParaRPr/>
            </a:p>
          </p:txBody>
        </p:sp>
        <p:pic>
          <p:nvPicPr>
            <p:cNvPr id="801" name="object 801"/>
            <p:cNvPicPr/>
            <p:nvPr/>
          </p:nvPicPr>
          <p:blipFill>
            <a:blip r:embed="rId207" cstate="print"/>
            <a:stretch>
              <a:fillRect/>
            </a:stretch>
          </p:blipFill>
          <p:spPr>
            <a:xfrm>
              <a:off x="4969642" y="3584447"/>
              <a:ext cx="359663" cy="54863"/>
            </a:xfrm>
            <a:prstGeom prst="rect">
              <a:avLst/>
            </a:prstGeom>
          </p:spPr>
        </p:pic>
        <p:sp>
          <p:nvSpPr>
            <p:cNvPr id="802" name="object 802"/>
            <p:cNvSpPr/>
            <p:nvPr/>
          </p:nvSpPr>
          <p:spPr>
            <a:xfrm>
              <a:off x="5768218" y="3630168"/>
              <a:ext cx="6350" cy="0"/>
            </a:xfrm>
            <a:custGeom>
              <a:avLst/>
              <a:gdLst/>
              <a:ahLst/>
              <a:cxnLst/>
              <a:rect l="l" t="t" r="r" b="b"/>
              <a:pathLst>
                <a:path w="6350">
                  <a:moveTo>
                    <a:pt x="0" y="0"/>
                  </a:moveTo>
                  <a:lnTo>
                    <a:pt x="6095" y="0"/>
                  </a:lnTo>
                </a:path>
              </a:pathLst>
            </a:custGeom>
            <a:ln w="6095">
              <a:solidFill>
                <a:srgbClr val="484848"/>
              </a:solidFill>
            </a:ln>
          </p:spPr>
          <p:txBody>
            <a:bodyPr wrap="square" lIns="0" tIns="0" rIns="0" bIns="0" rtlCol="0"/>
            <a:lstStyle/>
            <a:p>
              <a:endParaRPr/>
            </a:p>
          </p:txBody>
        </p:sp>
        <p:sp>
          <p:nvSpPr>
            <p:cNvPr id="803" name="object 803"/>
            <p:cNvSpPr/>
            <p:nvPr/>
          </p:nvSpPr>
          <p:spPr>
            <a:xfrm>
              <a:off x="5786506" y="3630168"/>
              <a:ext cx="6350" cy="0"/>
            </a:xfrm>
            <a:custGeom>
              <a:avLst/>
              <a:gdLst/>
              <a:ahLst/>
              <a:cxnLst/>
              <a:rect l="l" t="t" r="r" b="b"/>
              <a:pathLst>
                <a:path w="6350">
                  <a:moveTo>
                    <a:pt x="0" y="0"/>
                  </a:moveTo>
                  <a:lnTo>
                    <a:pt x="6095" y="0"/>
                  </a:lnTo>
                </a:path>
              </a:pathLst>
            </a:custGeom>
            <a:ln w="6095">
              <a:solidFill>
                <a:srgbClr val="272727"/>
              </a:solidFill>
            </a:ln>
          </p:spPr>
          <p:txBody>
            <a:bodyPr wrap="square" lIns="0" tIns="0" rIns="0" bIns="0" rtlCol="0"/>
            <a:lstStyle/>
            <a:p>
              <a:endParaRPr/>
            </a:p>
          </p:txBody>
        </p:sp>
        <p:sp>
          <p:nvSpPr>
            <p:cNvPr id="804" name="object 804"/>
            <p:cNvSpPr/>
            <p:nvPr/>
          </p:nvSpPr>
          <p:spPr>
            <a:xfrm>
              <a:off x="5774314" y="3636263"/>
              <a:ext cx="6350" cy="0"/>
            </a:xfrm>
            <a:custGeom>
              <a:avLst/>
              <a:gdLst/>
              <a:ahLst/>
              <a:cxnLst/>
              <a:rect l="l" t="t" r="r" b="b"/>
              <a:pathLst>
                <a:path w="6350">
                  <a:moveTo>
                    <a:pt x="0" y="0"/>
                  </a:moveTo>
                  <a:lnTo>
                    <a:pt x="6095" y="0"/>
                  </a:lnTo>
                </a:path>
              </a:pathLst>
            </a:custGeom>
            <a:ln w="6095">
              <a:solidFill>
                <a:srgbClr val="2D2D2D"/>
              </a:solidFill>
            </a:ln>
          </p:spPr>
          <p:txBody>
            <a:bodyPr wrap="square" lIns="0" tIns="0" rIns="0" bIns="0" rtlCol="0"/>
            <a:lstStyle/>
            <a:p>
              <a:endParaRPr/>
            </a:p>
          </p:txBody>
        </p:sp>
        <p:sp>
          <p:nvSpPr>
            <p:cNvPr id="805" name="object 805"/>
            <p:cNvSpPr/>
            <p:nvPr/>
          </p:nvSpPr>
          <p:spPr>
            <a:xfrm>
              <a:off x="5792602" y="3636263"/>
              <a:ext cx="6350" cy="0"/>
            </a:xfrm>
            <a:custGeom>
              <a:avLst/>
              <a:gdLst/>
              <a:ahLst/>
              <a:cxnLst/>
              <a:rect l="l" t="t" r="r" b="b"/>
              <a:pathLst>
                <a:path w="6350">
                  <a:moveTo>
                    <a:pt x="0" y="0"/>
                  </a:moveTo>
                  <a:lnTo>
                    <a:pt x="6095" y="0"/>
                  </a:lnTo>
                </a:path>
              </a:pathLst>
            </a:custGeom>
            <a:ln w="6095">
              <a:solidFill>
                <a:srgbClr val="151515"/>
              </a:solidFill>
            </a:ln>
          </p:spPr>
          <p:txBody>
            <a:bodyPr wrap="square" lIns="0" tIns="0" rIns="0" bIns="0" rtlCol="0"/>
            <a:lstStyle/>
            <a:p>
              <a:endParaRPr/>
            </a:p>
          </p:txBody>
        </p:sp>
        <p:sp>
          <p:nvSpPr>
            <p:cNvPr id="806" name="object 806"/>
            <p:cNvSpPr/>
            <p:nvPr/>
          </p:nvSpPr>
          <p:spPr>
            <a:xfrm>
              <a:off x="5774314" y="3642359"/>
              <a:ext cx="6350" cy="0"/>
            </a:xfrm>
            <a:custGeom>
              <a:avLst/>
              <a:gdLst/>
              <a:ahLst/>
              <a:cxnLst/>
              <a:rect l="l" t="t" r="r" b="b"/>
              <a:pathLst>
                <a:path w="6350">
                  <a:moveTo>
                    <a:pt x="0" y="0"/>
                  </a:moveTo>
                  <a:lnTo>
                    <a:pt x="6095" y="0"/>
                  </a:lnTo>
                </a:path>
              </a:pathLst>
            </a:custGeom>
            <a:ln w="6095">
              <a:solidFill>
                <a:srgbClr val="4C4C4C"/>
              </a:solidFill>
            </a:ln>
          </p:spPr>
          <p:txBody>
            <a:bodyPr wrap="square" lIns="0" tIns="0" rIns="0" bIns="0" rtlCol="0"/>
            <a:lstStyle/>
            <a:p>
              <a:endParaRPr/>
            </a:p>
          </p:txBody>
        </p:sp>
        <p:sp>
          <p:nvSpPr>
            <p:cNvPr id="807" name="object 807"/>
            <p:cNvSpPr/>
            <p:nvPr/>
          </p:nvSpPr>
          <p:spPr>
            <a:xfrm>
              <a:off x="6493642" y="3642359"/>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808" name="object 808"/>
            <p:cNvPicPr/>
            <p:nvPr/>
          </p:nvPicPr>
          <p:blipFill>
            <a:blip r:embed="rId208" cstate="print"/>
            <a:stretch>
              <a:fillRect/>
            </a:stretch>
          </p:blipFill>
          <p:spPr>
            <a:xfrm>
              <a:off x="5097658" y="3633215"/>
              <a:ext cx="231647" cy="18287"/>
            </a:xfrm>
            <a:prstGeom prst="rect">
              <a:avLst/>
            </a:prstGeom>
          </p:spPr>
        </p:pic>
        <p:sp>
          <p:nvSpPr>
            <p:cNvPr id="809" name="object 809"/>
            <p:cNvSpPr/>
            <p:nvPr/>
          </p:nvSpPr>
          <p:spPr>
            <a:xfrm>
              <a:off x="5780409" y="3648456"/>
              <a:ext cx="6350" cy="0"/>
            </a:xfrm>
            <a:custGeom>
              <a:avLst/>
              <a:gdLst/>
              <a:ahLst/>
              <a:cxnLst/>
              <a:rect l="l" t="t" r="r" b="b"/>
              <a:pathLst>
                <a:path w="6350">
                  <a:moveTo>
                    <a:pt x="0" y="0"/>
                  </a:moveTo>
                  <a:lnTo>
                    <a:pt x="6095" y="0"/>
                  </a:lnTo>
                </a:path>
              </a:pathLst>
            </a:custGeom>
            <a:ln w="6095">
              <a:solidFill>
                <a:srgbClr val="000000"/>
              </a:solidFill>
            </a:ln>
          </p:spPr>
          <p:txBody>
            <a:bodyPr wrap="square" lIns="0" tIns="0" rIns="0" bIns="0" rtlCol="0"/>
            <a:lstStyle/>
            <a:p>
              <a:endParaRPr/>
            </a:p>
          </p:txBody>
        </p:sp>
        <p:sp>
          <p:nvSpPr>
            <p:cNvPr id="810" name="object 810"/>
            <p:cNvSpPr/>
            <p:nvPr/>
          </p:nvSpPr>
          <p:spPr>
            <a:xfrm>
              <a:off x="5798697" y="3648456"/>
              <a:ext cx="6350" cy="0"/>
            </a:xfrm>
            <a:custGeom>
              <a:avLst/>
              <a:gdLst/>
              <a:ahLst/>
              <a:cxnLst/>
              <a:rect l="l" t="t" r="r" b="b"/>
              <a:pathLst>
                <a:path w="6350">
                  <a:moveTo>
                    <a:pt x="0" y="0"/>
                  </a:moveTo>
                  <a:lnTo>
                    <a:pt x="6095" y="0"/>
                  </a:lnTo>
                </a:path>
              </a:pathLst>
            </a:custGeom>
            <a:ln w="6095">
              <a:solidFill>
                <a:srgbClr val="151515"/>
              </a:solidFill>
            </a:ln>
          </p:spPr>
          <p:txBody>
            <a:bodyPr wrap="square" lIns="0" tIns="0" rIns="0" bIns="0" rtlCol="0"/>
            <a:lstStyle/>
            <a:p>
              <a:endParaRPr/>
            </a:p>
          </p:txBody>
        </p:sp>
        <p:sp>
          <p:nvSpPr>
            <p:cNvPr id="811" name="object 811"/>
            <p:cNvSpPr/>
            <p:nvPr/>
          </p:nvSpPr>
          <p:spPr>
            <a:xfrm>
              <a:off x="5804794" y="3654552"/>
              <a:ext cx="6350" cy="0"/>
            </a:xfrm>
            <a:custGeom>
              <a:avLst/>
              <a:gdLst/>
              <a:ahLst/>
              <a:cxnLst/>
              <a:rect l="l" t="t" r="r" b="b"/>
              <a:pathLst>
                <a:path w="6350">
                  <a:moveTo>
                    <a:pt x="0" y="0"/>
                  </a:moveTo>
                  <a:lnTo>
                    <a:pt x="6095" y="0"/>
                  </a:lnTo>
                </a:path>
              </a:pathLst>
            </a:custGeom>
            <a:ln w="6095">
              <a:solidFill>
                <a:srgbClr val="080808"/>
              </a:solidFill>
            </a:ln>
          </p:spPr>
          <p:txBody>
            <a:bodyPr wrap="square" lIns="0" tIns="0" rIns="0" bIns="0" rtlCol="0"/>
            <a:lstStyle/>
            <a:p>
              <a:endParaRPr/>
            </a:p>
          </p:txBody>
        </p:sp>
        <p:sp>
          <p:nvSpPr>
            <p:cNvPr id="812" name="object 812"/>
            <p:cNvSpPr/>
            <p:nvPr/>
          </p:nvSpPr>
          <p:spPr>
            <a:xfrm>
              <a:off x="5810890" y="3660647"/>
              <a:ext cx="6350" cy="0"/>
            </a:xfrm>
            <a:custGeom>
              <a:avLst/>
              <a:gdLst/>
              <a:ahLst/>
              <a:cxnLst/>
              <a:rect l="l" t="t" r="r" b="b"/>
              <a:pathLst>
                <a:path w="6350">
                  <a:moveTo>
                    <a:pt x="0" y="0"/>
                  </a:moveTo>
                  <a:lnTo>
                    <a:pt x="6095" y="0"/>
                  </a:lnTo>
                </a:path>
              </a:pathLst>
            </a:custGeom>
            <a:ln w="6095">
              <a:solidFill>
                <a:srgbClr val="131313"/>
              </a:solidFill>
            </a:ln>
          </p:spPr>
          <p:txBody>
            <a:bodyPr wrap="square" lIns="0" tIns="0" rIns="0" bIns="0" rtlCol="0"/>
            <a:lstStyle/>
            <a:p>
              <a:endParaRPr/>
            </a:p>
          </p:txBody>
        </p:sp>
        <p:sp>
          <p:nvSpPr>
            <p:cNvPr id="813" name="object 813"/>
            <p:cNvSpPr/>
            <p:nvPr/>
          </p:nvSpPr>
          <p:spPr>
            <a:xfrm>
              <a:off x="8718681" y="3660647"/>
              <a:ext cx="6350" cy="0"/>
            </a:xfrm>
            <a:custGeom>
              <a:avLst/>
              <a:gdLst/>
              <a:ahLst/>
              <a:cxnLst/>
              <a:rect l="l" t="t" r="r" b="b"/>
              <a:pathLst>
                <a:path w="6350">
                  <a:moveTo>
                    <a:pt x="0" y="0"/>
                  </a:moveTo>
                  <a:lnTo>
                    <a:pt x="6095" y="0"/>
                  </a:lnTo>
                </a:path>
              </a:pathLst>
            </a:custGeom>
            <a:ln w="6095">
              <a:solidFill>
                <a:srgbClr val="FDFDFD"/>
              </a:solidFill>
            </a:ln>
          </p:spPr>
          <p:txBody>
            <a:bodyPr wrap="square" lIns="0" tIns="0" rIns="0" bIns="0" rtlCol="0"/>
            <a:lstStyle/>
            <a:p>
              <a:endParaRPr/>
            </a:p>
          </p:txBody>
        </p:sp>
        <p:pic>
          <p:nvPicPr>
            <p:cNvPr id="814" name="object 814"/>
            <p:cNvPicPr/>
            <p:nvPr/>
          </p:nvPicPr>
          <p:blipFill>
            <a:blip r:embed="rId209" cstate="print"/>
            <a:stretch>
              <a:fillRect/>
            </a:stretch>
          </p:blipFill>
          <p:spPr>
            <a:xfrm>
              <a:off x="4969642" y="3639312"/>
              <a:ext cx="36576" cy="48767"/>
            </a:xfrm>
            <a:prstGeom prst="rect">
              <a:avLst/>
            </a:prstGeom>
          </p:spPr>
        </p:pic>
        <p:pic>
          <p:nvPicPr>
            <p:cNvPr id="815" name="object 815"/>
            <p:cNvPicPr/>
            <p:nvPr/>
          </p:nvPicPr>
          <p:blipFill>
            <a:blip r:embed="rId210" cstate="print"/>
            <a:stretch>
              <a:fillRect/>
            </a:stretch>
          </p:blipFill>
          <p:spPr>
            <a:xfrm>
              <a:off x="5183002" y="3645408"/>
              <a:ext cx="140207" cy="42671"/>
            </a:xfrm>
            <a:prstGeom prst="rect">
              <a:avLst/>
            </a:prstGeom>
          </p:spPr>
        </p:pic>
        <p:sp>
          <p:nvSpPr>
            <p:cNvPr id="816" name="object 816"/>
            <p:cNvSpPr/>
            <p:nvPr/>
          </p:nvSpPr>
          <p:spPr>
            <a:xfrm>
              <a:off x="5792602" y="3666743"/>
              <a:ext cx="6350" cy="0"/>
            </a:xfrm>
            <a:custGeom>
              <a:avLst/>
              <a:gdLst/>
              <a:ahLst/>
              <a:cxnLst/>
              <a:rect l="l" t="t" r="r" b="b"/>
              <a:pathLst>
                <a:path w="6350">
                  <a:moveTo>
                    <a:pt x="0" y="0"/>
                  </a:moveTo>
                  <a:lnTo>
                    <a:pt x="6095" y="0"/>
                  </a:lnTo>
                </a:path>
              </a:pathLst>
            </a:custGeom>
            <a:ln w="6095">
              <a:solidFill>
                <a:srgbClr val="0F0F0F"/>
              </a:solidFill>
            </a:ln>
          </p:spPr>
          <p:txBody>
            <a:bodyPr wrap="square" lIns="0" tIns="0" rIns="0" bIns="0" rtlCol="0"/>
            <a:lstStyle/>
            <a:p>
              <a:endParaRPr/>
            </a:p>
          </p:txBody>
        </p:sp>
        <p:sp>
          <p:nvSpPr>
            <p:cNvPr id="817" name="object 817"/>
            <p:cNvSpPr/>
            <p:nvPr/>
          </p:nvSpPr>
          <p:spPr>
            <a:xfrm>
              <a:off x="5798697" y="3672840"/>
              <a:ext cx="6350" cy="0"/>
            </a:xfrm>
            <a:custGeom>
              <a:avLst/>
              <a:gdLst/>
              <a:ahLst/>
              <a:cxnLst/>
              <a:rect l="l" t="t" r="r" b="b"/>
              <a:pathLst>
                <a:path w="6350">
                  <a:moveTo>
                    <a:pt x="0" y="0"/>
                  </a:moveTo>
                  <a:lnTo>
                    <a:pt x="6095" y="0"/>
                  </a:lnTo>
                </a:path>
              </a:pathLst>
            </a:custGeom>
            <a:ln w="6095">
              <a:solidFill>
                <a:srgbClr val="121212"/>
              </a:solidFill>
            </a:ln>
          </p:spPr>
          <p:txBody>
            <a:bodyPr wrap="square" lIns="0" tIns="0" rIns="0" bIns="0" rtlCol="0"/>
            <a:lstStyle/>
            <a:p>
              <a:endParaRPr/>
            </a:p>
          </p:txBody>
        </p:sp>
        <p:sp>
          <p:nvSpPr>
            <p:cNvPr id="818" name="object 818"/>
            <p:cNvSpPr/>
            <p:nvPr/>
          </p:nvSpPr>
          <p:spPr>
            <a:xfrm>
              <a:off x="5816986" y="3672840"/>
              <a:ext cx="6350" cy="0"/>
            </a:xfrm>
            <a:custGeom>
              <a:avLst/>
              <a:gdLst/>
              <a:ahLst/>
              <a:cxnLst/>
              <a:rect l="l" t="t" r="r" b="b"/>
              <a:pathLst>
                <a:path w="6350">
                  <a:moveTo>
                    <a:pt x="0" y="0"/>
                  </a:moveTo>
                  <a:lnTo>
                    <a:pt x="6095" y="0"/>
                  </a:lnTo>
                </a:path>
              </a:pathLst>
            </a:custGeom>
            <a:ln w="6095">
              <a:solidFill>
                <a:srgbClr val="141414"/>
              </a:solidFill>
            </a:ln>
          </p:spPr>
          <p:txBody>
            <a:bodyPr wrap="square" lIns="0" tIns="0" rIns="0" bIns="0" rtlCol="0"/>
            <a:lstStyle/>
            <a:p>
              <a:endParaRPr/>
            </a:p>
          </p:txBody>
        </p:sp>
        <p:sp>
          <p:nvSpPr>
            <p:cNvPr id="819" name="object 819"/>
            <p:cNvSpPr/>
            <p:nvPr/>
          </p:nvSpPr>
          <p:spPr>
            <a:xfrm>
              <a:off x="5823082" y="3678936"/>
              <a:ext cx="6350" cy="0"/>
            </a:xfrm>
            <a:custGeom>
              <a:avLst/>
              <a:gdLst/>
              <a:ahLst/>
              <a:cxnLst/>
              <a:rect l="l" t="t" r="r" b="b"/>
              <a:pathLst>
                <a:path w="6350">
                  <a:moveTo>
                    <a:pt x="0" y="0"/>
                  </a:moveTo>
                  <a:lnTo>
                    <a:pt x="6095" y="0"/>
                  </a:lnTo>
                </a:path>
              </a:pathLst>
            </a:custGeom>
            <a:ln w="6095">
              <a:solidFill>
                <a:srgbClr val="151515"/>
              </a:solidFill>
            </a:ln>
          </p:spPr>
          <p:txBody>
            <a:bodyPr wrap="square" lIns="0" tIns="0" rIns="0" bIns="0" rtlCol="0"/>
            <a:lstStyle/>
            <a:p>
              <a:endParaRPr/>
            </a:p>
          </p:txBody>
        </p:sp>
        <p:sp>
          <p:nvSpPr>
            <p:cNvPr id="820" name="object 820"/>
            <p:cNvSpPr/>
            <p:nvPr/>
          </p:nvSpPr>
          <p:spPr>
            <a:xfrm>
              <a:off x="6499738" y="3685031"/>
              <a:ext cx="12700" cy="0"/>
            </a:xfrm>
            <a:custGeom>
              <a:avLst/>
              <a:gdLst/>
              <a:ahLst/>
              <a:cxnLst/>
              <a:rect l="l" t="t" r="r" b="b"/>
              <a:pathLst>
                <a:path w="12700">
                  <a:moveTo>
                    <a:pt x="0" y="0"/>
                  </a:moveTo>
                  <a:lnTo>
                    <a:pt x="12191" y="0"/>
                  </a:lnTo>
                </a:path>
              </a:pathLst>
            </a:custGeom>
            <a:ln w="6095">
              <a:solidFill>
                <a:srgbClr val="C2C2C2"/>
              </a:solidFill>
            </a:ln>
          </p:spPr>
          <p:txBody>
            <a:bodyPr wrap="square" lIns="0" tIns="0" rIns="0" bIns="0" rtlCol="0"/>
            <a:lstStyle/>
            <a:p>
              <a:endParaRPr/>
            </a:p>
          </p:txBody>
        </p:sp>
        <p:pic>
          <p:nvPicPr>
            <p:cNvPr id="821" name="object 821"/>
            <p:cNvPicPr/>
            <p:nvPr/>
          </p:nvPicPr>
          <p:blipFill>
            <a:blip r:embed="rId211" cstate="print"/>
            <a:stretch>
              <a:fillRect/>
            </a:stretch>
          </p:blipFill>
          <p:spPr>
            <a:xfrm>
              <a:off x="5207386" y="3681984"/>
              <a:ext cx="115823" cy="18287"/>
            </a:xfrm>
            <a:prstGeom prst="rect">
              <a:avLst/>
            </a:prstGeom>
          </p:spPr>
        </p:pic>
        <p:pic>
          <p:nvPicPr>
            <p:cNvPr id="822" name="object 822"/>
            <p:cNvPicPr/>
            <p:nvPr/>
          </p:nvPicPr>
          <p:blipFill>
            <a:blip r:embed="rId212" cstate="print"/>
            <a:stretch>
              <a:fillRect/>
            </a:stretch>
          </p:blipFill>
          <p:spPr>
            <a:xfrm>
              <a:off x="5487802" y="3578352"/>
              <a:ext cx="780288" cy="207263"/>
            </a:xfrm>
            <a:prstGeom prst="rect">
              <a:avLst/>
            </a:prstGeom>
          </p:spPr>
        </p:pic>
        <p:sp>
          <p:nvSpPr>
            <p:cNvPr id="823" name="object 823"/>
            <p:cNvSpPr/>
            <p:nvPr/>
          </p:nvSpPr>
          <p:spPr>
            <a:xfrm>
              <a:off x="6518026" y="3715512"/>
              <a:ext cx="6350" cy="0"/>
            </a:xfrm>
            <a:custGeom>
              <a:avLst/>
              <a:gdLst/>
              <a:ahLst/>
              <a:cxnLst/>
              <a:rect l="l" t="t" r="r" b="b"/>
              <a:pathLst>
                <a:path w="6350">
                  <a:moveTo>
                    <a:pt x="0" y="0"/>
                  </a:moveTo>
                  <a:lnTo>
                    <a:pt x="6095" y="0"/>
                  </a:lnTo>
                </a:path>
              </a:pathLst>
            </a:custGeom>
            <a:ln w="6095">
              <a:solidFill>
                <a:srgbClr val="CBCBCB"/>
              </a:solidFill>
            </a:ln>
          </p:spPr>
          <p:txBody>
            <a:bodyPr wrap="square" lIns="0" tIns="0" rIns="0" bIns="0" rtlCol="0"/>
            <a:lstStyle/>
            <a:p>
              <a:endParaRPr/>
            </a:p>
          </p:txBody>
        </p:sp>
        <p:pic>
          <p:nvPicPr>
            <p:cNvPr id="824" name="object 824"/>
            <p:cNvPicPr/>
            <p:nvPr/>
          </p:nvPicPr>
          <p:blipFill>
            <a:blip r:embed="rId213" cstate="print"/>
            <a:stretch>
              <a:fillRect/>
            </a:stretch>
          </p:blipFill>
          <p:spPr>
            <a:xfrm>
              <a:off x="5213482" y="3694175"/>
              <a:ext cx="140207" cy="42671"/>
            </a:xfrm>
            <a:prstGeom prst="rect">
              <a:avLst/>
            </a:prstGeom>
          </p:spPr>
        </p:pic>
        <p:pic>
          <p:nvPicPr>
            <p:cNvPr id="825" name="object 825"/>
            <p:cNvPicPr/>
            <p:nvPr/>
          </p:nvPicPr>
          <p:blipFill>
            <a:blip r:embed="rId214" cstate="print"/>
            <a:stretch>
              <a:fillRect/>
            </a:stretch>
          </p:blipFill>
          <p:spPr>
            <a:xfrm>
              <a:off x="7292218" y="3712463"/>
              <a:ext cx="36576" cy="12191"/>
            </a:xfrm>
            <a:prstGeom prst="rect">
              <a:avLst/>
            </a:prstGeom>
          </p:spPr>
        </p:pic>
        <p:sp>
          <p:nvSpPr>
            <p:cNvPr id="826" name="object 826"/>
            <p:cNvSpPr/>
            <p:nvPr/>
          </p:nvSpPr>
          <p:spPr>
            <a:xfrm>
              <a:off x="6524121" y="3721608"/>
              <a:ext cx="6350" cy="0"/>
            </a:xfrm>
            <a:custGeom>
              <a:avLst/>
              <a:gdLst/>
              <a:ahLst/>
              <a:cxnLst/>
              <a:rect l="l" t="t" r="r" b="b"/>
              <a:pathLst>
                <a:path w="6350">
                  <a:moveTo>
                    <a:pt x="0" y="0"/>
                  </a:moveTo>
                  <a:lnTo>
                    <a:pt x="6095" y="0"/>
                  </a:lnTo>
                </a:path>
              </a:pathLst>
            </a:custGeom>
            <a:ln w="6095">
              <a:solidFill>
                <a:srgbClr val="DFDFDF"/>
              </a:solidFill>
            </a:ln>
          </p:spPr>
          <p:txBody>
            <a:bodyPr wrap="square" lIns="0" tIns="0" rIns="0" bIns="0" rtlCol="0"/>
            <a:lstStyle/>
            <a:p>
              <a:endParaRPr/>
            </a:p>
          </p:txBody>
        </p:sp>
        <p:sp>
          <p:nvSpPr>
            <p:cNvPr id="827" name="object 827"/>
            <p:cNvSpPr/>
            <p:nvPr/>
          </p:nvSpPr>
          <p:spPr>
            <a:xfrm>
              <a:off x="4116202" y="3727703"/>
              <a:ext cx="6350" cy="0"/>
            </a:xfrm>
            <a:custGeom>
              <a:avLst/>
              <a:gdLst/>
              <a:ahLst/>
              <a:cxnLst/>
              <a:rect l="l" t="t" r="r" b="b"/>
              <a:pathLst>
                <a:path w="6350">
                  <a:moveTo>
                    <a:pt x="0" y="0"/>
                  </a:moveTo>
                  <a:lnTo>
                    <a:pt x="6095" y="0"/>
                  </a:lnTo>
                </a:path>
              </a:pathLst>
            </a:custGeom>
            <a:ln w="6095">
              <a:solidFill>
                <a:srgbClr val="9C9C9C"/>
              </a:solidFill>
            </a:ln>
          </p:spPr>
          <p:txBody>
            <a:bodyPr wrap="square" lIns="0" tIns="0" rIns="0" bIns="0" rtlCol="0"/>
            <a:lstStyle/>
            <a:p>
              <a:endParaRPr/>
            </a:p>
          </p:txBody>
        </p:sp>
        <p:pic>
          <p:nvPicPr>
            <p:cNvPr id="828" name="object 828"/>
            <p:cNvPicPr/>
            <p:nvPr/>
          </p:nvPicPr>
          <p:blipFill>
            <a:blip r:embed="rId215" cstate="print"/>
            <a:stretch>
              <a:fillRect/>
            </a:stretch>
          </p:blipFill>
          <p:spPr>
            <a:xfrm>
              <a:off x="6463162" y="3712463"/>
              <a:ext cx="353568" cy="30479"/>
            </a:xfrm>
            <a:prstGeom prst="rect">
              <a:avLst/>
            </a:prstGeom>
          </p:spPr>
        </p:pic>
        <p:pic>
          <p:nvPicPr>
            <p:cNvPr id="829" name="object 829"/>
            <p:cNvPicPr/>
            <p:nvPr/>
          </p:nvPicPr>
          <p:blipFill>
            <a:blip r:embed="rId216" cstate="print"/>
            <a:stretch>
              <a:fillRect/>
            </a:stretch>
          </p:blipFill>
          <p:spPr>
            <a:xfrm>
              <a:off x="7414138" y="3706368"/>
              <a:ext cx="67055" cy="36575"/>
            </a:xfrm>
            <a:prstGeom prst="rect">
              <a:avLst/>
            </a:prstGeom>
          </p:spPr>
        </p:pic>
        <p:sp>
          <p:nvSpPr>
            <p:cNvPr id="830" name="object 830"/>
            <p:cNvSpPr/>
            <p:nvPr/>
          </p:nvSpPr>
          <p:spPr>
            <a:xfrm>
              <a:off x="3915034" y="3733800"/>
              <a:ext cx="6350" cy="0"/>
            </a:xfrm>
            <a:custGeom>
              <a:avLst/>
              <a:gdLst/>
              <a:ahLst/>
              <a:cxnLst/>
              <a:rect l="l" t="t" r="r" b="b"/>
              <a:pathLst>
                <a:path w="6350">
                  <a:moveTo>
                    <a:pt x="0" y="0"/>
                  </a:moveTo>
                  <a:lnTo>
                    <a:pt x="6095" y="0"/>
                  </a:lnTo>
                </a:path>
              </a:pathLst>
            </a:custGeom>
            <a:ln w="6095">
              <a:solidFill>
                <a:srgbClr val="845050"/>
              </a:solidFill>
            </a:ln>
          </p:spPr>
          <p:txBody>
            <a:bodyPr wrap="square" lIns="0" tIns="0" rIns="0" bIns="0" rtlCol="0"/>
            <a:lstStyle/>
            <a:p>
              <a:endParaRPr/>
            </a:p>
          </p:txBody>
        </p:sp>
        <p:sp>
          <p:nvSpPr>
            <p:cNvPr id="831" name="object 831"/>
            <p:cNvSpPr/>
            <p:nvPr/>
          </p:nvSpPr>
          <p:spPr>
            <a:xfrm>
              <a:off x="4030858" y="3733800"/>
              <a:ext cx="6350" cy="0"/>
            </a:xfrm>
            <a:custGeom>
              <a:avLst/>
              <a:gdLst/>
              <a:ahLst/>
              <a:cxnLst/>
              <a:rect l="l" t="t" r="r" b="b"/>
              <a:pathLst>
                <a:path w="6350">
                  <a:moveTo>
                    <a:pt x="0" y="0"/>
                  </a:moveTo>
                  <a:lnTo>
                    <a:pt x="6095" y="0"/>
                  </a:lnTo>
                </a:path>
              </a:pathLst>
            </a:custGeom>
            <a:ln w="6095">
              <a:solidFill>
                <a:srgbClr val="818181"/>
              </a:solidFill>
            </a:ln>
          </p:spPr>
          <p:txBody>
            <a:bodyPr wrap="square" lIns="0" tIns="0" rIns="0" bIns="0" rtlCol="0"/>
            <a:lstStyle/>
            <a:p>
              <a:endParaRPr/>
            </a:p>
          </p:txBody>
        </p:sp>
        <p:sp>
          <p:nvSpPr>
            <p:cNvPr id="832" name="object 832"/>
            <p:cNvSpPr/>
            <p:nvPr/>
          </p:nvSpPr>
          <p:spPr>
            <a:xfrm>
              <a:off x="4110106" y="3733800"/>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pic>
          <p:nvPicPr>
            <p:cNvPr id="833" name="object 833"/>
            <p:cNvPicPr/>
            <p:nvPr/>
          </p:nvPicPr>
          <p:blipFill>
            <a:blip r:embed="rId217" cstate="print"/>
            <a:stretch>
              <a:fillRect/>
            </a:stretch>
          </p:blipFill>
          <p:spPr>
            <a:xfrm>
              <a:off x="4140586" y="3718559"/>
              <a:ext cx="146304" cy="24383"/>
            </a:xfrm>
            <a:prstGeom prst="rect">
              <a:avLst/>
            </a:prstGeom>
          </p:spPr>
        </p:pic>
        <p:sp>
          <p:nvSpPr>
            <p:cNvPr id="834" name="object 834"/>
            <p:cNvSpPr/>
            <p:nvPr/>
          </p:nvSpPr>
          <p:spPr>
            <a:xfrm>
              <a:off x="4030858" y="3739896"/>
              <a:ext cx="6350" cy="0"/>
            </a:xfrm>
            <a:custGeom>
              <a:avLst/>
              <a:gdLst/>
              <a:ahLst/>
              <a:cxnLst/>
              <a:rect l="l" t="t" r="r" b="b"/>
              <a:pathLst>
                <a:path w="6350">
                  <a:moveTo>
                    <a:pt x="0" y="0"/>
                  </a:moveTo>
                  <a:lnTo>
                    <a:pt x="6095" y="0"/>
                  </a:lnTo>
                </a:path>
              </a:pathLst>
            </a:custGeom>
            <a:ln w="6095">
              <a:solidFill>
                <a:srgbClr val="7F7F7F"/>
              </a:solidFill>
            </a:ln>
          </p:spPr>
          <p:txBody>
            <a:bodyPr wrap="square" lIns="0" tIns="0" rIns="0" bIns="0" rtlCol="0"/>
            <a:lstStyle/>
            <a:p>
              <a:endParaRPr/>
            </a:p>
          </p:txBody>
        </p:sp>
        <p:sp>
          <p:nvSpPr>
            <p:cNvPr id="835" name="object 835"/>
            <p:cNvSpPr/>
            <p:nvPr/>
          </p:nvSpPr>
          <p:spPr>
            <a:xfrm>
              <a:off x="4049146" y="3739896"/>
              <a:ext cx="6350" cy="0"/>
            </a:xfrm>
            <a:custGeom>
              <a:avLst/>
              <a:gdLst/>
              <a:ahLst/>
              <a:cxnLst/>
              <a:rect l="l" t="t" r="r" b="b"/>
              <a:pathLst>
                <a:path w="6350">
                  <a:moveTo>
                    <a:pt x="0" y="0"/>
                  </a:moveTo>
                  <a:lnTo>
                    <a:pt x="6095" y="0"/>
                  </a:lnTo>
                </a:path>
              </a:pathLst>
            </a:custGeom>
            <a:ln w="6095">
              <a:solidFill>
                <a:srgbClr val="808080"/>
              </a:solidFill>
            </a:ln>
          </p:spPr>
          <p:txBody>
            <a:bodyPr wrap="square" lIns="0" tIns="0" rIns="0" bIns="0" rtlCol="0"/>
            <a:lstStyle/>
            <a:p>
              <a:endParaRPr/>
            </a:p>
          </p:txBody>
        </p:sp>
        <p:pic>
          <p:nvPicPr>
            <p:cNvPr id="836" name="object 836"/>
            <p:cNvPicPr/>
            <p:nvPr/>
          </p:nvPicPr>
          <p:blipFill>
            <a:blip r:embed="rId218" cstate="print"/>
            <a:stretch>
              <a:fillRect/>
            </a:stretch>
          </p:blipFill>
          <p:spPr>
            <a:xfrm>
              <a:off x="3896746" y="3730752"/>
              <a:ext cx="97536" cy="18287"/>
            </a:xfrm>
            <a:prstGeom prst="rect">
              <a:avLst/>
            </a:prstGeom>
          </p:spPr>
        </p:pic>
        <p:sp>
          <p:nvSpPr>
            <p:cNvPr id="837" name="object 837"/>
            <p:cNvSpPr/>
            <p:nvPr/>
          </p:nvSpPr>
          <p:spPr>
            <a:xfrm>
              <a:off x="4140586" y="3739896"/>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838" name="object 838"/>
            <p:cNvSpPr/>
            <p:nvPr/>
          </p:nvSpPr>
          <p:spPr>
            <a:xfrm>
              <a:off x="4152778" y="3739896"/>
              <a:ext cx="6350" cy="0"/>
            </a:xfrm>
            <a:custGeom>
              <a:avLst/>
              <a:gdLst/>
              <a:ahLst/>
              <a:cxnLst/>
              <a:rect l="l" t="t" r="r" b="b"/>
              <a:pathLst>
                <a:path w="6350">
                  <a:moveTo>
                    <a:pt x="0" y="0"/>
                  </a:moveTo>
                  <a:lnTo>
                    <a:pt x="6095" y="0"/>
                  </a:lnTo>
                </a:path>
              </a:pathLst>
            </a:custGeom>
            <a:ln w="6095">
              <a:solidFill>
                <a:srgbClr val="9A9A9A"/>
              </a:solidFill>
            </a:ln>
          </p:spPr>
          <p:txBody>
            <a:bodyPr wrap="square" lIns="0" tIns="0" rIns="0" bIns="0" rtlCol="0"/>
            <a:lstStyle/>
            <a:p>
              <a:endParaRPr/>
            </a:p>
          </p:txBody>
        </p:sp>
        <p:sp>
          <p:nvSpPr>
            <p:cNvPr id="839" name="object 839"/>
            <p:cNvSpPr/>
            <p:nvPr/>
          </p:nvSpPr>
          <p:spPr>
            <a:xfrm>
              <a:off x="4171066" y="3739896"/>
              <a:ext cx="6350" cy="0"/>
            </a:xfrm>
            <a:custGeom>
              <a:avLst/>
              <a:gdLst/>
              <a:ahLst/>
              <a:cxnLst/>
              <a:rect l="l" t="t" r="r" b="b"/>
              <a:pathLst>
                <a:path w="6350">
                  <a:moveTo>
                    <a:pt x="0" y="0"/>
                  </a:moveTo>
                  <a:lnTo>
                    <a:pt x="6095" y="0"/>
                  </a:lnTo>
                </a:path>
              </a:pathLst>
            </a:custGeom>
            <a:ln w="6095">
              <a:solidFill>
                <a:srgbClr val="636363"/>
              </a:solidFill>
            </a:ln>
          </p:spPr>
          <p:txBody>
            <a:bodyPr wrap="square" lIns="0" tIns="0" rIns="0" bIns="0" rtlCol="0"/>
            <a:lstStyle/>
            <a:p>
              <a:endParaRPr/>
            </a:p>
          </p:txBody>
        </p:sp>
        <p:sp>
          <p:nvSpPr>
            <p:cNvPr id="840" name="object 840"/>
            <p:cNvSpPr/>
            <p:nvPr/>
          </p:nvSpPr>
          <p:spPr>
            <a:xfrm>
              <a:off x="4189354" y="3739896"/>
              <a:ext cx="6350" cy="0"/>
            </a:xfrm>
            <a:custGeom>
              <a:avLst/>
              <a:gdLst/>
              <a:ahLst/>
              <a:cxnLst/>
              <a:rect l="l" t="t" r="r" b="b"/>
              <a:pathLst>
                <a:path w="6350">
                  <a:moveTo>
                    <a:pt x="0" y="0"/>
                  </a:moveTo>
                  <a:lnTo>
                    <a:pt x="6095" y="0"/>
                  </a:lnTo>
                </a:path>
              </a:pathLst>
            </a:custGeom>
            <a:ln w="6095">
              <a:solidFill>
                <a:srgbClr val="676767"/>
              </a:solidFill>
            </a:ln>
          </p:spPr>
          <p:txBody>
            <a:bodyPr wrap="square" lIns="0" tIns="0" rIns="0" bIns="0" rtlCol="0"/>
            <a:lstStyle/>
            <a:p>
              <a:endParaRPr/>
            </a:p>
          </p:txBody>
        </p:sp>
        <p:sp>
          <p:nvSpPr>
            <p:cNvPr id="841" name="object 841"/>
            <p:cNvSpPr/>
            <p:nvPr/>
          </p:nvSpPr>
          <p:spPr>
            <a:xfrm>
              <a:off x="4280794" y="3739896"/>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pic>
          <p:nvPicPr>
            <p:cNvPr id="842" name="object 842"/>
            <p:cNvPicPr/>
            <p:nvPr/>
          </p:nvPicPr>
          <p:blipFill>
            <a:blip r:embed="rId219" cstate="print"/>
            <a:stretch>
              <a:fillRect/>
            </a:stretch>
          </p:blipFill>
          <p:spPr>
            <a:xfrm>
              <a:off x="4030858" y="3730752"/>
              <a:ext cx="97536" cy="18287"/>
            </a:xfrm>
            <a:prstGeom prst="rect">
              <a:avLst/>
            </a:prstGeom>
          </p:spPr>
        </p:pic>
        <p:sp>
          <p:nvSpPr>
            <p:cNvPr id="843" name="object 843"/>
            <p:cNvSpPr/>
            <p:nvPr/>
          </p:nvSpPr>
          <p:spPr>
            <a:xfrm>
              <a:off x="6609465" y="3739896"/>
              <a:ext cx="12700" cy="0"/>
            </a:xfrm>
            <a:custGeom>
              <a:avLst/>
              <a:gdLst/>
              <a:ahLst/>
              <a:cxnLst/>
              <a:rect l="l" t="t" r="r" b="b"/>
              <a:pathLst>
                <a:path w="12700">
                  <a:moveTo>
                    <a:pt x="0" y="0"/>
                  </a:moveTo>
                  <a:lnTo>
                    <a:pt x="12191" y="0"/>
                  </a:lnTo>
                </a:path>
              </a:pathLst>
            </a:custGeom>
            <a:ln w="6095">
              <a:solidFill>
                <a:srgbClr val="131313"/>
              </a:solidFill>
            </a:ln>
          </p:spPr>
          <p:txBody>
            <a:bodyPr wrap="square" lIns="0" tIns="0" rIns="0" bIns="0" rtlCol="0"/>
            <a:lstStyle/>
            <a:p>
              <a:endParaRPr/>
            </a:p>
          </p:txBody>
        </p:sp>
        <p:pic>
          <p:nvPicPr>
            <p:cNvPr id="844" name="object 844"/>
            <p:cNvPicPr/>
            <p:nvPr/>
          </p:nvPicPr>
          <p:blipFill>
            <a:blip r:embed="rId220" cstate="print"/>
            <a:stretch>
              <a:fillRect/>
            </a:stretch>
          </p:blipFill>
          <p:spPr>
            <a:xfrm>
              <a:off x="5280538" y="3730752"/>
              <a:ext cx="73151" cy="18287"/>
            </a:xfrm>
            <a:prstGeom prst="rect">
              <a:avLst/>
            </a:prstGeom>
          </p:spPr>
        </p:pic>
        <p:sp>
          <p:nvSpPr>
            <p:cNvPr id="845" name="object 845"/>
            <p:cNvSpPr/>
            <p:nvPr/>
          </p:nvSpPr>
          <p:spPr>
            <a:xfrm>
              <a:off x="7469002" y="3739896"/>
              <a:ext cx="6350" cy="0"/>
            </a:xfrm>
            <a:custGeom>
              <a:avLst/>
              <a:gdLst/>
              <a:ahLst/>
              <a:cxnLst/>
              <a:rect l="l" t="t" r="r" b="b"/>
              <a:pathLst>
                <a:path w="6350">
                  <a:moveTo>
                    <a:pt x="0" y="0"/>
                  </a:moveTo>
                  <a:lnTo>
                    <a:pt x="6095" y="0"/>
                  </a:lnTo>
                </a:path>
              </a:pathLst>
            </a:custGeom>
            <a:ln w="6095">
              <a:solidFill>
                <a:srgbClr val="D0D0D0"/>
              </a:solidFill>
            </a:ln>
          </p:spPr>
          <p:txBody>
            <a:bodyPr wrap="square" lIns="0" tIns="0" rIns="0" bIns="0" rtlCol="0"/>
            <a:lstStyle/>
            <a:p>
              <a:endParaRPr/>
            </a:p>
          </p:txBody>
        </p:sp>
        <p:sp>
          <p:nvSpPr>
            <p:cNvPr id="846" name="object 846"/>
            <p:cNvSpPr/>
            <p:nvPr/>
          </p:nvSpPr>
          <p:spPr>
            <a:xfrm>
              <a:off x="3975994" y="3745991"/>
              <a:ext cx="6350" cy="0"/>
            </a:xfrm>
            <a:custGeom>
              <a:avLst/>
              <a:gdLst/>
              <a:ahLst/>
              <a:cxnLst/>
              <a:rect l="l" t="t" r="r" b="b"/>
              <a:pathLst>
                <a:path w="6350">
                  <a:moveTo>
                    <a:pt x="0" y="0"/>
                  </a:moveTo>
                  <a:lnTo>
                    <a:pt x="6095" y="0"/>
                  </a:lnTo>
                </a:path>
              </a:pathLst>
            </a:custGeom>
            <a:ln w="6095">
              <a:solidFill>
                <a:srgbClr val="767676"/>
              </a:solidFill>
            </a:ln>
          </p:spPr>
          <p:txBody>
            <a:bodyPr wrap="square" lIns="0" tIns="0" rIns="0" bIns="0" rtlCol="0"/>
            <a:lstStyle/>
            <a:p>
              <a:endParaRPr/>
            </a:p>
          </p:txBody>
        </p:sp>
        <p:sp>
          <p:nvSpPr>
            <p:cNvPr id="847" name="object 847"/>
            <p:cNvSpPr/>
            <p:nvPr/>
          </p:nvSpPr>
          <p:spPr>
            <a:xfrm>
              <a:off x="3988186" y="3745991"/>
              <a:ext cx="6350" cy="0"/>
            </a:xfrm>
            <a:custGeom>
              <a:avLst/>
              <a:gdLst/>
              <a:ahLst/>
              <a:cxnLst/>
              <a:rect l="l" t="t" r="r" b="b"/>
              <a:pathLst>
                <a:path w="6350">
                  <a:moveTo>
                    <a:pt x="0" y="0"/>
                  </a:moveTo>
                  <a:lnTo>
                    <a:pt x="6095" y="0"/>
                  </a:lnTo>
                </a:path>
              </a:pathLst>
            </a:custGeom>
            <a:ln w="6095">
              <a:solidFill>
                <a:srgbClr val="6D6D6D"/>
              </a:solidFill>
            </a:ln>
          </p:spPr>
          <p:txBody>
            <a:bodyPr wrap="square" lIns="0" tIns="0" rIns="0" bIns="0" rtlCol="0"/>
            <a:lstStyle/>
            <a:p>
              <a:endParaRPr/>
            </a:p>
          </p:txBody>
        </p:sp>
        <p:sp>
          <p:nvSpPr>
            <p:cNvPr id="848" name="object 848"/>
            <p:cNvSpPr/>
            <p:nvPr/>
          </p:nvSpPr>
          <p:spPr>
            <a:xfrm>
              <a:off x="4457578" y="3745991"/>
              <a:ext cx="6350" cy="0"/>
            </a:xfrm>
            <a:custGeom>
              <a:avLst/>
              <a:gdLst/>
              <a:ahLst/>
              <a:cxnLst/>
              <a:rect l="l" t="t" r="r" b="b"/>
              <a:pathLst>
                <a:path w="6350">
                  <a:moveTo>
                    <a:pt x="0" y="0"/>
                  </a:moveTo>
                  <a:lnTo>
                    <a:pt x="6095" y="0"/>
                  </a:lnTo>
                </a:path>
              </a:pathLst>
            </a:custGeom>
            <a:ln w="6095">
              <a:solidFill>
                <a:srgbClr val="2D2D2D"/>
              </a:solidFill>
            </a:ln>
          </p:spPr>
          <p:txBody>
            <a:bodyPr wrap="square" lIns="0" tIns="0" rIns="0" bIns="0" rtlCol="0"/>
            <a:lstStyle/>
            <a:p>
              <a:endParaRPr/>
            </a:p>
          </p:txBody>
        </p:sp>
        <p:pic>
          <p:nvPicPr>
            <p:cNvPr id="849" name="object 849"/>
            <p:cNvPicPr/>
            <p:nvPr/>
          </p:nvPicPr>
          <p:blipFill>
            <a:blip r:embed="rId221" cstate="print"/>
            <a:stretch>
              <a:fillRect/>
            </a:stretch>
          </p:blipFill>
          <p:spPr>
            <a:xfrm>
              <a:off x="4061338" y="3742943"/>
              <a:ext cx="231647" cy="12191"/>
            </a:xfrm>
            <a:prstGeom prst="rect">
              <a:avLst/>
            </a:prstGeom>
          </p:spPr>
        </p:pic>
        <p:sp>
          <p:nvSpPr>
            <p:cNvPr id="850" name="object 850"/>
            <p:cNvSpPr/>
            <p:nvPr/>
          </p:nvSpPr>
          <p:spPr>
            <a:xfrm>
              <a:off x="3975994" y="3752087"/>
              <a:ext cx="6350" cy="0"/>
            </a:xfrm>
            <a:custGeom>
              <a:avLst/>
              <a:gdLst/>
              <a:ahLst/>
              <a:cxnLst/>
              <a:rect l="l" t="t" r="r" b="b"/>
              <a:pathLst>
                <a:path w="6350">
                  <a:moveTo>
                    <a:pt x="0" y="0"/>
                  </a:moveTo>
                  <a:lnTo>
                    <a:pt x="6095" y="0"/>
                  </a:lnTo>
                </a:path>
              </a:pathLst>
            </a:custGeom>
            <a:ln w="6095">
              <a:solidFill>
                <a:srgbClr val="828282"/>
              </a:solidFill>
            </a:ln>
          </p:spPr>
          <p:txBody>
            <a:bodyPr wrap="square" lIns="0" tIns="0" rIns="0" bIns="0" rtlCol="0"/>
            <a:lstStyle/>
            <a:p>
              <a:endParaRPr/>
            </a:p>
          </p:txBody>
        </p:sp>
        <p:sp>
          <p:nvSpPr>
            <p:cNvPr id="851" name="object 851"/>
            <p:cNvSpPr/>
            <p:nvPr/>
          </p:nvSpPr>
          <p:spPr>
            <a:xfrm>
              <a:off x="3988186" y="3752087"/>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852" name="object 852"/>
            <p:cNvSpPr/>
            <p:nvPr/>
          </p:nvSpPr>
          <p:spPr>
            <a:xfrm>
              <a:off x="4030858" y="3752087"/>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853" name="object 853"/>
            <p:cNvSpPr/>
            <p:nvPr/>
          </p:nvSpPr>
          <p:spPr>
            <a:xfrm>
              <a:off x="4110106" y="3752087"/>
              <a:ext cx="6350" cy="0"/>
            </a:xfrm>
            <a:custGeom>
              <a:avLst/>
              <a:gdLst/>
              <a:ahLst/>
              <a:cxnLst/>
              <a:rect l="l" t="t" r="r" b="b"/>
              <a:pathLst>
                <a:path w="6350">
                  <a:moveTo>
                    <a:pt x="0" y="0"/>
                  </a:moveTo>
                  <a:lnTo>
                    <a:pt x="6095" y="0"/>
                  </a:lnTo>
                </a:path>
              </a:pathLst>
            </a:custGeom>
            <a:ln w="6095">
              <a:solidFill>
                <a:srgbClr val="656565"/>
              </a:solidFill>
            </a:ln>
          </p:spPr>
          <p:txBody>
            <a:bodyPr wrap="square" lIns="0" tIns="0" rIns="0" bIns="0" rtlCol="0"/>
            <a:lstStyle/>
            <a:p>
              <a:endParaRPr/>
            </a:p>
          </p:txBody>
        </p:sp>
        <p:sp>
          <p:nvSpPr>
            <p:cNvPr id="854" name="object 854"/>
            <p:cNvSpPr/>
            <p:nvPr/>
          </p:nvSpPr>
          <p:spPr>
            <a:xfrm>
              <a:off x="4128394" y="3752087"/>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pic>
          <p:nvPicPr>
            <p:cNvPr id="855" name="object 855"/>
            <p:cNvPicPr/>
            <p:nvPr/>
          </p:nvPicPr>
          <p:blipFill>
            <a:blip r:embed="rId222" cstate="print"/>
            <a:stretch>
              <a:fillRect/>
            </a:stretch>
          </p:blipFill>
          <p:spPr>
            <a:xfrm>
              <a:off x="4061338" y="3749040"/>
              <a:ext cx="140208" cy="12191"/>
            </a:xfrm>
            <a:prstGeom prst="rect">
              <a:avLst/>
            </a:prstGeom>
          </p:spPr>
        </p:pic>
        <p:pic>
          <p:nvPicPr>
            <p:cNvPr id="856" name="object 856"/>
            <p:cNvPicPr/>
            <p:nvPr/>
          </p:nvPicPr>
          <p:blipFill>
            <a:blip r:embed="rId223" cstate="print"/>
            <a:stretch>
              <a:fillRect/>
            </a:stretch>
          </p:blipFill>
          <p:spPr>
            <a:xfrm>
              <a:off x="4286890" y="3749040"/>
              <a:ext cx="36576" cy="18287"/>
            </a:xfrm>
            <a:prstGeom prst="rect">
              <a:avLst/>
            </a:prstGeom>
          </p:spPr>
        </p:pic>
        <p:pic>
          <p:nvPicPr>
            <p:cNvPr id="857" name="object 857"/>
            <p:cNvPicPr/>
            <p:nvPr/>
          </p:nvPicPr>
          <p:blipFill>
            <a:blip r:embed="rId224" cstate="print"/>
            <a:stretch>
              <a:fillRect/>
            </a:stretch>
          </p:blipFill>
          <p:spPr>
            <a:xfrm>
              <a:off x="3616330" y="3736847"/>
              <a:ext cx="164592" cy="42671"/>
            </a:xfrm>
            <a:prstGeom prst="rect">
              <a:avLst/>
            </a:prstGeom>
          </p:spPr>
        </p:pic>
        <p:pic>
          <p:nvPicPr>
            <p:cNvPr id="858" name="object 858"/>
            <p:cNvPicPr/>
            <p:nvPr/>
          </p:nvPicPr>
          <p:blipFill>
            <a:blip r:embed="rId225" cstate="print"/>
            <a:stretch>
              <a:fillRect/>
            </a:stretch>
          </p:blipFill>
          <p:spPr>
            <a:xfrm>
              <a:off x="4067434" y="3755136"/>
              <a:ext cx="134111" cy="12191"/>
            </a:xfrm>
            <a:prstGeom prst="rect">
              <a:avLst/>
            </a:prstGeom>
          </p:spPr>
        </p:pic>
        <p:pic>
          <p:nvPicPr>
            <p:cNvPr id="859" name="object 859"/>
            <p:cNvPicPr/>
            <p:nvPr/>
          </p:nvPicPr>
          <p:blipFill>
            <a:blip r:embed="rId226" cstate="print"/>
            <a:stretch>
              <a:fillRect/>
            </a:stretch>
          </p:blipFill>
          <p:spPr>
            <a:xfrm>
              <a:off x="3878458" y="3749040"/>
              <a:ext cx="158495" cy="24383"/>
            </a:xfrm>
            <a:prstGeom prst="rect">
              <a:avLst/>
            </a:prstGeom>
          </p:spPr>
        </p:pic>
        <p:pic>
          <p:nvPicPr>
            <p:cNvPr id="860" name="object 860"/>
            <p:cNvPicPr/>
            <p:nvPr/>
          </p:nvPicPr>
          <p:blipFill>
            <a:blip r:embed="rId227" cstate="print"/>
            <a:stretch>
              <a:fillRect/>
            </a:stretch>
          </p:blipFill>
          <p:spPr>
            <a:xfrm>
              <a:off x="7182490" y="3468624"/>
              <a:ext cx="1444751" cy="426719"/>
            </a:xfrm>
            <a:prstGeom prst="rect">
              <a:avLst/>
            </a:prstGeom>
          </p:spPr>
        </p:pic>
        <p:pic>
          <p:nvPicPr>
            <p:cNvPr id="861" name="object 861"/>
            <p:cNvPicPr/>
            <p:nvPr/>
          </p:nvPicPr>
          <p:blipFill>
            <a:blip r:embed="rId228" cstate="print"/>
            <a:stretch>
              <a:fillRect/>
            </a:stretch>
          </p:blipFill>
          <p:spPr>
            <a:xfrm>
              <a:off x="5274442" y="3742943"/>
              <a:ext cx="91439" cy="30479"/>
            </a:xfrm>
            <a:prstGeom prst="rect">
              <a:avLst/>
            </a:prstGeom>
          </p:spPr>
        </p:pic>
        <p:sp>
          <p:nvSpPr>
            <p:cNvPr id="862" name="object 862"/>
            <p:cNvSpPr/>
            <p:nvPr/>
          </p:nvSpPr>
          <p:spPr>
            <a:xfrm>
              <a:off x="4140586" y="3764280"/>
              <a:ext cx="6350" cy="0"/>
            </a:xfrm>
            <a:custGeom>
              <a:avLst/>
              <a:gdLst/>
              <a:ahLst/>
              <a:cxnLst/>
              <a:rect l="l" t="t" r="r" b="b"/>
              <a:pathLst>
                <a:path w="6350">
                  <a:moveTo>
                    <a:pt x="0" y="0"/>
                  </a:moveTo>
                  <a:lnTo>
                    <a:pt x="6095" y="0"/>
                  </a:lnTo>
                </a:path>
              </a:pathLst>
            </a:custGeom>
            <a:ln w="6095">
              <a:solidFill>
                <a:srgbClr val="8A8A8A"/>
              </a:solidFill>
            </a:ln>
          </p:spPr>
          <p:txBody>
            <a:bodyPr wrap="square" lIns="0" tIns="0" rIns="0" bIns="0" rtlCol="0"/>
            <a:lstStyle/>
            <a:p>
              <a:endParaRPr/>
            </a:p>
          </p:txBody>
        </p:sp>
        <p:sp>
          <p:nvSpPr>
            <p:cNvPr id="863" name="object 863"/>
            <p:cNvSpPr/>
            <p:nvPr/>
          </p:nvSpPr>
          <p:spPr>
            <a:xfrm>
              <a:off x="4171066" y="3764280"/>
              <a:ext cx="6350" cy="0"/>
            </a:xfrm>
            <a:custGeom>
              <a:avLst/>
              <a:gdLst/>
              <a:ahLst/>
              <a:cxnLst/>
              <a:rect l="l" t="t" r="r" b="b"/>
              <a:pathLst>
                <a:path w="6350">
                  <a:moveTo>
                    <a:pt x="0" y="0"/>
                  </a:moveTo>
                  <a:lnTo>
                    <a:pt x="6095" y="0"/>
                  </a:lnTo>
                </a:path>
              </a:pathLst>
            </a:custGeom>
            <a:ln w="6095">
              <a:solidFill>
                <a:srgbClr val="4A4A4A"/>
              </a:solidFill>
            </a:ln>
          </p:spPr>
          <p:txBody>
            <a:bodyPr wrap="square" lIns="0" tIns="0" rIns="0" bIns="0" rtlCol="0"/>
            <a:lstStyle/>
            <a:p>
              <a:endParaRPr/>
            </a:p>
          </p:txBody>
        </p:sp>
        <p:sp>
          <p:nvSpPr>
            <p:cNvPr id="864" name="object 864"/>
            <p:cNvSpPr/>
            <p:nvPr/>
          </p:nvSpPr>
          <p:spPr>
            <a:xfrm>
              <a:off x="5146426" y="3764280"/>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865" name="object 865"/>
            <p:cNvSpPr/>
            <p:nvPr/>
          </p:nvSpPr>
          <p:spPr>
            <a:xfrm>
              <a:off x="5341497" y="3764280"/>
              <a:ext cx="6350" cy="0"/>
            </a:xfrm>
            <a:custGeom>
              <a:avLst/>
              <a:gdLst/>
              <a:ahLst/>
              <a:cxnLst/>
              <a:rect l="l" t="t" r="r" b="b"/>
              <a:pathLst>
                <a:path w="6350">
                  <a:moveTo>
                    <a:pt x="0" y="0"/>
                  </a:moveTo>
                  <a:lnTo>
                    <a:pt x="6095" y="0"/>
                  </a:lnTo>
                </a:path>
              </a:pathLst>
            </a:custGeom>
            <a:ln w="6095">
              <a:solidFill>
                <a:srgbClr val="2B2B2B"/>
              </a:solidFill>
            </a:ln>
          </p:spPr>
          <p:txBody>
            <a:bodyPr wrap="square" lIns="0" tIns="0" rIns="0" bIns="0" rtlCol="0"/>
            <a:lstStyle/>
            <a:p>
              <a:endParaRPr/>
            </a:p>
          </p:txBody>
        </p:sp>
        <p:sp>
          <p:nvSpPr>
            <p:cNvPr id="866" name="object 866"/>
            <p:cNvSpPr/>
            <p:nvPr/>
          </p:nvSpPr>
          <p:spPr>
            <a:xfrm>
              <a:off x="5359786" y="3764280"/>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867" name="object 867"/>
            <p:cNvSpPr/>
            <p:nvPr/>
          </p:nvSpPr>
          <p:spPr>
            <a:xfrm>
              <a:off x="5359786" y="3770375"/>
              <a:ext cx="6350" cy="0"/>
            </a:xfrm>
            <a:custGeom>
              <a:avLst/>
              <a:gdLst/>
              <a:ahLst/>
              <a:cxnLst/>
              <a:rect l="l" t="t" r="r" b="b"/>
              <a:pathLst>
                <a:path w="6350">
                  <a:moveTo>
                    <a:pt x="0" y="0"/>
                  </a:moveTo>
                  <a:lnTo>
                    <a:pt x="6095" y="0"/>
                  </a:lnTo>
                </a:path>
              </a:pathLst>
            </a:custGeom>
            <a:ln w="6095">
              <a:solidFill>
                <a:srgbClr val="383838"/>
              </a:solidFill>
            </a:ln>
          </p:spPr>
          <p:txBody>
            <a:bodyPr wrap="square" lIns="0" tIns="0" rIns="0" bIns="0" rtlCol="0"/>
            <a:lstStyle/>
            <a:p>
              <a:endParaRPr/>
            </a:p>
          </p:txBody>
        </p:sp>
        <p:pic>
          <p:nvPicPr>
            <p:cNvPr id="868" name="object 868"/>
            <p:cNvPicPr/>
            <p:nvPr/>
          </p:nvPicPr>
          <p:blipFill>
            <a:blip r:embed="rId229" cstate="print"/>
            <a:stretch>
              <a:fillRect/>
            </a:stretch>
          </p:blipFill>
          <p:spPr>
            <a:xfrm>
              <a:off x="6347338" y="3712463"/>
              <a:ext cx="914399" cy="97535"/>
            </a:xfrm>
            <a:prstGeom prst="rect">
              <a:avLst/>
            </a:prstGeom>
          </p:spPr>
        </p:pic>
        <p:sp>
          <p:nvSpPr>
            <p:cNvPr id="869" name="object 869"/>
            <p:cNvSpPr/>
            <p:nvPr/>
          </p:nvSpPr>
          <p:spPr>
            <a:xfrm>
              <a:off x="5347594" y="3776472"/>
              <a:ext cx="6350" cy="0"/>
            </a:xfrm>
            <a:custGeom>
              <a:avLst/>
              <a:gdLst/>
              <a:ahLst/>
              <a:cxnLst/>
              <a:rect l="l" t="t" r="r" b="b"/>
              <a:pathLst>
                <a:path w="6350">
                  <a:moveTo>
                    <a:pt x="0" y="0"/>
                  </a:moveTo>
                  <a:lnTo>
                    <a:pt x="6095" y="0"/>
                  </a:lnTo>
                </a:path>
              </a:pathLst>
            </a:custGeom>
            <a:ln w="6095">
              <a:solidFill>
                <a:srgbClr val="373737"/>
              </a:solidFill>
            </a:ln>
          </p:spPr>
          <p:txBody>
            <a:bodyPr wrap="square" lIns="0" tIns="0" rIns="0" bIns="0" rtlCol="0"/>
            <a:lstStyle/>
            <a:p>
              <a:endParaRPr/>
            </a:p>
          </p:txBody>
        </p:sp>
        <p:sp>
          <p:nvSpPr>
            <p:cNvPr id="870" name="object 870"/>
            <p:cNvSpPr/>
            <p:nvPr/>
          </p:nvSpPr>
          <p:spPr>
            <a:xfrm>
              <a:off x="5359786" y="3776472"/>
              <a:ext cx="6350" cy="0"/>
            </a:xfrm>
            <a:custGeom>
              <a:avLst/>
              <a:gdLst/>
              <a:ahLst/>
              <a:cxnLst/>
              <a:rect l="l" t="t" r="r" b="b"/>
              <a:pathLst>
                <a:path w="6350">
                  <a:moveTo>
                    <a:pt x="0" y="0"/>
                  </a:moveTo>
                  <a:lnTo>
                    <a:pt x="6095" y="0"/>
                  </a:lnTo>
                </a:path>
              </a:pathLst>
            </a:custGeom>
            <a:ln w="6095">
              <a:solidFill>
                <a:srgbClr val="747474"/>
              </a:solidFill>
            </a:ln>
          </p:spPr>
          <p:txBody>
            <a:bodyPr wrap="square" lIns="0" tIns="0" rIns="0" bIns="0" rtlCol="0"/>
            <a:lstStyle/>
            <a:p>
              <a:endParaRPr/>
            </a:p>
          </p:txBody>
        </p:sp>
        <p:sp>
          <p:nvSpPr>
            <p:cNvPr id="871" name="object 871"/>
            <p:cNvSpPr/>
            <p:nvPr/>
          </p:nvSpPr>
          <p:spPr>
            <a:xfrm>
              <a:off x="5365882" y="3782568"/>
              <a:ext cx="6350" cy="0"/>
            </a:xfrm>
            <a:custGeom>
              <a:avLst/>
              <a:gdLst/>
              <a:ahLst/>
              <a:cxnLst/>
              <a:rect l="l" t="t" r="r" b="b"/>
              <a:pathLst>
                <a:path w="6350">
                  <a:moveTo>
                    <a:pt x="0" y="0"/>
                  </a:moveTo>
                  <a:lnTo>
                    <a:pt x="6095" y="0"/>
                  </a:lnTo>
                </a:path>
              </a:pathLst>
            </a:custGeom>
            <a:ln w="6095">
              <a:solidFill>
                <a:srgbClr val="161616"/>
              </a:solidFill>
            </a:ln>
          </p:spPr>
          <p:txBody>
            <a:bodyPr wrap="square" lIns="0" tIns="0" rIns="0" bIns="0" rtlCol="0"/>
            <a:lstStyle/>
            <a:p>
              <a:endParaRPr/>
            </a:p>
          </p:txBody>
        </p:sp>
        <p:pic>
          <p:nvPicPr>
            <p:cNvPr id="872" name="object 872"/>
            <p:cNvPicPr/>
            <p:nvPr/>
          </p:nvPicPr>
          <p:blipFill>
            <a:blip r:embed="rId230" cstate="print"/>
            <a:stretch>
              <a:fillRect/>
            </a:stretch>
          </p:blipFill>
          <p:spPr>
            <a:xfrm>
              <a:off x="5981578" y="3779519"/>
              <a:ext cx="195071" cy="12191"/>
            </a:xfrm>
            <a:prstGeom prst="rect">
              <a:avLst/>
            </a:prstGeom>
          </p:spPr>
        </p:pic>
        <p:sp>
          <p:nvSpPr>
            <p:cNvPr id="873" name="object 873"/>
            <p:cNvSpPr/>
            <p:nvPr/>
          </p:nvSpPr>
          <p:spPr>
            <a:xfrm>
              <a:off x="4195450" y="3788663"/>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sp>
          <p:nvSpPr>
            <p:cNvPr id="874" name="object 874"/>
            <p:cNvSpPr/>
            <p:nvPr/>
          </p:nvSpPr>
          <p:spPr>
            <a:xfrm>
              <a:off x="5353690" y="3788663"/>
              <a:ext cx="6350" cy="0"/>
            </a:xfrm>
            <a:custGeom>
              <a:avLst/>
              <a:gdLst/>
              <a:ahLst/>
              <a:cxnLst/>
              <a:rect l="l" t="t" r="r" b="b"/>
              <a:pathLst>
                <a:path w="6350">
                  <a:moveTo>
                    <a:pt x="0" y="0"/>
                  </a:moveTo>
                  <a:lnTo>
                    <a:pt x="6095" y="0"/>
                  </a:lnTo>
                </a:path>
              </a:pathLst>
            </a:custGeom>
            <a:ln w="6095">
              <a:solidFill>
                <a:srgbClr val="080808"/>
              </a:solidFill>
            </a:ln>
          </p:spPr>
          <p:txBody>
            <a:bodyPr wrap="square" lIns="0" tIns="0" rIns="0" bIns="0" rtlCol="0"/>
            <a:lstStyle/>
            <a:p>
              <a:endParaRPr/>
            </a:p>
          </p:txBody>
        </p:sp>
        <p:sp>
          <p:nvSpPr>
            <p:cNvPr id="875" name="object 875"/>
            <p:cNvSpPr/>
            <p:nvPr/>
          </p:nvSpPr>
          <p:spPr>
            <a:xfrm>
              <a:off x="5371978" y="3788663"/>
              <a:ext cx="6350" cy="0"/>
            </a:xfrm>
            <a:custGeom>
              <a:avLst/>
              <a:gdLst/>
              <a:ahLst/>
              <a:cxnLst/>
              <a:rect l="l" t="t" r="r" b="b"/>
              <a:pathLst>
                <a:path w="6350">
                  <a:moveTo>
                    <a:pt x="0" y="0"/>
                  </a:moveTo>
                  <a:lnTo>
                    <a:pt x="6095" y="0"/>
                  </a:lnTo>
                </a:path>
              </a:pathLst>
            </a:custGeom>
            <a:ln w="6095">
              <a:solidFill>
                <a:srgbClr val="292929"/>
              </a:solidFill>
            </a:ln>
          </p:spPr>
          <p:txBody>
            <a:bodyPr wrap="square" lIns="0" tIns="0" rIns="0" bIns="0" rtlCol="0"/>
            <a:lstStyle/>
            <a:p>
              <a:endParaRPr/>
            </a:p>
          </p:txBody>
        </p:sp>
        <p:pic>
          <p:nvPicPr>
            <p:cNvPr id="876" name="object 876"/>
            <p:cNvPicPr/>
            <p:nvPr/>
          </p:nvPicPr>
          <p:blipFill>
            <a:blip r:embed="rId231" cstate="print"/>
            <a:stretch>
              <a:fillRect/>
            </a:stretch>
          </p:blipFill>
          <p:spPr>
            <a:xfrm>
              <a:off x="3762634" y="3761231"/>
              <a:ext cx="274319" cy="60959"/>
            </a:xfrm>
            <a:prstGeom prst="rect">
              <a:avLst/>
            </a:prstGeom>
          </p:spPr>
        </p:pic>
        <p:sp>
          <p:nvSpPr>
            <p:cNvPr id="877" name="object 877"/>
            <p:cNvSpPr/>
            <p:nvPr/>
          </p:nvSpPr>
          <p:spPr>
            <a:xfrm>
              <a:off x="5353690" y="3794759"/>
              <a:ext cx="6350" cy="0"/>
            </a:xfrm>
            <a:custGeom>
              <a:avLst/>
              <a:gdLst/>
              <a:ahLst/>
              <a:cxnLst/>
              <a:rect l="l" t="t" r="r" b="b"/>
              <a:pathLst>
                <a:path w="6350">
                  <a:moveTo>
                    <a:pt x="0" y="0"/>
                  </a:moveTo>
                  <a:lnTo>
                    <a:pt x="6095" y="0"/>
                  </a:lnTo>
                </a:path>
              </a:pathLst>
            </a:custGeom>
            <a:ln w="6095">
              <a:solidFill>
                <a:srgbClr val="454545"/>
              </a:solidFill>
            </a:ln>
          </p:spPr>
          <p:txBody>
            <a:bodyPr wrap="square" lIns="0" tIns="0" rIns="0" bIns="0" rtlCol="0"/>
            <a:lstStyle/>
            <a:p>
              <a:endParaRPr/>
            </a:p>
          </p:txBody>
        </p:sp>
        <p:sp>
          <p:nvSpPr>
            <p:cNvPr id="878" name="object 878"/>
            <p:cNvSpPr/>
            <p:nvPr/>
          </p:nvSpPr>
          <p:spPr>
            <a:xfrm>
              <a:off x="5371978" y="3794759"/>
              <a:ext cx="6350" cy="0"/>
            </a:xfrm>
            <a:custGeom>
              <a:avLst/>
              <a:gdLst/>
              <a:ahLst/>
              <a:cxnLst/>
              <a:rect l="l" t="t" r="r" b="b"/>
              <a:pathLst>
                <a:path w="6350">
                  <a:moveTo>
                    <a:pt x="0" y="0"/>
                  </a:moveTo>
                  <a:lnTo>
                    <a:pt x="6095" y="0"/>
                  </a:lnTo>
                </a:path>
              </a:pathLst>
            </a:custGeom>
            <a:ln w="6095">
              <a:solidFill>
                <a:srgbClr val="0C0C0C"/>
              </a:solidFill>
            </a:ln>
          </p:spPr>
          <p:txBody>
            <a:bodyPr wrap="square" lIns="0" tIns="0" rIns="0" bIns="0" rtlCol="0"/>
            <a:lstStyle/>
            <a:p>
              <a:endParaRPr/>
            </a:p>
          </p:txBody>
        </p:sp>
        <p:sp>
          <p:nvSpPr>
            <p:cNvPr id="879" name="object 879"/>
            <p:cNvSpPr/>
            <p:nvPr/>
          </p:nvSpPr>
          <p:spPr>
            <a:xfrm>
              <a:off x="5359786" y="3800856"/>
              <a:ext cx="6350" cy="0"/>
            </a:xfrm>
            <a:custGeom>
              <a:avLst/>
              <a:gdLst/>
              <a:ahLst/>
              <a:cxnLst/>
              <a:rect l="l" t="t" r="r" b="b"/>
              <a:pathLst>
                <a:path w="6350">
                  <a:moveTo>
                    <a:pt x="0" y="0"/>
                  </a:moveTo>
                  <a:lnTo>
                    <a:pt x="6095" y="0"/>
                  </a:lnTo>
                </a:path>
              </a:pathLst>
            </a:custGeom>
            <a:ln w="6095">
              <a:solidFill>
                <a:srgbClr val="303030"/>
              </a:solidFill>
            </a:ln>
          </p:spPr>
          <p:txBody>
            <a:bodyPr wrap="square" lIns="0" tIns="0" rIns="0" bIns="0" rtlCol="0"/>
            <a:lstStyle/>
            <a:p>
              <a:endParaRPr/>
            </a:p>
          </p:txBody>
        </p:sp>
        <p:pic>
          <p:nvPicPr>
            <p:cNvPr id="880" name="object 880"/>
            <p:cNvPicPr/>
            <p:nvPr/>
          </p:nvPicPr>
          <p:blipFill>
            <a:blip r:embed="rId232" cstate="print"/>
            <a:stretch>
              <a:fillRect/>
            </a:stretch>
          </p:blipFill>
          <p:spPr>
            <a:xfrm>
              <a:off x="5835274" y="3785615"/>
              <a:ext cx="347472" cy="30479"/>
            </a:xfrm>
            <a:prstGeom prst="rect">
              <a:avLst/>
            </a:prstGeom>
          </p:spPr>
        </p:pic>
        <p:sp>
          <p:nvSpPr>
            <p:cNvPr id="881" name="object 881"/>
            <p:cNvSpPr/>
            <p:nvPr/>
          </p:nvSpPr>
          <p:spPr>
            <a:xfrm>
              <a:off x="5969386" y="3800856"/>
              <a:ext cx="6350" cy="0"/>
            </a:xfrm>
            <a:custGeom>
              <a:avLst/>
              <a:gdLst/>
              <a:ahLst/>
              <a:cxnLst/>
              <a:rect l="l" t="t" r="r" b="b"/>
              <a:pathLst>
                <a:path w="6350">
                  <a:moveTo>
                    <a:pt x="0" y="0"/>
                  </a:moveTo>
                  <a:lnTo>
                    <a:pt x="6095" y="0"/>
                  </a:lnTo>
                </a:path>
              </a:pathLst>
            </a:custGeom>
            <a:ln w="6095">
              <a:solidFill>
                <a:srgbClr val="656565"/>
              </a:solidFill>
            </a:ln>
          </p:spPr>
          <p:txBody>
            <a:bodyPr wrap="square" lIns="0" tIns="0" rIns="0" bIns="0" rtlCol="0"/>
            <a:lstStyle/>
            <a:p>
              <a:endParaRPr/>
            </a:p>
          </p:txBody>
        </p:sp>
        <p:sp>
          <p:nvSpPr>
            <p:cNvPr id="882" name="object 882"/>
            <p:cNvSpPr/>
            <p:nvPr/>
          </p:nvSpPr>
          <p:spPr>
            <a:xfrm>
              <a:off x="6097402" y="3800856"/>
              <a:ext cx="6350" cy="0"/>
            </a:xfrm>
            <a:custGeom>
              <a:avLst/>
              <a:gdLst/>
              <a:ahLst/>
              <a:cxnLst/>
              <a:rect l="l" t="t" r="r" b="b"/>
              <a:pathLst>
                <a:path w="6350">
                  <a:moveTo>
                    <a:pt x="0" y="0"/>
                  </a:moveTo>
                  <a:lnTo>
                    <a:pt x="6095" y="0"/>
                  </a:lnTo>
                </a:path>
              </a:pathLst>
            </a:custGeom>
            <a:ln w="6095">
              <a:solidFill>
                <a:srgbClr val="767676"/>
              </a:solidFill>
            </a:ln>
          </p:spPr>
          <p:txBody>
            <a:bodyPr wrap="square" lIns="0" tIns="0" rIns="0" bIns="0" rtlCol="0"/>
            <a:lstStyle/>
            <a:p>
              <a:endParaRPr/>
            </a:p>
          </p:txBody>
        </p:sp>
        <p:sp>
          <p:nvSpPr>
            <p:cNvPr id="883" name="object 883"/>
            <p:cNvSpPr/>
            <p:nvPr/>
          </p:nvSpPr>
          <p:spPr>
            <a:xfrm>
              <a:off x="6115690" y="3800856"/>
              <a:ext cx="6350" cy="0"/>
            </a:xfrm>
            <a:custGeom>
              <a:avLst/>
              <a:gdLst/>
              <a:ahLst/>
              <a:cxnLst/>
              <a:rect l="l" t="t" r="r" b="b"/>
              <a:pathLst>
                <a:path w="6350">
                  <a:moveTo>
                    <a:pt x="0" y="0"/>
                  </a:moveTo>
                  <a:lnTo>
                    <a:pt x="6095" y="0"/>
                  </a:lnTo>
                </a:path>
              </a:pathLst>
            </a:custGeom>
            <a:ln w="6095">
              <a:solidFill>
                <a:srgbClr val="919191"/>
              </a:solidFill>
            </a:ln>
          </p:spPr>
          <p:txBody>
            <a:bodyPr wrap="square" lIns="0" tIns="0" rIns="0" bIns="0" rtlCol="0"/>
            <a:lstStyle/>
            <a:p>
              <a:endParaRPr/>
            </a:p>
          </p:txBody>
        </p:sp>
        <p:sp>
          <p:nvSpPr>
            <p:cNvPr id="884" name="object 884"/>
            <p:cNvSpPr/>
            <p:nvPr/>
          </p:nvSpPr>
          <p:spPr>
            <a:xfrm>
              <a:off x="6176650" y="3800856"/>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885" name="object 885"/>
            <p:cNvSpPr/>
            <p:nvPr/>
          </p:nvSpPr>
          <p:spPr>
            <a:xfrm>
              <a:off x="5359786" y="3806952"/>
              <a:ext cx="6350" cy="0"/>
            </a:xfrm>
            <a:custGeom>
              <a:avLst/>
              <a:gdLst/>
              <a:ahLst/>
              <a:cxnLst/>
              <a:rect l="l" t="t" r="r" b="b"/>
              <a:pathLst>
                <a:path w="6350">
                  <a:moveTo>
                    <a:pt x="0" y="0"/>
                  </a:moveTo>
                  <a:lnTo>
                    <a:pt x="6095" y="0"/>
                  </a:lnTo>
                </a:path>
              </a:pathLst>
            </a:custGeom>
            <a:ln w="6095">
              <a:solidFill>
                <a:srgbClr val="121212"/>
              </a:solidFill>
            </a:ln>
          </p:spPr>
          <p:txBody>
            <a:bodyPr wrap="square" lIns="0" tIns="0" rIns="0" bIns="0" rtlCol="0"/>
            <a:lstStyle/>
            <a:p>
              <a:endParaRPr/>
            </a:p>
          </p:txBody>
        </p:sp>
        <p:sp>
          <p:nvSpPr>
            <p:cNvPr id="886" name="object 886"/>
            <p:cNvSpPr/>
            <p:nvPr/>
          </p:nvSpPr>
          <p:spPr>
            <a:xfrm>
              <a:off x="5378074" y="3806952"/>
              <a:ext cx="6350" cy="0"/>
            </a:xfrm>
            <a:custGeom>
              <a:avLst/>
              <a:gdLst/>
              <a:ahLst/>
              <a:cxnLst/>
              <a:rect l="l" t="t" r="r" b="b"/>
              <a:pathLst>
                <a:path w="6350">
                  <a:moveTo>
                    <a:pt x="0" y="0"/>
                  </a:moveTo>
                  <a:lnTo>
                    <a:pt x="6095" y="0"/>
                  </a:lnTo>
                </a:path>
              </a:pathLst>
            </a:custGeom>
            <a:ln w="6095">
              <a:solidFill>
                <a:srgbClr val="111111"/>
              </a:solidFill>
            </a:ln>
          </p:spPr>
          <p:txBody>
            <a:bodyPr wrap="square" lIns="0" tIns="0" rIns="0" bIns="0" rtlCol="0"/>
            <a:lstStyle/>
            <a:p>
              <a:endParaRPr/>
            </a:p>
          </p:txBody>
        </p:sp>
        <p:sp>
          <p:nvSpPr>
            <p:cNvPr id="887" name="object 887"/>
            <p:cNvSpPr/>
            <p:nvPr/>
          </p:nvSpPr>
          <p:spPr>
            <a:xfrm>
              <a:off x="7072762" y="3806952"/>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888" name="object 888"/>
            <p:cNvSpPr/>
            <p:nvPr/>
          </p:nvSpPr>
          <p:spPr>
            <a:xfrm>
              <a:off x="6005962" y="3813047"/>
              <a:ext cx="6350" cy="0"/>
            </a:xfrm>
            <a:custGeom>
              <a:avLst/>
              <a:gdLst/>
              <a:ahLst/>
              <a:cxnLst/>
              <a:rect l="l" t="t" r="r" b="b"/>
              <a:pathLst>
                <a:path w="6350">
                  <a:moveTo>
                    <a:pt x="0" y="0"/>
                  </a:moveTo>
                  <a:lnTo>
                    <a:pt x="6095" y="0"/>
                  </a:lnTo>
                </a:path>
              </a:pathLst>
            </a:custGeom>
            <a:ln w="6095">
              <a:solidFill>
                <a:srgbClr val="CDCDCD"/>
              </a:solidFill>
            </a:ln>
          </p:spPr>
          <p:txBody>
            <a:bodyPr wrap="square" lIns="0" tIns="0" rIns="0" bIns="0" rtlCol="0"/>
            <a:lstStyle/>
            <a:p>
              <a:endParaRPr/>
            </a:p>
          </p:txBody>
        </p:sp>
        <p:sp>
          <p:nvSpPr>
            <p:cNvPr id="889" name="object 889"/>
            <p:cNvSpPr/>
            <p:nvPr/>
          </p:nvSpPr>
          <p:spPr>
            <a:xfrm>
              <a:off x="6048634" y="3813047"/>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pic>
          <p:nvPicPr>
            <p:cNvPr id="890" name="object 890"/>
            <p:cNvPicPr/>
            <p:nvPr/>
          </p:nvPicPr>
          <p:blipFill>
            <a:blip r:embed="rId233" cstate="print"/>
            <a:stretch>
              <a:fillRect/>
            </a:stretch>
          </p:blipFill>
          <p:spPr>
            <a:xfrm>
              <a:off x="6908170" y="3810000"/>
              <a:ext cx="48767" cy="6095"/>
            </a:xfrm>
            <a:prstGeom prst="rect">
              <a:avLst/>
            </a:prstGeom>
          </p:spPr>
        </p:pic>
        <p:sp>
          <p:nvSpPr>
            <p:cNvPr id="891" name="object 891"/>
            <p:cNvSpPr/>
            <p:nvPr/>
          </p:nvSpPr>
          <p:spPr>
            <a:xfrm>
              <a:off x="3915034" y="381914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892" name="object 892"/>
            <p:cNvSpPr/>
            <p:nvPr/>
          </p:nvSpPr>
          <p:spPr>
            <a:xfrm>
              <a:off x="5969386" y="3819143"/>
              <a:ext cx="6350" cy="0"/>
            </a:xfrm>
            <a:custGeom>
              <a:avLst/>
              <a:gdLst/>
              <a:ahLst/>
              <a:cxnLst/>
              <a:rect l="l" t="t" r="r" b="b"/>
              <a:pathLst>
                <a:path w="6350">
                  <a:moveTo>
                    <a:pt x="0" y="0"/>
                  </a:moveTo>
                  <a:lnTo>
                    <a:pt x="6095" y="0"/>
                  </a:lnTo>
                </a:path>
              </a:pathLst>
            </a:custGeom>
            <a:ln w="6095">
              <a:solidFill>
                <a:srgbClr val="E6EAED"/>
              </a:solidFill>
            </a:ln>
          </p:spPr>
          <p:txBody>
            <a:bodyPr wrap="square" lIns="0" tIns="0" rIns="0" bIns="0" rtlCol="0"/>
            <a:lstStyle/>
            <a:p>
              <a:endParaRPr/>
            </a:p>
          </p:txBody>
        </p:sp>
        <p:sp>
          <p:nvSpPr>
            <p:cNvPr id="893" name="object 893"/>
            <p:cNvSpPr/>
            <p:nvPr/>
          </p:nvSpPr>
          <p:spPr>
            <a:xfrm>
              <a:off x="7072762" y="3819143"/>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894" name="object 894"/>
            <p:cNvPicPr/>
            <p:nvPr/>
          </p:nvPicPr>
          <p:blipFill>
            <a:blip r:embed="rId234" cstate="print"/>
            <a:stretch>
              <a:fillRect/>
            </a:stretch>
          </p:blipFill>
          <p:spPr>
            <a:xfrm>
              <a:off x="3768730" y="3791712"/>
              <a:ext cx="42671" cy="42671"/>
            </a:xfrm>
            <a:prstGeom prst="rect">
              <a:avLst/>
            </a:prstGeom>
          </p:spPr>
        </p:pic>
        <p:sp>
          <p:nvSpPr>
            <p:cNvPr id="895" name="object 895"/>
            <p:cNvSpPr/>
            <p:nvPr/>
          </p:nvSpPr>
          <p:spPr>
            <a:xfrm>
              <a:off x="6518026" y="3825240"/>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896" name="object 896"/>
            <p:cNvPicPr/>
            <p:nvPr/>
          </p:nvPicPr>
          <p:blipFill>
            <a:blip r:embed="rId235" cstate="print"/>
            <a:stretch>
              <a:fillRect/>
            </a:stretch>
          </p:blipFill>
          <p:spPr>
            <a:xfrm>
              <a:off x="6243706" y="3810000"/>
              <a:ext cx="164592" cy="42671"/>
            </a:xfrm>
            <a:prstGeom prst="rect">
              <a:avLst/>
            </a:prstGeom>
          </p:spPr>
        </p:pic>
        <p:sp>
          <p:nvSpPr>
            <p:cNvPr id="897" name="object 897"/>
            <p:cNvSpPr/>
            <p:nvPr/>
          </p:nvSpPr>
          <p:spPr>
            <a:xfrm>
              <a:off x="3915034" y="3837431"/>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898" name="object 898"/>
            <p:cNvSpPr/>
            <p:nvPr/>
          </p:nvSpPr>
          <p:spPr>
            <a:xfrm>
              <a:off x="3939418" y="3837431"/>
              <a:ext cx="6350" cy="0"/>
            </a:xfrm>
            <a:custGeom>
              <a:avLst/>
              <a:gdLst/>
              <a:ahLst/>
              <a:cxnLst/>
              <a:rect l="l" t="t" r="r" b="b"/>
              <a:pathLst>
                <a:path w="6350">
                  <a:moveTo>
                    <a:pt x="0" y="0"/>
                  </a:moveTo>
                  <a:lnTo>
                    <a:pt x="6095" y="0"/>
                  </a:lnTo>
                </a:path>
              </a:pathLst>
            </a:custGeom>
            <a:ln w="6095">
              <a:solidFill>
                <a:srgbClr val="D8D8D8"/>
              </a:solidFill>
            </a:ln>
          </p:spPr>
          <p:txBody>
            <a:bodyPr wrap="square" lIns="0" tIns="0" rIns="0" bIns="0" rtlCol="0"/>
            <a:lstStyle/>
            <a:p>
              <a:endParaRPr/>
            </a:p>
          </p:txBody>
        </p:sp>
        <p:sp>
          <p:nvSpPr>
            <p:cNvPr id="899" name="object 899"/>
            <p:cNvSpPr/>
            <p:nvPr/>
          </p:nvSpPr>
          <p:spPr>
            <a:xfrm>
              <a:off x="6518026" y="3837431"/>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pic>
          <p:nvPicPr>
            <p:cNvPr id="900" name="object 900"/>
            <p:cNvPicPr/>
            <p:nvPr/>
          </p:nvPicPr>
          <p:blipFill>
            <a:blip r:embed="rId236" cstate="print"/>
            <a:stretch>
              <a:fillRect/>
            </a:stretch>
          </p:blipFill>
          <p:spPr>
            <a:xfrm>
              <a:off x="4366138" y="3413759"/>
              <a:ext cx="1304544" cy="591311"/>
            </a:xfrm>
            <a:prstGeom prst="rect">
              <a:avLst/>
            </a:prstGeom>
          </p:spPr>
        </p:pic>
        <p:sp>
          <p:nvSpPr>
            <p:cNvPr id="901" name="object 901"/>
            <p:cNvSpPr/>
            <p:nvPr/>
          </p:nvSpPr>
          <p:spPr>
            <a:xfrm>
              <a:off x="6353434" y="3849624"/>
              <a:ext cx="6350" cy="0"/>
            </a:xfrm>
            <a:custGeom>
              <a:avLst/>
              <a:gdLst/>
              <a:ahLst/>
              <a:cxnLst/>
              <a:rect l="l" t="t" r="r" b="b"/>
              <a:pathLst>
                <a:path w="6350">
                  <a:moveTo>
                    <a:pt x="0" y="0"/>
                  </a:moveTo>
                  <a:lnTo>
                    <a:pt x="6095" y="0"/>
                  </a:lnTo>
                </a:path>
              </a:pathLst>
            </a:custGeom>
            <a:ln w="6095">
              <a:solidFill>
                <a:srgbClr val="1B1B1B"/>
              </a:solidFill>
            </a:ln>
          </p:spPr>
          <p:txBody>
            <a:bodyPr wrap="square" lIns="0" tIns="0" rIns="0" bIns="0" rtlCol="0"/>
            <a:lstStyle/>
            <a:p>
              <a:endParaRPr/>
            </a:p>
          </p:txBody>
        </p:sp>
        <p:pic>
          <p:nvPicPr>
            <p:cNvPr id="902" name="object 902"/>
            <p:cNvPicPr/>
            <p:nvPr/>
          </p:nvPicPr>
          <p:blipFill>
            <a:blip r:embed="rId237" cstate="print"/>
            <a:stretch>
              <a:fillRect/>
            </a:stretch>
          </p:blipFill>
          <p:spPr>
            <a:xfrm>
              <a:off x="6481450" y="3810000"/>
              <a:ext cx="85343" cy="109727"/>
            </a:xfrm>
            <a:prstGeom prst="rect">
              <a:avLst/>
            </a:prstGeom>
          </p:spPr>
        </p:pic>
        <p:sp>
          <p:nvSpPr>
            <p:cNvPr id="903" name="object 903"/>
            <p:cNvSpPr/>
            <p:nvPr/>
          </p:nvSpPr>
          <p:spPr>
            <a:xfrm>
              <a:off x="5816986" y="3880103"/>
              <a:ext cx="6350" cy="0"/>
            </a:xfrm>
            <a:custGeom>
              <a:avLst/>
              <a:gdLst/>
              <a:ahLst/>
              <a:cxnLst/>
              <a:rect l="l" t="t" r="r" b="b"/>
              <a:pathLst>
                <a:path w="6350">
                  <a:moveTo>
                    <a:pt x="0" y="0"/>
                  </a:moveTo>
                  <a:lnTo>
                    <a:pt x="6095" y="0"/>
                  </a:lnTo>
                </a:path>
              </a:pathLst>
            </a:custGeom>
            <a:ln w="6095">
              <a:solidFill>
                <a:srgbClr val="444444"/>
              </a:solidFill>
            </a:ln>
          </p:spPr>
          <p:txBody>
            <a:bodyPr wrap="square" lIns="0" tIns="0" rIns="0" bIns="0" rtlCol="0"/>
            <a:lstStyle/>
            <a:p>
              <a:endParaRPr/>
            </a:p>
          </p:txBody>
        </p:sp>
        <p:sp>
          <p:nvSpPr>
            <p:cNvPr id="904" name="object 904"/>
            <p:cNvSpPr/>
            <p:nvPr/>
          </p:nvSpPr>
          <p:spPr>
            <a:xfrm>
              <a:off x="5829178" y="3880103"/>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905" name="object 905"/>
            <p:cNvSpPr/>
            <p:nvPr/>
          </p:nvSpPr>
          <p:spPr>
            <a:xfrm>
              <a:off x="5816986" y="3886200"/>
              <a:ext cx="6350" cy="0"/>
            </a:xfrm>
            <a:custGeom>
              <a:avLst/>
              <a:gdLst/>
              <a:ahLst/>
              <a:cxnLst/>
              <a:rect l="l" t="t" r="r" b="b"/>
              <a:pathLst>
                <a:path w="6350">
                  <a:moveTo>
                    <a:pt x="0" y="0"/>
                  </a:moveTo>
                  <a:lnTo>
                    <a:pt x="6095" y="0"/>
                  </a:lnTo>
                </a:path>
              </a:pathLst>
            </a:custGeom>
            <a:ln w="6095">
              <a:solidFill>
                <a:srgbClr val="161616"/>
              </a:solidFill>
            </a:ln>
          </p:spPr>
          <p:txBody>
            <a:bodyPr wrap="square" lIns="0" tIns="0" rIns="0" bIns="0" rtlCol="0"/>
            <a:lstStyle/>
            <a:p>
              <a:endParaRPr/>
            </a:p>
          </p:txBody>
        </p:sp>
        <p:sp>
          <p:nvSpPr>
            <p:cNvPr id="906" name="object 906"/>
            <p:cNvSpPr/>
            <p:nvPr/>
          </p:nvSpPr>
          <p:spPr>
            <a:xfrm>
              <a:off x="6518026" y="3886200"/>
              <a:ext cx="6350" cy="0"/>
            </a:xfrm>
            <a:custGeom>
              <a:avLst/>
              <a:gdLst/>
              <a:ahLst/>
              <a:cxnLst/>
              <a:rect l="l" t="t" r="r" b="b"/>
              <a:pathLst>
                <a:path w="6350">
                  <a:moveTo>
                    <a:pt x="0" y="0"/>
                  </a:moveTo>
                  <a:lnTo>
                    <a:pt x="6095" y="0"/>
                  </a:lnTo>
                </a:path>
              </a:pathLst>
            </a:custGeom>
            <a:ln w="6095">
              <a:solidFill>
                <a:srgbClr val="C9C9C9"/>
              </a:solidFill>
            </a:ln>
          </p:spPr>
          <p:txBody>
            <a:bodyPr wrap="square" lIns="0" tIns="0" rIns="0" bIns="0" rtlCol="0"/>
            <a:lstStyle/>
            <a:p>
              <a:endParaRPr/>
            </a:p>
          </p:txBody>
        </p:sp>
        <p:pic>
          <p:nvPicPr>
            <p:cNvPr id="907" name="object 907"/>
            <p:cNvPicPr/>
            <p:nvPr/>
          </p:nvPicPr>
          <p:blipFill>
            <a:blip r:embed="rId238" cstate="print"/>
            <a:stretch>
              <a:fillRect/>
            </a:stretch>
          </p:blipFill>
          <p:spPr>
            <a:xfrm>
              <a:off x="3585850" y="3761231"/>
              <a:ext cx="737616" cy="256031"/>
            </a:xfrm>
            <a:prstGeom prst="rect">
              <a:avLst/>
            </a:prstGeom>
          </p:spPr>
        </p:pic>
        <p:sp>
          <p:nvSpPr>
            <p:cNvPr id="908" name="object 908"/>
            <p:cNvSpPr/>
            <p:nvPr/>
          </p:nvSpPr>
          <p:spPr>
            <a:xfrm>
              <a:off x="5816986" y="3892296"/>
              <a:ext cx="6350" cy="0"/>
            </a:xfrm>
            <a:custGeom>
              <a:avLst/>
              <a:gdLst/>
              <a:ahLst/>
              <a:cxnLst/>
              <a:rect l="l" t="t" r="r" b="b"/>
              <a:pathLst>
                <a:path w="6350">
                  <a:moveTo>
                    <a:pt x="0" y="0"/>
                  </a:moveTo>
                  <a:lnTo>
                    <a:pt x="6095" y="0"/>
                  </a:lnTo>
                </a:path>
              </a:pathLst>
            </a:custGeom>
            <a:ln w="6095">
              <a:solidFill>
                <a:srgbClr val="555555"/>
              </a:solidFill>
            </a:ln>
          </p:spPr>
          <p:txBody>
            <a:bodyPr wrap="square" lIns="0" tIns="0" rIns="0" bIns="0" rtlCol="0"/>
            <a:lstStyle/>
            <a:p>
              <a:endParaRPr/>
            </a:p>
          </p:txBody>
        </p:sp>
        <p:sp>
          <p:nvSpPr>
            <p:cNvPr id="909" name="object 909"/>
            <p:cNvSpPr/>
            <p:nvPr/>
          </p:nvSpPr>
          <p:spPr>
            <a:xfrm>
              <a:off x="7889626" y="3892296"/>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910" name="object 910"/>
            <p:cNvSpPr/>
            <p:nvPr/>
          </p:nvSpPr>
          <p:spPr>
            <a:xfrm>
              <a:off x="6518026" y="3898391"/>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sp>
          <p:nvSpPr>
            <p:cNvPr id="911" name="object 911"/>
            <p:cNvSpPr/>
            <p:nvPr/>
          </p:nvSpPr>
          <p:spPr>
            <a:xfrm>
              <a:off x="7889626" y="3898391"/>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912" name="object 912"/>
            <p:cNvSpPr/>
            <p:nvPr/>
          </p:nvSpPr>
          <p:spPr>
            <a:xfrm>
              <a:off x="5816986" y="3904487"/>
              <a:ext cx="6350" cy="0"/>
            </a:xfrm>
            <a:custGeom>
              <a:avLst/>
              <a:gdLst/>
              <a:ahLst/>
              <a:cxnLst/>
              <a:rect l="l" t="t" r="r" b="b"/>
              <a:pathLst>
                <a:path w="6350">
                  <a:moveTo>
                    <a:pt x="0" y="0"/>
                  </a:moveTo>
                  <a:lnTo>
                    <a:pt x="6095" y="0"/>
                  </a:lnTo>
                </a:path>
              </a:pathLst>
            </a:custGeom>
            <a:ln w="6095">
              <a:solidFill>
                <a:srgbClr val="6D6D6D"/>
              </a:solidFill>
            </a:ln>
          </p:spPr>
          <p:txBody>
            <a:bodyPr wrap="square" lIns="0" tIns="0" rIns="0" bIns="0" rtlCol="0"/>
            <a:lstStyle/>
            <a:p>
              <a:endParaRPr/>
            </a:p>
          </p:txBody>
        </p:sp>
        <p:sp>
          <p:nvSpPr>
            <p:cNvPr id="913" name="object 913"/>
            <p:cNvSpPr/>
            <p:nvPr/>
          </p:nvSpPr>
          <p:spPr>
            <a:xfrm>
              <a:off x="6518026" y="3904487"/>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914" name="object 914"/>
            <p:cNvSpPr/>
            <p:nvPr/>
          </p:nvSpPr>
          <p:spPr>
            <a:xfrm>
              <a:off x="6950842" y="3904487"/>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sp>
          <p:nvSpPr>
            <p:cNvPr id="915" name="object 915"/>
            <p:cNvSpPr/>
            <p:nvPr/>
          </p:nvSpPr>
          <p:spPr>
            <a:xfrm>
              <a:off x="6518026" y="3904487"/>
              <a:ext cx="1377950" cy="6350"/>
            </a:xfrm>
            <a:custGeom>
              <a:avLst/>
              <a:gdLst/>
              <a:ahLst/>
              <a:cxnLst/>
              <a:rect l="l" t="t" r="r" b="b"/>
              <a:pathLst>
                <a:path w="1377950" h="6350">
                  <a:moveTo>
                    <a:pt x="1371600" y="0"/>
                  </a:moveTo>
                  <a:lnTo>
                    <a:pt x="1377695" y="0"/>
                  </a:lnTo>
                </a:path>
                <a:path w="1377950" h="6350">
                  <a:moveTo>
                    <a:pt x="0" y="6095"/>
                  </a:moveTo>
                  <a:lnTo>
                    <a:pt x="6095" y="6095"/>
                  </a:lnTo>
                </a:path>
              </a:pathLst>
            </a:custGeom>
            <a:ln w="6095">
              <a:solidFill>
                <a:srgbClr val="C1C1C1"/>
              </a:solidFill>
            </a:ln>
          </p:spPr>
          <p:txBody>
            <a:bodyPr wrap="square" lIns="0" tIns="0" rIns="0" bIns="0" rtlCol="0"/>
            <a:lstStyle/>
            <a:p>
              <a:endParaRPr/>
            </a:p>
          </p:txBody>
        </p:sp>
        <p:pic>
          <p:nvPicPr>
            <p:cNvPr id="916" name="object 916"/>
            <p:cNvPicPr/>
            <p:nvPr/>
          </p:nvPicPr>
          <p:blipFill>
            <a:blip r:embed="rId239" cstate="print"/>
            <a:stretch>
              <a:fillRect/>
            </a:stretch>
          </p:blipFill>
          <p:spPr>
            <a:xfrm>
              <a:off x="5688970" y="3791712"/>
              <a:ext cx="853440" cy="219455"/>
            </a:xfrm>
            <a:prstGeom prst="rect">
              <a:avLst/>
            </a:prstGeom>
          </p:spPr>
        </p:pic>
        <p:sp>
          <p:nvSpPr>
            <p:cNvPr id="917" name="object 917"/>
            <p:cNvSpPr/>
            <p:nvPr/>
          </p:nvSpPr>
          <p:spPr>
            <a:xfrm>
              <a:off x="6950842" y="3910584"/>
              <a:ext cx="6350" cy="0"/>
            </a:xfrm>
            <a:custGeom>
              <a:avLst/>
              <a:gdLst/>
              <a:ahLst/>
              <a:cxnLst/>
              <a:rect l="l" t="t" r="r" b="b"/>
              <a:pathLst>
                <a:path w="6350">
                  <a:moveTo>
                    <a:pt x="0" y="0"/>
                  </a:moveTo>
                  <a:lnTo>
                    <a:pt x="6095" y="0"/>
                  </a:lnTo>
                </a:path>
              </a:pathLst>
            </a:custGeom>
            <a:ln w="6095">
              <a:solidFill>
                <a:srgbClr val="D3D3D3"/>
              </a:solidFill>
            </a:ln>
          </p:spPr>
          <p:txBody>
            <a:bodyPr wrap="square" lIns="0" tIns="0" rIns="0" bIns="0" rtlCol="0"/>
            <a:lstStyle/>
            <a:p>
              <a:endParaRPr/>
            </a:p>
          </p:txBody>
        </p:sp>
        <p:sp>
          <p:nvSpPr>
            <p:cNvPr id="918" name="object 918"/>
            <p:cNvSpPr/>
            <p:nvPr/>
          </p:nvSpPr>
          <p:spPr>
            <a:xfrm>
              <a:off x="7889626" y="3910584"/>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919" name="object 919"/>
            <p:cNvSpPr/>
            <p:nvPr/>
          </p:nvSpPr>
          <p:spPr>
            <a:xfrm>
              <a:off x="5823082" y="3916680"/>
              <a:ext cx="6350" cy="0"/>
            </a:xfrm>
            <a:custGeom>
              <a:avLst/>
              <a:gdLst/>
              <a:ahLst/>
              <a:cxnLst/>
              <a:rect l="l" t="t" r="r" b="b"/>
              <a:pathLst>
                <a:path w="6350">
                  <a:moveTo>
                    <a:pt x="0" y="0"/>
                  </a:moveTo>
                  <a:lnTo>
                    <a:pt x="6095" y="0"/>
                  </a:lnTo>
                </a:path>
              </a:pathLst>
            </a:custGeom>
            <a:ln w="6095">
              <a:solidFill>
                <a:srgbClr val="2D2D2D"/>
              </a:solidFill>
            </a:ln>
          </p:spPr>
          <p:txBody>
            <a:bodyPr wrap="square" lIns="0" tIns="0" rIns="0" bIns="0" rtlCol="0"/>
            <a:lstStyle/>
            <a:p>
              <a:endParaRPr/>
            </a:p>
          </p:txBody>
        </p:sp>
        <p:sp>
          <p:nvSpPr>
            <p:cNvPr id="920" name="object 920"/>
            <p:cNvSpPr/>
            <p:nvPr/>
          </p:nvSpPr>
          <p:spPr>
            <a:xfrm>
              <a:off x="5835274" y="3916680"/>
              <a:ext cx="6350" cy="0"/>
            </a:xfrm>
            <a:custGeom>
              <a:avLst/>
              <a:gdLst/>
              <a:ahLst/>
              <a:cxnLst/>
              <a:rect l="l" t="t" r="r" b="b"/>
              <a:pathLst>
                <a:path w="6350">
                  <a:moveTo>
                    <a:pt x="0" y="0"/>
                  </a:moveTo>
                  <a:lnTo>
                    <a:pt x="6095" y="0"/>
                  </a:lnTo>
                </a:path>
              </a:pathLst>
            </a:custGeom>
            <a:ln w="6095">
              <a:solidFill>
                <a:srgbClr val="5F5F5F"/>
              </a:solidFill>
            </a:ln>
          </p:spPr>
          <p:txBody>
            <a:bodyPr wrap="square" lIns="0" tIns="0" rIns="0" bIns="0" rtlCol="0"/>
            <a:lstStyle/>
            <a:p>
              <a:endParaRPr/>
            </a:p>
          </p:txBody>
        </p:sp>
        <p:sp>
          <p:nvSpPr>
            <p:cNvPr id="921" name="object 921"/>
            <p:cNvSpPr/>
            <p:nvPr/>
          </p:nvSpPr>
          <p:spPr>
            <a:xfrm>
              <a:off x="6944746" y="3916680"/>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sp>
          <p:nvSpPr>
            <p:cNvPr id="922" name="object 922"/>
            <p:cNvSpPr/>
            <p:nvPr/>
          </p:nvSpPr>
          <p:spPr>
            <a:xfrm>
              <a:off x="7889626" y="3916680"/>
              <a:ext cx="6350" cy="0"/>
            </a:xfrm>
            <a:custGeom>
              <a:avLst/>
              <a:gdLst/>
              <a:ahLst/>
              <a:cxnLst/>
              <a:rect l="l" t="t" r="r" b="b"/>
              <a:pathLst>
                <a:path w="6350">
                  <a:moveTo>
                    <a:pt x="0" y="0"/>
                  </a:moveTo>
                  <a:lnTo>
                    <a:pt x="6095" y="0"/>
                  </a:lnTo>
                </a:path>
              </a:pathLst>
            </a:custGeom>
            <a:ln w="6095">
              <a:solidFill>
                <a:srgbClr val="C1C1C1"/>
              </a:solidFill>
            </a:ln>
          </p:spPr>
          <p:txBody>
            <a:bodyPr wrap="square" lIns="0" tIns="0" rIns="0" bIns="0" rtlCol="0"/>
            <a:lstStyle/>
            <a:p>
              <a:endParaRPr/>
            </a:p>
          </p:txBody>
        </p:sp>
        <p:sp>
          <p:nvSpPr>
            <p:cNvPr id="923" name="object 923"/>
            <p:cNvSpPr/>
            <p:nvPr/>
          </p:nvSpPr>
          <p:spPr>
            <a:xfrm>
              <a:off x="5823082" y="3922775"/>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924" name="object 924"/>
            <p:cNvSpPr/>
            <p:nvPr/>
          </p:nvSpPr>
          <p:spPr>
            <a:xfrm>
              <a:off x="5835274" y="3922775"/>
              <a:ext cx="6350" cy="0"/>
            </a:xfrm>
            <a:custGeom>
              <a:avLst/>
              <a:gdLst/>
              <a:ahLst/>
              <a:cxnLst/>
              <a:rect l="l" t="t" r="r" b="b"/>
              <a:pathLst>
                <a:path w="6350">
                  <a:moveTo>
                    <a:pt x="0" y="0"/>
                  </a:moveTo>
                  <a:lnTo>
                    <a:pt x="6095" y="0"/>
                  </a:lnTo>
                </a:path>
              </a:pathLst>
            </a:custGeom>
            <a:ln w="6095">
              <a:solidFill>
                <a:srgbClr val="181818"/>
              </a:solidFill>
            </a:ln>
          </p:spPr>
          <p:txBody>
            <a:bodyPr wrap="square" lIns="0" tIns="0" rIns="0" bIns="0" rtlCol="0"/>
            <a:lstStyle/>
            <a:p>
              <a:endParaRPr/>
            </a:p>
          </p:txBody>
        </p:sp>
        <p:sp>
          <p:nvSpPr>
            <p:cNvPr id="925" name="object 925"/>
            <p:cNvSpPr/>
            <p:nvPr/>
          </p:nvSpPr>
          <p:spPr>
            <a:xfrm>
              <a:off x="6944746" y="3922775"/>
              <a:ext cx="6350" cy="0"/>
            </a:xfrm>
            <a:custGeom>
              <a:avLst/>
              <a:gdLst/>
              <a:ahLst/>
              <a:cxnLst/>
              <a:rect l="l" t="t" r="r" b="b"/>
              <a:pathLst>
                <a:path w="6350">
                  <a:moveTo>
                    <a:pt x="0" y="0"/>
                  </a:moveTo>
                  <a:lnTo>
                    <a:pt x="6095" y="0"/>
                  </a:lnTo>
                </a:path>
              </a:pathLst>
            </a:custGeom>
            <a:ln w="6095">
              <a:solidFill>
                <a:srgbClr val="BFBFBF"/>
              </a:solidFill>
            </a:ln>
          </p:spPr>
          <p:txBody>
            <a:bodyPr wrap="square" lIns="0" tIns="0" rIns="0" bIns="0" rtlCol="0"/>
            <a:lstStyle/>
            <a:p>
              <a:endParaRPr/>
            </a:p>
          </p:txBody>
        </p:sp>
        <p:sp>
          <p:nvSpPr>
            <p:cNvPr id="926" name="object 926"/>
            <p:cNvSpPr/>
            <p:nvPr/>
          </p:nvSpPr>
          <p:spPr>
            <a:xfrm>
              <a:off x="7889626" y="3922775"/>
              <a:ext cx="6350" cy="0"/>
            </a:xfrm>
            <a:custGeom>
              <a:avLst/>
              <a:gdLst/>
              <a:ahLst/>
              <a:cxnLst/>
              <a:rect l="l" t="t" r="r" b="b"/>
              <a:pathLst>
                <a:path w="6350">
                  <a:moveTo>
                    <a:pt x="0" y="0"/>
                  </a:moveTo>
                  <a:lnTo>
                    <a:pt x="6095" y="0"/>
                  </a:lnTo>
                </a:path>
              </a:pathLst>
            </a:custGeom>
            <a:ln w="6095">
              <a:solidFill>
                <a:srgbClr val="BEBEBE"/>
              </a:solidFill>
            </a:ln>
          </p:spPr>
          <p:txBody>
            <a:bodyPr wrap="square" lIns="0" tIns="0" rIns="0" bIns="0" rtlCol="0"/>
            <a:lstStyle/>
            <a:p>
              <a:endParaRPr/>
            </a:p>
          </p:txBody>
        </p:sp>
        <p:pic>
          <p:nvPicPr>
            <p:cNvPr id="927" name="object 927"/>
            <p:cNvPicPr/>
            <p:nvPr/>
          </p:nvPicPr>
          <p:blipFill>
            <a:blip r:embed="rId240" cstate="print"/>
            <a:stretch>
              <a:fillRect/>
            </a:stretch>
          </p:blipFill>
          <p:spPr>
            <a:xfrm>
              <a:off x="6457065" y="3913631"/>
              <a:ext cx="67055" cy="18287"/>
            </a:xfrm>
            <a:prstGeom prst="rect">
              <a:avLst/>
            </a:prstGeom>
          </p:spPr>
        </p:pic>
        <p:pic>
          <p:nvPicPr>
            <p:cNvPr id="928" name="object 928"/>
            <p:cNvPicPr/>
            <p:nvPr/>
          </p:nvPicPr>
          <p:blipFill>
            <a:blip r:embed="rId241" cstate="print"/>
            <a:stretch>
              <a:fillRect/>
            </a:stretch>
          </p:blipFill>
          <p:spPr>
            <a:xfrm>
              <a:off x="7645786" y="3895343"/>
              <a:ext cx="67056" cy="54863"/>
            </a:xfrm>
            <a:prstGeom prst="rect">
              <a:avLst/>
            </a:prstGeom>
          </p:spPr>
        </p:pic>
        <p:sp>
          <p:nvSpPr>
            <p:cNvPr id="929" name="object 929"/>
            <p:cNvSpPr/>
            <p:nvPr/>
          </p:nvSpPr>
          <p:spPr>
            <a:xfrm>
              <a:off x="5829178" y="3928872"/>
              <a:ext cx="6350" cy="0"/>
            </a:xfrm>
            <a:custGeom>
              <a:avLst/>
              <a:gdLst/>
              <a:ahLst/>
              <a:cxnLst/>
              <a:rect l="l" t="t" r="r" b="b"/>
              <a:pathLst>
                <a:path w="6350">
                  <a:moveTo>
                    <a:pt x="0" y="0"/>
                  </a:moveTo>
                  <a:lnTo>
                    <a:pt x="6095" y="0"/>
                  </a:lnTo>
                </a:path>
              </a:pathLst>
            </a:custGeom>
            <a:ln w="6095">
              <a:solidFill>
                <a:srgbClr val="1D1D1D"/>
              </a:solidFill>
            </a:ln>
          </p:spPr>
          <p:txBody>
            <a:bodyPr wrap="square" lIns="0" tIns="0" rIns="0" bIns="0" rtlCol="0"/>
            <a:lstStyle/>
            <a:p>
              <a:endParaRPr/>
            </a:p>
          </p:txBody>
        </p:sp>
        <p:sp>
          <p:nvSpPr>
            <p:cNvPr id="930" name="object 930"/>
            <p:cNvSpPr/>
            <p:nvPr/>
          </p:nvSpPr>
          <p:spPr>
            <a:xfrm>
              <a:off x="6499738" y="3928872"/>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931" name="object 931"/>
            <p:cNvSpPr/>
            <p:nvPr/>
          </p:nvSpPr>
          <p:spPr>
            <a:xfrm>
              <a:off x="6518026" y="3928872"/>
              <a:ext cx="6350" cy="0"/>
            </a:xfrm>
            <a:custGeom>
              <a:avLst/>
              <a:gdLst/>
              <a:ahLst/>
              <a:cxnLst/>
              <a:rect l="l" t="t" r="r" b="b"/>
              <a:pathLst>
                <a:path w="6350">
                  <a:moveTo>
                    <a:pt x="0" y="0"/>
                  </a:moveTo>
                  <a:lnTo>
                    <a:pt x="6095" y="0"/>
                  </a:lnTo>
                </a:path>
              </a:pathLst>
            </a:custGeom>
            <a:ln w="6095">
              <a:solidFill>
                <a:srgbClr val="BEBEBE"/>
              </a:solidFill>
            </a:ln>
          </p:spPr>
          <p:txBody>
            <a:bodyPr wrap="square" lIns="0" tIns="0" rIns="0" bIns="0" rtlCol="0"/>
            <a:lstStyle/>
            <a:p>
              <a:endParaRPr/>
            </a:p>
          </p:txBody>
        </p:sp>
        <p:sp>
          <p:nvSpPr>
            <p:cNvPr id="932" name="object 932"/>
            <p:cNvSpPr/>
            <p:nvPr/>
          </p:nvSpPr>
          <p:spPr>
            <a:xfrm>
              <a:off x="6944746" y="3928872"/>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sp>
          <p:nvSpPr>
            <p:cNvPr id="933" name="object 933"/>
            <p:cNvSpPr/>
            <p:nvPr/>
          </p:nvSpPr>
          <p:spPr>
            <a:xfrm>
              <a:off x="3634618" y="3934968"/>
              <a:ext cx="6350" cy="0"/>
            </a:xfrm>
            <a:custGeom>
              <a:avLst/>
              <a:gdLst/>
              <a:ahLst/>
              <a:cxnLst/>
              <a:rect l="l" t="t" r="r" b="b"/>
              <a:pathLst>
                <a:path w="6350">
                  <a:moveTo>
                    <a:pt x="0" y="0"/>
                  </a:moveTo>
                  <a:lnTo>
                    <a:pt x="6095" y="0"/>
                  </a:lnTo>
                </a:path>
              </a:pathLst>
            </a:custGeom>
            <a:ln w="6095">
              <a:solidFill>
                <a:srgbClr val="F1EEF1"/>
              </a:solidFill>
            </a:ln>
          </p:spPr>
          <p:txBody>
            <a:bodyPr wrap="square" lIns="0" tIns="0" rIns="0" bIns="0" rtlCol="0"/>
            <a:lstStyle/>
            <a:p>
              <a:endParaRPr/>
            </a:p>
          </p:txBody>
        </p:sp>
        <p:sp>
          <p:nvSpPr>
            <p:cNvPr id="934" name="object 934"/>
            <p:cNvSpPr/>
            <p:nvPr/>
          </p:nvSpPr>
          <p:spPr>
            <a:xfrm>
              <a:off x="5829178" y="3934968"/>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935" name="object 935"/>
            <p:cNvSpPr/>
            <p:nvPr/>
          </p:nvSpPr>
          <p:spPr>
            <a:xfrm>
              <a:off x="7895721" y="3934968"/>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936" name="object 936"/>
            <p:cNvSpPr/>
            <p:nvPr/>
          </p:nvSpPr>
          <p:spPr>
            <a:xfrm>
              <a:off x="5835274" y="3941063"/>
              <a:ext cx="6350" cy="0"/>
            </a:xfrm>
            <a:custGeom>
              <a:avLst/>
              <a:gdLst/>
              <a:ahLst/>
              <a:cxnLst/>
              <a:rect l="l" t="t" r="r" b="b"/>
              <a:pathLst>
                <a:path w="6350">
                  <a:moveTo>
                    <a:pt x="0" y="0"/>
                  </a:moveTo>
                  <a:lnTo>
                    <a:pt x="6095" y="0"/>
                  </a:lnTo>
                </a:path>
              </a:pathLst>
            </a:custGeom>
            <a:ln w="6095">
              <a:solidFill>
                <a:srgbClr val="1C1C1C"/>
              </a:solidFill>
            </a:ln>
          </p:spPr>
          <p:txBody>
            <a:bodyPr wrap="square" lIns="0" tIns="0" rIns="0" bIns="0" rtlCol="0"/>
            <a:lstStyle/>
            <a:p>
              <a:endParaRPr/>
            </a:p>
          </p:txBody>
        </p:sp>
        <p:sp>
          <p:nvSpPr>
            <p:cNvPr id="937" name="object 937"/>
            <p:cNvSpPr/>
            <p:nvPr/>
          </p:nvSpPr>
          <p:spPr>
            <a:xfrm>
              <a:off x="7895721" y="3941063"/>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938" name="object 938"/>
            <p:cNvSpPr/>
            <p:nvPr/>
          </p:nvSpPr>
          <p:spPr>
            <a:xfrm>
              <a:off x="7895721" y="3947159"/>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939" name="object 939"/>
            <p:cNvSpPr/>
            <p:nvPr/>
          </p:nvSpPr>
          <p:spPr>
            <a:xfrm>
              <a:off x="6365626" y="3953256"/>
              <a:ext cx="6350" cy="0"/>
            </a:xfrm>
            <a:custGeom>
              <a:avLst/>
              <a:gdLst/>
              <a:ahLst/>
              <a:cxnLst/>
              <a:rect l="l" t="t" r="r" b="b"/>
              <a:pathLst>
                <a:path w="6350">
                  <a:moveTo>
                    <a:pt x="0" y="0"/>
                  </a:moveTo>
                  <a:lnTo>
                    <a:pt x="6095" y="0"/>
                  </a:lnTo>
                </a:path>
              </a:pathLst>
            </a:custGeom>
            <a:ln w="6095">
              <a:solidFill>
                <a:srgbClr val="828254"/>
              </a:solidFill>
            </a:ln>
          </p:spPr>
          <p:txBody>
            <a:bodyPr wrap="square" lIns="0" tIns="0" rIns="0" bIns="0" rtlCol="0"/>
            <a:lstStyle/>
            <a:p>
              <a:endParaRPr/>
            </a:p>
          </p:txBody>
        </p:sp>
        <p:sp>
          <p:nvSpPr>
            <p:cNvPr id="940" name="object 940"/>
            <p:cNvSpPr/>
            <p:nvPr/>
          </p:nvSpPr>
          <p:spPr>
            <a:xfrm>
              <a:off x="7889626" y="3959352"/>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pic>
          <p:nvPicPr>
            <p:cNvPr id="941" name="object 941"/>
            <p:cNvPicPr/>
            <p:nvPr/>
          </p:nvPicPr>
          <p:blipFill>
            <a:blip r:embed="rId242" cstate="print"/>
            <a:stretch>
              <a:fillRect/>
            </a:stretch>
          </p:blipFill>
          <p:spPr>
            <a:xfrm>
              <a:off x="6627753" y="3810000"/>
              <a:ext cx="457199" cy="310895"/>
            </a:xfrm>
            <a:prstGeom prst="rect">
              <a:avLst/>
            </a:prstGeom>
          </p:spPr>
        </p:pic>
        <p:sp>
          <p:nvSpPr>
            <p:cNvPr id="942" name="object 942"/>
            <p:cNvSpPr/>
            <p:nvPr/>
          </p:nvSpPr>
          <p:spPr>
            <a:xfrm>
              <a:off x="6438778" y="397154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943" name="object 943"/>
            <p:cNvSpPr/>
            <p:nvPr/>
          </p:nvSpPr>
          <p:spPr>
            <a:xfrm>
              <a:off x="6438778" y="3977640"/>
              <a:ext cx="6350" cy="0"/>
            </a:xfrm>
            <a:custGeom>
              <a:avLst/>
              <a:gdLst/>
              <a:ahLst/>
              <a:cxnLst/>
              <a:rect l="l" t="t" r="r" b="b"/>
              <a:pathLst>
                <a:path w="6350">
                  <a:moveTo>
                    <a:pt x="0" y="0"/>
                  </a:moveTo>
                  <a:lnTo>
                    <a:pt x="6095" y="0"/>
                  </a:lnTo>
                </a:path>
              </a:pathLst>
            </a:custGeom>
            <a:ln w="6095">
              <a:solidFill>
                <a:srgbClr val="C3C3C3"/>
              </a:solidFill>
            </a:ln>
          </p:spPr>
          <p:txBody>
            <a:bodyPr wrap="square" lIns="0" tIns="0" rIns="0" bIns="0" rtlCol="0"/>
            <a:lstStyle/>
            <a:p>
              <a:endParaRPr/>
            </a:p>
          </p:txBody>
        </p:sp>
        <p:sp>
          <p:nvSpPr>
            <p:cNvPr id="944" name="object 944"/>
            <p:cNvSpPr/>
            <p:nvPr/>
          </p:nvSpPr>
          <p:spPr>
            <a:xfrm>
              <a:off x="4366138" y="4002024"/>
              <a:ext cx="6350" cy="0"/>
            </a:xfrm>
            <a:custGeom>
              <a:avLst/>
              <a:gdLst/>
              <a:ahLst/>
              <a:cxnLst/>
              <a:rect l="l" t="t" r="r" b="b"/>
              <a:pathLst>
                <a:path w="6350">
                  <a:moveTo>
                    <a:pt x="0" y="0"/>
                  </a:moveTo>
                  <a:lnTo>
                    <a:pt x="6095" y="0"/>
                  </a:lnTo>
                </a:path>
              </a:pathLst>
            </a:custGeom>
            <a:ln w="6095">
              <a:solidFill>
                <a:srgbClr val="393939"/>
              </a:solidFill>
            </a:ln>
          </p:spPr>
          <p:txBody>
            <a:bodyPr wrap="square" lIns="0" tIns="0" rIns="0" bIns="0" rtlCol="0"/>
            <a:lstStyle/>
            <a:p>
              <a:endParaRPr/>
            </a:p>
          </p:txBody>
        </p:sp>
        <p:sp>
          <p:nvSpPr>
            <p:cNvPr id="945" name="object 945"/>
            <p:cNvSpPr/>
            <p:nvPr/>
          </p:nvSpPr>
          <p:spPr>
            <a:xfrm>
              <a:off x="4402714" y="4002024"/>
              <a:ext cx="6350" cy="0"/>
            </a:xfrm>
            <a:custGeom>
              <a:avLst/>
              <a:gdLst/>
              <a:ahLst/>
              <a:cxnLst/>
              <a:rect l="l" t="t" r="r" b="b"/>
              <a:pathLst>
                <a:path w="6350">
                  <a:moveTo>
                    <a:pt x="0" y="0"/>
                  </a:moveTo>
                  <a:lnTo>
                    <a:pt x="6095" y="0"/>
                  </a:lnTo>
                </a:path>
              </a:pathLst>
            </a:custGeom>
            <a:ln w="6095">
              <a:solidFill>
                <a:srgbClr val="E0B5A7"/>
              </a:solidFill>
            </a:ln>
          </p:spPr>
          <p:txBody>
            <a:bodyPr wrap="square" lIns="0" tIns="0" rIns="0" bIns="0" rtlCol="0"/>
            <a:lstStyle/>
            <a:p>
              <a:endParaRPr/>
            </a:p>
          </p:txBody>
        </p:sp>
        <p:pic>
          <p:nvPicPr>
            <p:cNvPr id="946" name="object 946"/>
            <p:cNvPicPr/>
            <p:nvPr/>
          </p:nvPicPr>
          <p:blipFill>
            <a:blip r:embed="rId243" cstate="print"/>
            <a:stretch>
              <a:fillRect/>
            </a:stretch>
          </p:blipFill>
          <p:spPr>
            <a:xfrm>
              <a:off x="4439290" y="3998975"/>
              <a:ext cx="195071" cy="18287"/>
            </a:xfrm>
            <a:prstGeom prst="rect">
              <a:avLst/>
            </a:prstGeom>
          </p:spPr>
        </p:pic>
        <p:pic>
          <p:nvPicPr>
            <p:cNvPr id="947" name="object 947"/>
            <p:cNvPicPr/>
            <p:nvPr/>
          </p:nvPicPr>
          <p:blipFill>
            <a:blip r:embed="rId244" cstate="print"/>
            <a:stretch>
              <a:fillRect/>
            </a:stretch>
          </p:blipFill>
          <p:spPr>
            <a:xfrm>
              <a:off x="5634106" y="3998975"/>
              <a:ext cx="121919" cy="12191"/>
            </a:xfrm>
            <a:prstGeom prst="rect">
              <a:avLst/>
            </a:prstGeom>
          </p:spPr>
        </p:pic>
        <p:pic>
          <p:nvPicPr>
            <p:cNvPr id="948" name="object 948"/>
            <p:cNvPicPr/>
            <p:nvPr/>
          </p:nvPicPr>
          <p:blipFill>
            <a:blip r:embed="rId245" cstate="print"/>
            <a:stretch>
              <a:fillRect/>
            </a:stretch>
          </p:blipFill>
          <p:spPr>
            <a:xfrm>
              <a:off x="5493897" y="3998975"/>
              <a:ext cx="115823" cy="12191"/>
            </a:xfrm>
            <a:prstGeom prst="rect">
              <a:avLst/>
            </a:prstGeom>
          </p:spPr>
        </p:pic>
        <p:sp>
          <p:nvSpPr>
            <p:cNvPr id="949" name="object 949"/>
            <p:cNvSpPr/>
            <p:nvPr/>
          </p:nvSpPr>
          <p:spPr>
            <a:xfrm>
              <a:off x="4366138" y="4008119"/>
              <a:ext cx="6350" cy="0"/>
            </a:xfrm>
            <a:custGeom>
              <a:avLst/>
              <a:gdLst/>
              <a:ahLst/>
              <a:cxnLst/>
              <a:rect l="l" t="t" r="r" b="b"/>
              <a:pathLst>
                <a:path w="6350">
                  <a:moveTo>
                    <a:pt x="0" y="0"/>
                  </a:moveTo>
                  <a:lnTo>
                    <a:pt x="6095" y="0"/>
                  </a:lnTo>
                </a:path>
              </a:pathLst>
            </a:custGeom>
            <a:ln w="6095">
              <a:solidFill>
                <a:srgbClr val="545454"/>
              </a:solidFill>
            </a:ln>
          </p:spPr>
          <p:txBody>
            <a:bodyPr wrap="square" lIns="0" tIns="0" rIns="0" bIns="0" rtlCol="0"/>
            <a:lstStyle/>
            <a:p>
              <a:endParaRPr/>
            </a:p>
          </p:txBody>
        </p:sp>
        <p:sp>
          <p:nvSpPr>
            <p:cNvPr id="950" name="object 950"/>
            <p:cNvSpPr/>
            <p:nvPr/>
          </p:nvSpPr>
          <p:spPr>
            <a:xfrm>
              <a:off x="4396618" y="4008119"/>
              <a:ext cx="6350" cy="0"/>
            </a:xfrm>
            <a:custGeom>
              <a:avLst/>
              <a:gdLst/>
              <a:ahLst/>
              <a:cxnLst/>
              <a:rect l="l" t="t" r="r" b="b"/>
              <a:pathLst>
                <a:path w="6350">
                  <a:moveTo>
                    <a:pt x="0" y="0"/>
                  </a:moveTo>
                  <a:lnTo>
                    <a:pt x="6095" y="0"/>
                  </a:lnTo>
                </a:path>
              </a:pathLst>
            </a:custGeom>
            <a:ln w="6095">
              <a:solidFill>
                <a:srgbClr val="9FA1A1"/>
              </a:solidFill>
            </a:ln>
          </p:spPr>
          <p:txBody>
            <a:bodyPr wrap="square" lIns="0" tIns="0" rIns="0" bIns="0" rtlCol="0"/>
            <a:lstStyle/>
            <a:p>
              <a:endParaRPr/>
            </a:p>
          </p:txBody>
        </p:sp>
        <p:sp>
          <p:nvSpPr>
            <p:cNvPr id="951" name="object 951"/>
            <p:cNvSpPr/>
            <p:nvPr/>
          </p:nvSpPr>
          <p:spPr>
            <a:xfrm>
              <a:off x="4427098" y="4008119"/>
              <a:ext cx="6350" cy="0"/>
            </a:xfrm>
            <a:custGeom>
              <a:avLst/>
              <a:gdLst/>
              <a:ahLst/>
              <a:cxnLst/>
              <a:rect l="l" t="t" r="r" b="b"/>
              <a:pathLst>
                <a:path w="6350">
                  <a:moveTo>
                    <a:pt x="0" y="0"/>
                  </a:moveTo>
                  <a:lnTo>
                    <a:pt x="6095" y="0"/>
                  </a:lnTo>
                </a:path>
              </a:pathLst>
            </a:custGeom>
            <a:ln w="6095">
              <a:solidFill>
                <a:srgbClr val="939393"/>
              </a:solidFill>
            </a:ln>
          </p:spPr>
          <p:txBody>
            <a:bodyPr wrap="square" lIns="0" tIns="0" rIns="0" bIns="0" rtlCol="0"/>
            <a:lstStyle/>
            <a:p>
              <a:endParaRPr/>
            </a:p>
          </p:txBody>
        </p:sp>
        <p:sp>
          <p:nvSpPr>
            <p:cNvPr id="952" name="object 952"/>
            <p:cNvSpPr/>
            <p:nvPr/>
          </p:nvSpPr>
          <p:spPr>
            <a:xfrm>
              <a:off x="4457578" y="4008119"/>
              <a:ext cx="6350" cy="0"/>
            </a:xfrm>
            <a:custGeom>
              <a:avLst/>
              <a:gdLst/>
              <a:ahLst/>
              <a:cxnLst/>
              <a:rect l="l" t="t" r="r" b="b"/>
              <a:pathLst>
                <a:path w="6350">
                  <a:moveTo>
                    <a:pt x="0" y="0"/>
                  </a:moveTo>
                  <a:lnTo>
                    <a:pt x="6095" y="0"/>
                  </a:lnTo>
                </a:path>
              </a:pathLst>
            </a:custGeom>
            <a:ln w="6095">
              <a:solidFill>
                <a:srgbClr val="CFCFCF"/>
              </a:solidFill>
            </a:ln>
          </p:spPr>
          <p:txBody>
            <a:bodyPr wrap="square" lIns="0" tIns="0" rIns="0" bIns="0" rtlCol="0"/>
            <a:lstStyle/>
            <a:p>
              <a:endParaRPr/>
            </a:p>
          </p:txBody>
        </p:sp>
        <p:sp>
          <p:nvSpPr>
            <p:cNvPr id="953" name="object 953"/>
            <p:cNvSpPr/>
            <p:nvPr/>
          </p:nvSpPr>
          <p:spPr>
            <a:xfrm>
              <a:off x="5603626" y="4008119"/>
              <a:ext cx="6350" cy="0"/>
            </a:xfrm>
            <a:custGeom>
              <a:avLst/>
              <a:gdLst/>
              <a:ahLst/>
              <a:cxnLst/>
              <a:rect l="l" t="t" r="r" b="b"/>
              <a:pathLst>
                <a:path w="6350">
                  <a:moveTo>
                    <a:pt x="0" y="0"/>
                  </a:moveTo>
                  <a:lnTo>
                    <a:pt x="6095" y="0"/>
                  </a:lnTo>
                </a:path>
              </a:pathLst>
            </a:custGeom>
            <a:ln w="6095">
              <a:solidFill>
                <a:srgbClr val="181919"/>
              </a:solidFill>
            </a:ln>
          </p:spPr>
          <p:txBody>
            <a:bodyPr wrap="square" lIns="0" tIns="0" rIns="0" bIns="0" rtlCol="0"/>
            <a:lstStyle/>
            <a:p>
              <a:endParaRPr/>
            </a:p>
          </p:txBody>
        </p:sp>
        <p:sp>
          <p:nvSpPr>
            <p:cNvPr id="954" name="object 954"/>
            <p:cNvSpPr/>
            <p:nvPr/>
          </p:nvSpPr>
          <p:spPr>
            <a:xfrm>
              <a:off x="4305178" y="4014215"/>
              <a:ext cx="6350" cy="0"/>
            </a:xfrm>
            <a:custGeom>
              <a:avLst/>
              <a:gdLst/>
              <a:ahLst/>
              <a:cxnLst/>
              <a:rect l="l" t="t" r="r" b="b"/>
              <a:pathLst>
                <a:path w="6350">
                  <a:moveTo>
                    <a:pt x="0" y="0"/>
                  </a:moveTo>
                  <a:lnTo>
                    <a:pt x="6095" y="0"/>
                  </a:lnTo>
                </a:path>
              </a:pathLst>
            </a:custGeom>
            <a:ln w="6095">
              <a:solidFill>
                <a:srgbClr val="949494"/>
              </a:solidFill>
            </a:ln>
          </p:spPr>
          <p:txBody>
            <a:bodyPr wrap="square" lIns="0" tIns="0" rIns="0" bIns="0" rtlCol="0"/>
            <a:lstStyle/>
            <a:p>
              <a:endParaRPr/>
            </a:p>
          </p:txBody>
        </p:sp>
        <p:sp>
          <p:nvSpPr>
            <p:cNvPr id="955" name="object 955"/>
            <p:cNvSpPr/>
            <p:nvPr/>
          </p:nvSpPr>
          <p:spPr>
            <a:xfrm>
              <a:off x="4396618" y="4014215"/>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sp>
          <p:nvSpPr>
            <p:cNvPr id="956" name="object 956"/>
            <p:cNvSpPr/>
            <p:nvPr/>
          </p:nvSpPr>
          <p:spPr>
            <a:xfrm>
              <a:off x="4427098" y="4014215"/>
              <a:ext cx="6350" cy="0"/>
            </a:xfrm>
            <a:custGeom>
              <a:avLst/>
              <a:gdLst/>
              <a:ahLst/>
              <a:cxnLst/>
              <a:rect l="l" t="t" r="r" b="b"/>
              <a:pathLst>
                <a:path w="6350">
                  <a:moveTo>
                    <a:pt x="0" y="0"/>
                  </a:moveTo>
                  <a:lnTo>
                    <a:pt x="6095" y="0"/>
                  </a:lnTo>
                </a:path>
              </a:pathLst>
            </a:custGeom>
            <a:ln w="6095">
              <a:solidFill>
                <a:srgbClr val="626262"/>
              </a:solidFill>
            </a:ln>
          </p:spPr>
          <p:txBody>
            <a:bodyPr wrap="square" lIns="0" tIns="0" rIns="0" bIns="0" rtlCol="0"/>
            <a:lstStyle/>
            <a:p>
              <a:endParaRPr/>
            </a:p>
          </p:txBody>
        </p:sp>
        <p:sp>
          <p:nvSpPr>
            <p:cNvPr id="957" name="object 957"/>
            <p:cNvSpPr/>
            <p:nvPr/>
          </p:nvSpPr>
          <p:spPr>
            <a:xfrm>
              <a:off x="4457578" y="4014215"/>
              <a:ext cx="6350" cy="0"/>
            </a:xfrm>
            <a:custGeom>
              <a:avLst/>
              <a:gdLst/>
              <a:ahLst/>
              <a:cxnLst/>
              <a:rect l="l" t="t" r="r" b="b"/>
              <a:pathLst>
                <a:path w="6350">
                  <a:moveTo>
                    <a:pt x="0" y="0"/>
                  </a:moveTo>
                  <a:lnTo>
                    <a:pt x="6095" y="0"/>
                  </a:lnTo>
                </a:path>
              </a:pathLst>
            </a:custGeom>
            <a:ln w="6095">
              <a:solidFill>
                <a:srgbClr val="BCBCBC"/>
              </a:solidFill>
            </a:ln>
          </p:spPr>
          <p:txBody>
            <a:bodyPr wrap="square" lIns="0" tIns="0" rIns="0" bIns="0" rtlCol="0"/>
            <a:lstStyle/>
            <a:p>
              <a:endParaRPr/>
            </a:p>
          </p:txBody>
        </p:sp>
        <p:sp>
          <p:nvSpPr>
            <p:cNvPr id="958" name="object 958"/>
            <p:cNvSpPr/>
            <p:nvPr/>
          </p:nvSpPr>
          <p:spPr>
            <a:xfrm>
              <a:off x="4469770" y="4014215"/>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959" name="object 959"/>
            <p:cNvSpPr/>
            <p:nvPr/>
          </p:nvSpPr>
          <p:spPr>
            <a:xfrm>
              <a:off x="4488058" y="4014215"/>
              <a:ext cx="6350" cy="0"/>
            </a:xfrm>
            <a:custGeom>
              <a:avLst/>
              <a:gdLst/>
              <a:ahLst/>
              <a:cxnLst/>
              <a:rect l="l" t="t" r="r" b="b"/>
              <a:pathLst>
                <a:path w="6350">
                  <a:moveTo>
                    <a:pt x="0" y="0"/>
                  </a:moveTo>
                  <a:lnTo>
                    <a:pt x="6095" y="0"/>
                  </a:lnTo>
                </a:path>
              </a:pathLst>
            </a:custGeom>
            <a:ln w="6095">
              <a:solidFill>
                <a:srgbClr val="818282"/>
              </a:solidFill>
            </a:ln>
          </p:spPr>
          <p:txBody>
            <a:bodyPr wrap="square" lIns="0" tIns="0" rIns="0" bIns="0" rtlCol="0"/>
            <a:lstStyle/>
            <a:p>
              <a:endParaRPr/>
            </a:p>
          </p:txBody>
        </p:sp>
        <p:pic>
          <p:nvPicPr>
            <p:cNvPr id="960" name="object 960"/>
            <p:cNvPicPr/>
            <p:nvPr/>
          </p:nvPicPr>
          <p:blipFill>
            <a:blip r:embed="rId246" cstate="print"/>
            <a:stretch>
              <a:fillRect/>
            </a:stretch>
          </p:blipFill>
          <p:spPr>
            <a:xfrm>
              <a:off x="5676778" y="4005072"/>
              <a:ext cx="286511" cy="12191"/>
            </a:xfrm>
            <a:prstGeom prst="rect">
              <a:avLst/>
            </a:prstGeom>
          </p:spPr>
        </p:pic>
        <p:sp>
          <p:nvSpPr>
            <p:cNvPr id="961" name="object 961"/>
            <p:cNvSpPr/>
            <p:nvPr/>
          </p:nvSpPr>
          <p:spPr>
            <a:xfrm>
              <a:off x="4518538" y="4014215"/>
              <a:ext cx="6350" cy="0"/>
            </a:xfrm>
            <a:custGeom>
              <a:avLst/>
              <a:gdLst/>
              <a:ahLst/>
              <a:cxnLst/>
              <a:rect l="l" t="t" r="r" b="b"/>
              <a:pathLst>
                <a:path w="6350">
                  <a:moveTo>
                    <a:pt x="0" y="0"/>
                  </a:moveTo>
                  <a:lnTo>
                    <a:pt x="6095" y="0"/>
                  </a:lnTo>
                </a:path>
              </a:pathLst>
            </a:custGeom>
            <a:ln w="6095">
              <a:solidFill>
                <a:srgbClr val="5F5F5F"/>
              </a:solidFill>
            </a:ln>
          </p:spPr>
          <p:txBody>
            <a:bodyPr wrap="square" lIns="0" tIns="0" rIns="0" bIns="0" rtlCol="0"/>
            <a:lstStyle/>
            <a:p>
              <a:endParaRPr/>
            </a:p>
          </p:txBody>
        </p:sp>
        <p:sp>
          <p:nvSpPr>
            <p:cNvPr id="962" name="object 962"/>
            <p:cNvSpPr/>
            <p:nvPr/>
          </p:nvSpPr>
          <p:spPr>
            <a:xfrm>
              <a:off x="4542922" y="4014215"/>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963" name="object 963"/>
            <p:cNvSpPr/>
            <p:nvPr/>
          </p:nvSpPr>
          <p:spPr>
            <a:xfrm>
              <a:off x="4555114" y="4014215"/>
              <a:ext cx="6350" cy="0"/>
            </a:xfrm>
            <a:custGeom>
              <a:avLst/>
              <a:gdLst/>
              <a:ahLst/>
              <a:cxnLst/>
              <a:rect l="l" t="t" r="r" b="b"/>
              <a:pathLst>
                <a:path w="6350">
                  <a:moveTo>
                    <a:pt x="0" y="0"/>
                  </a:moveTo>
                  <a:lnTo>
                    <a:pt x="6095" y="0"/>
                  </a:lnTo>
                </a:path>
              </a:pathLst>
            </a:custGeom>
            <a:ln w="6095">
              <a:solidFill>
                <a:srgbClr val="828484"/>
              </a:solidFill>
            </a:ln>
          </p:spPr>
          <p:txBody>
            <a:bodyPr wrap="square" lIns="0" tIns="0" rIns="0" bIns="0" rtlCol="0"/>
            <a:lstStyle/>
            <a:p>
              <a:endParaRPr/>
            </a:p>
          </p:txBody>
        </p:sp>
        <p:sp>
          <p:nvSpPr>
            <p:cNvPr id="964" name="object 964"/>
            <p:cNvSpPr/>
            <p:nvPr/>
          </p:nvSpPr>
          <p:spPr>
            <a:xfrm>
              <a:off x="4573402" y="4014215"/>
              <a:ext cx="6350" cy="0"/>
            </a:xfrm>
            <a:custGeom>
              <a:avLst/>
              <a:gdLst/>
              <a:ahLst/>
              <a:cxnLst/>
              <a:rect l="l" t="t" r="r" b="b"/>
              <a:pathLst>
                <a:path w="6350">
                  <a:moveTo>
                    <a:pt x="0" y="0"/>
                  </a:moveTo>
                  <a:lnTo>
                    <a:pt x="6095" y="0"/>
                  </a:lnTo>
                </a:path>
              </a:pathLst>
            </a:custGeom>
            <a:ln w="6095">
              <a:solidFill>
                <a:srgbClr val="393939"/>
              </a:solidFill>
            </a:ln>
          </p:spPr>
          <p:txBody>
            <a:bodyPr wrap="square" lIns="0" tIns="0" rIns="0" bIns="0" rtlCol="0"/>
            <a:lstStyle/>
            <a:p>
              <a:endParaRPr/>
            </a:p>
          </p:txBody>
        </p:sp>
        <p:sp>
          <p:nvSpPr>
            <p:cNvPr id="965" name="object 965"/>
            <p:cNvSpPr/>
            <p:nvPr/>
          </p:nvSpPr>
          <p:spPr>
            <a:xfrm>
              <a:off x="4591690" y="4014215"/>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pic>
          <p:nvPicPr>
            <p:cNvPr id="966" name="object 966"/>
            <p:cNvPicPr/>
            <p:nvPr/>
          </p:nvPicPr>
          <p:blipFill>
            <a:blip r:embed="rId247" cstate="print"/>
            <a:stretch>
              <a:fillRect/>
            </a:stretch>
          </p:blipFill>
          <p:spPr>
            <a:xfrm>
              <a:off x="4238122" y="4005072"/>
              <a:ext cx="152399" cy="18287"/>
            </a:xfrm>
            <a:prstGeom prst="rect">
              <a:avLst/>
            </a:prstGeom>
          </p:spPr>
        </p:pic>
        <p:sp>
          <p:nvSpPr>
            <p:cNvPr id="967" name="object 967"/>
            <p:cNvSpPr/>
            <p:nvPr/>
          </p:nvSpPr>
          <p:spPr>
            <a:xfrm>
              <a:off x="5396362" y="4014215"/>
              <a:ext cx="6350" cy="0"/>
            </a:xfrm>
            <a:custGeom>
              <a:avLst/>
              <a:gdLst/>
              <a:ahLst/>
              <a:cxnLst/>
              <a:rect l="l" t="t" r="r" b="b"/>
              <a:pathLst>
                <a:path w="6350">
                  <a:moveTo>
                    <a:pt x="0" y="0"/>
                  </a:moveTo>
                  <a:lnTo>
                    <a:pt x="6095" y="0"/>
                  </a:lnTo>
                </a:path>
              </a:pathLst>
            </a:custGeom>
            <a:ln w="6095">
              <a:solidFill>
                <a:srgbClr val="2F2F2F"/>
              </a:solidFill>
            </a:ln>
          </p:spPr>
          <p:txBody>
            <a:bodyPr wrap="square" lIns="0" tIns="0" rIns="0" bIns="0" rtlCol="0"/>
            <a:lstStyle/>
            <a:p>
              <a:endParaRPr/>
            </a:p>
          </p:txBody>
        </p:sp>
        <p:sp>
          <p:nvSpPr>
            <p:cNvPr id="968" name="object 968"/>
            <p:cNvSpPr/>
            <p:nvPr/>
          </p:nvSpPr>
          <p:spPr>
            <a:xfrm>
              <a:off x="5408553" y="4014215"/>
              <a:ext cx="6350" cy="0"/>
            </a:xfrm>
            <a:custGeom>
              <a:avLst/>
              <a:gdLst/>
              <a:ahLst/>
              <a:cxnLst/>
              <a:rect l="l" t="t" r="r" b="b"/>
              <a:pathLst>
                <a:path w="6350">
                  <a:moveTo>
                    <a:pt x="0" y="0"/>
                  </a:moveTo>
                  <a:lnTo>
                    <a:pt x="6095" y="0"/>
                  </a:lnTo>
                </a:path>
              </a:pathLst>
            </a:custGeom>
            <a:ln w="6095">
              <a:solidFill>
                <a:srgbClr val="2A2A2A"/>
              </a:solidFill>
            </a:ln>
          </p:spPr>
          <p:txBody>
            <a:bodyPr wrap="square" lIns="0" tIns="0" rIns="0" bIns="0" rtlCol="0"/>
            <a:lstStyle/>
            <a:p>
              <a:endParaRPr/>
            </a:p>
          </p:txBody>
        </p:sp>
        <p:pic>
          <p:nvPicPr>
            <p:cNvPr id="969" name="object 969"/>
            <p:cNvPicPr/>
            <p:nvPr/>
          </p:nvPicPr>
          <p:blipFill>
            <a:blip r:embed="rId248" cstate="print"/>
            <a:stretch>
              <a:fillRect/>
            </a:stretch>
          </p:blipFill>
          <p:spPr>
            <a:xfrm>
              <a:off x="5591434" y="4011168"/>
              <a:ext cx="128015" cy="12191"/>
            </a:xfrm>
            <a:prstGeom prst="rect">
              <a:avLst/>
            </a:prstGeom>
          </p:spPr>
        </p:pic>
        <p:pic>
          <p:nvPicPr>
            <p:cNvPr id="970" name="object 970"/>
            <p:cNvPicPr/>
            <p:nvPr/>
          </p:nvPicPr>
          <p:blipFill>
            <a:blip r:embed="rId249" cstate="print"/>
            <a:stretch>
              <a:fillRect/>
            </a:stretch>
          </p:blipFill>
          <p:spPr>
            <a:xfrm>
              <a:off x="5835274" y="4011168"/>
              <a:ext cx="121920" cy="12191"/>
            </a:xfrm>
            <a:prstGeom prst="rect">
              <a:avLst/>
            </a:prstGeom>
          </p:spPr>
        </p:pic>
        <p:pic>
          <p:nvPicPr>
            <p:cNvPr id="971" name="object 971"/>
            <p:cNvPicPr/>
            <p:nvPr/>
          </p:nvPicPr>
          <p:blipFill>
            <a:blip r:embed="rId250" cstate="print"/>
            <a:stretch>
              <a:fillRect/>
            </a:stretch>
          </p:blipFill>
          <p:spPr>
            <a:xfrm>
              <a:off x="4378330" y="4011168"/>
              <a:ext cx="134111" cy="18287"/>
            </a:xfrm>
            <a:prstGeom prst="rect">
              <a:avLst/>
            </a:prstGeom>
          </p:spPr>
        </p:pic>
        <p:sp>
          <p:nvSpPr>
            <p:cNvPr id="972" name="object 972"/>
            <p:cNvSpPr/>
            <p:nvPr/>
          </p:nvSpPr>
          <p:spPr>
            <a:xfrm>
              <a:off x="5396362" y="4020312"/>
              <a:ext cx="6350" cy="0"/>
            </a:xfrm>
            <a:custGeom>
              <a:avLst/>
              <a:gdLst/>
              <a:ahLst/>
              <a:cxnLst/>
              <a:rect l="l" t="t" r="r" b="b"/>
              <a:pathLst>
                <a:path w="6350">
                  <a:moveTo>
                    <a:pt x="0" y="0"/>
                  </a:moveTo>
                  <a:lnTo>
                    <a:pt x="6095" y="0"/>
                  </a:lnTo>
                </a:path>
              </a:pathLst>
            </a:custGeom>
            <a:ln w="6095">
              <a:solidFill>
                <a:srgbClr val="494949"/>
              </a:solidFill>
            </a:ln>
          </p:spPr>
          <p:txBody>
            <a:bodyPr wrap="square" lIns="0" tIns="0" rIns="0" bIns="0" rtlCol="0"/>
            <a:lstStyle/>
            <a:p>
              <a:endParaRPr/>
            </a:p>
          </p:txBody>
        </p:sp>
        <p:sp>
          <p:nvSpPr>
            <p:cNvPr id="973" name="object 973"/>
            <p:cNvSpPr/>
            <p:nvPr/>
          </p:nvSpPr>
          <p:spPr>
            <a:xfrm>
              <a:off x="5408553" y="4020312"/>
              <a:ext cx="6350" cy="0"/>
            </a:xfrm>
            <a:custGeom>
              <a:avLst/>
              <a:gdLst/>
              <a:ahLst/>
              <a:cxnLst/>
              <a:rect l="l" t="t" r="r" b="b"/>
              <a:pathLst>
                <a:path w="6350">
                  <a:moveTo>
                    <a:pt x="0" y="0"/>
                  </a:moveTo>
                  <a:lnTo>
                    <a:pt x="6095" y="0"/>
                  </a:lnTo>
                </a:path>
              </a:pathLst>
            </a:custGeom>
            <a:ln w="6095">
              <a:solidFill>
                <a:srgbClr val="444444"/>
              </a:solidFill>
            </a:ln>
          </p:spPr>
          <p:txBody>
            <a:bodyPr wrap="square" lIns="0" tIns="0" rIns="0" bIns="0" rtlCol="0"/>
            <a:lstStyle/>
            <a:p>
              <a:endParaRPr/>
            </a:p>
          </p:txBody>
        </p:sp>
        <p:sp>
          <p:nvSpPr>
            <p:cNvPr id="974" name="object 974"/>
            <p:cNvSpPr/>
            <p:nvPr/>
          </p:nvSpPr>
          <p:spPr>
            <a:xfrm>
              <a:off x="5865753" y="4020312"/>
              <a:ext cx="6350" cy="0"/>
            </a:xfrm>
            <a:custGeom>
              <a:avLst/>
              <a:gdLst/>
              <a:ahLst/>
              <a:cxnLst/>
              <a:rect l="l" t="t" r="r" b="b"/>
              <a:pathLst>
                <a:path w="6350">
                  <a:moveTo>
                    <a:pt x="0" y="0"/>
                  </a:moveTo>
                  <a:lnTo>
                    <a:pt x="6095" y="0"/>
                  </a:lnTo>
                </a:path>
              </a:pathLst>
            </a:custGeom>
            <a:ln w="6095">
              <a:solidFill>
                <a:srgbClr val="686868"/>
              </a:solidFill>
            </a:ln>
          </p:spPr>
          <p:txBody>
            <a:bodyPr wrap="square" lIns="0" tIns="0" rIns="0" bIns="0" rtlCol="0"/>
            <a:lstStyle/>
            <a:p>
              <a:endParaRPr/>
            </a:p>
          </p:txBody>
        </p:sp>
        <p:pic>
          <p:nvPicPr>
            <p:cNvPr id="975" name="object 975"/>
            <p:cNvPicPr/>
            <p:nvPr/>
          </p:nvPicPr>
          <p:blipFill>
            <a:blip r:embed="rId251" cstate="print"/>
            <a:stretch>
              <a:fillRect/>
            </a:stretch>
          </p:blipFill>
          <p:spPr>
            <a:xfrm>
              <a:off x="5493897" y="4011168"/>
              <a:ext cx="335279" cy="18287"/>
            </a:xfrm>
            <a:prstGeom prst="rect">
              <a:avLst/>
            </a:prstGeom>
          </p:spPr>
        </p:pic>
        <p:pic>
          <p:nvPicPr>
            <p:cNvPr id="976" name="object 976"/>
            <p:cNvPicPr/>
            <p:nvPr/>
          </p:nvPicPr>
          <p:blipFill>
            <a:blip r:embed="rId252" cstate="print"/>
            <a:stretch>
              <a:fillRect/>
            </a:stretch>
          </p:blipFill>
          <p:spPr>
            <a:xfrm>
              <a:off x="4518538" y="4017263"/>
              <a:ext cx="85343" cy="12191"/>
            </a:xfrm>
            <a:prstGeom prst="rect">
              <a:avLst/>
            </a:prstGeom>
          </p:spPr>
        </p:pic>
        <p:pic>
          <p:nvPicPr>
            <p:cNvPr id="977" name="object 977"/>
            <p:cNvPicPr/>
            <p:nvPr/>
          </p:nvPicPr>
          <p:blipFill>
            <a:blip r:embed="rId253" cstate="print"/>
            <a:stretch>
              <a:fillRect/>
            </a:stretch>
          </p:blipFill>
          <p:spPr>
            <a:xfrm>
              <a:off x="4232026" y="4017263"/>
              <a:ext cx="140207" cy="12191"/>
            </a:xfrm>
            <a:prstGeom prst="rect">
              <a:avLst/>
            </a:prstGeom>
          </p:spPr>
        </p:pic>
        <p:sp>
          <p:nvSpPr>
            <p:cNvPr id="978" name="object 978"/>
            <p:cNvSpPr/>
            <p:nvPr/>
          </p:nvSpPr>
          <p:spPr>
            <a:xfrm>
              <a:off x="4305178" y="4026408"/>
              <a:ext cx="6350" cy="0"/>
            </a:xfrm>
            <a:custGeom>
              <a:avLst/>
              <a:gdLst/>
              <a:ahLst/>
              <a:cxnLst/>
              <a:rect l="l" t="t" r="r" b="b"/>
              <a:pathLst>
                <a:path w="6350">
                  <a:moveTo>
                    <a:pt x="0" y="0"/>
                  </a:moveTo>
                  <a:lnTo>
                    <a:pt x="6095" y="0"/>
                  </a:lnTo>
                </a:path>
              </a:pathLst>
            </a:custGeom>
            <a:ln w="6095">
              <a:solidFill>
                <a:srgbClr val="7F7F7F"/>
              </a:solidFill>
            </a:ln>
          </p:spPr>
          <p:txBody>
            <a:bodyPr wrap="square" lIns="0" tIns="0" rIns="0" bIns="0" rtlCol="0"/>
            <a:lstStyle/>
            <a:p>
              <a:endParaRPr/>
            </a:p>
          </p:txBody>
        </p:sp>
        <p:sp>
          <p:nvSpPr>
            <p:cNvPr id="979" name="object 979"/>
            <p:cNvSpPr/>
            <p:nvPr/>
          </p:nvSpPr>
          <p:spPr>
            <a:xfrm>
              <a:off x="4317370" y="4026408"/>
              <a:ext cx="6350" cy="0"/>
            </a:xfrm>
            <a:custGeom>
              <a:avLst/>
              <a:gdLst/>
              <a:ahLst/>
              <a:cxnLst/>
              <a:rect l="l" t="t" r="r" b="b"/>
              <a:pathLst>
                <a:path w="6350">
                  <a:moveTo>
                    <a:pt x="0" y="0"/>
                  </a:moveTo>
                  <a:lnTo>
                    <a:pt x="6095" y="0"/>
                  </a:lnTo>
                </a:path>
              </a:pathLst>
            </a:custGeom>
            <a:ln w="6095">
              <a:solidFill>
                <a:srgbClr val="8B8B8B"/>
              </a:solidFill>
            </a:ln>
          </p:spPr>
          <p:txBody>
            <a:bodyPr wrap="square" lIns="0" tIns="0" rIns="0" bIns="0" rtlCol="0"/>
            <a:lstStyle/>
            <a:p>
              <a:endParaRPr/>
            </a:p>
          </p:txBody>
        </p:sp>
        <p:sp>
          <p:nvSpPr>
            <p:cNvPr id="980" name="object 980"/>
            <p:cNvSpPr/>
            <p:nvPr/>
          </p:nvSpPr>
          <p:spPr>
            <a:xfrm>
              <a:off x="4366138" y="4026408"/>
              <a:ext cx="6350" cy="0"/>
            </a:xfrm>
            <a:custGeom>
              <a:avLst/>
              <a:gdLst/>
              <a:ahLst/>
              <a:cxnLst/>
              <a:rect l="l" t="t" r="r" b="b"/>
              <a:pathLst>
                <a:path w="6350">
                  <a:moveTo>
                    <a:pt x="0" y="0"/>
                  </a:moveTo>
                  <a:lnTo>
                    <a:pt x="6095" y="0"/>
                  </a:lnTo>
                </a:path>
              </a:pathLst>
            </a:custGeom>
            <a:ln w="6095">
              <a:solidFill>
                <a:srgbClr val="555555"/>
              </a:solidFill>
            </a:ln>
          </p:spPr>
          <p:txBody>
            <a:bodyPr wrap="square" lIns="0" tIns="0" rIns="0" bIns="0" rtlCol="0"/>
            <a:lstStyle/>
            <a:p>
              <a:endParaRPr/>
            </a:p>
          </p:txBody>
        </p:sp>
        <p:sp>
          <p:nvSpPr>
            <p:cNvPr id="981" name="object 981"/>
            <p:cNvSpPr/>
            <p:nvPr/>
          </p:nvSpPr>
          <p:spPr>
            <a:xfrm>
              <a:off x="4384426" y="4026408"/>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982" name="object 982"/>
            <p:cNvSpPr/>
            <p:nvPr/>
          </p:nvSpPr>
          <p:spPr>
            <a:xfrm>
              <a:off x="4396618" y="4026408"/>
              <a:ext cx="6350" cy="0"/>
            </a:xfrm>
            <a:custGeom>
              <a:avLst/>
              <a:gdLst/>
              <a:ahLst/>
              <a:cxnLst/>
              <a:rect l="l" t="t" r="r" b="b"/>
              <a:pathLst>
                <a:path w="6350">
                  <a:moveTo>
                    <a:pt x="0" y="0"/>
                  </a:moveTo>
                  <a:lnTo>
                    <a:pt x="6095" y="0"/>
                  </a:lnTo>
                </a:path>
              </a:pathLst>
            </a:custGeom>
            <a:ln w="6095">
              <a:solidFill>
                <a:srgbClr val="797979"/>
              </a:solidFill>
            </a:ln>
          </p:spPr>
          <p:txBody>
            <a:bodyPr wrap="square" lIns="0" tIns="0" rIns="0" bIns="0" rtlCol="0"/>
            <a:lstStyle/>
            <a:p>
              <a:endParaRPr/>
            </a:p>
          </p:txBody>
        </p:sp>
        <p:sp>
          <p:nvSpPr>
            <p:cNvPr id="983" name="object 983"/>
            <p:cNvSpPr/>
            <p:nvPr/>
          </p:nvSpPr>
          <p:spPr>
            <a:xfrm>
              <a:off x="4439290" y="4026408"/>
              <a:ext cx="6350" cy="0"/>
            </a:xfrm>
            <a:custGeom>
              <a:avLst/>
              <a:gdLst/>
              <a:ahLst/>
              <a:cxnLst/>
              <a:rect l="l" t="t" r="r" b="b"/>
              <a:pathLst>
                <a:path w="6350">
                  <a:moveTo>
                    <a:pt x="0" y="0"/>
                  </a:moveTo>
                  <a:lnTo>
                    <a:pt x="6095" y="0"/>
                  </a:lnTo>
                </a:path>
              </a:pathLst>
            </a:custGeom>
            <a:ln w="6095">
              <a:solidFill>
                <a:srgbClr val="838383"/>
              </a:solidFill>
            </a:ln>
          </p:spPr>
          <p:txBody>
            <a:bodyPr wrap="square" lIns="0" tIns="0" rIns="0" bIns="0" rtlCol="0"/>
            <a:lstStyle/>
            <a:p>
              <a:endParaRPr/>
            </a:p>
          </p:txBody>
        </p:sp>
        <p:sp>
          <p:nvSpPr>
            <p:cNvPr id="984" name="object 984"/>
            <p:cNvSpPr/>
            <p:nvPr/>
          </p:nvSpPr>
          <p:spPr>
            <a:xfrm>
              <a:off x="4469770" y="4026408"/>
              <a:ext cx="6350" cy="0"/>
            </a:xfrm>
            <a:custGeom>
              <a:avLst/>
              <a:gdLst/>
              <a:ahLst/>
              <a:cxnLst/>
              <a:rect l="l" t="t" r="r" b="b"/>
              <a:pathLst>
                <a:path w="6350">
                  <a:moveTo>
                    <a:pt x="0" y="0"/>
                  </a:moveTo>
                  <a:lnTo>
                    <a:pt x="6095" y="0"/>
                  </a:lnTo>
                </a:path>
              </a:pathLst>
            </a:custGeom>
            <a:ln w="6095">
              <a:solidFill>
                <a:srgbClr val="888888"/>
              </a:solidFill>
            </a:ln>
          </p:spPr>
          <p:txBody>
            <a:bodyPr wrap="square" lIns="0" tIns="0" rIns="0" bIns="0" rtlCol="0"/>
            <a:lstStyle/>
            <a:p>
              <a:endParaRPr/>
            </a:p>
          </p:txBody>
        </p:sp>
        <p:sp>
          <p:nvSpPr>
            <p:cNvPr id="985" name="object 985"/>
            <p:cNvSpPr/>
            <p:nvPr/>
          </p:nvSpPr>
          <p:spPr>
            <a:xfrm>
              <a:off x="4518538" y="4026408"/>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986" name="object 986"/>
            <p:cNvSpPr/>
            <p:nvPr/>
          </p:nvSpPr>
          <p:spPr>
            <a:xfrm>
              <a:off x="4542922" y="4026408"/>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987" name="object 987"/>
            <p:cNvSpPr/>
            <p:nvPr/>
          </p:nvSpPr>
          <p:spPr>
            <a:xfrm>
              <a:off x="4573402" y="4026408"/>
              <a:ext cx="6350" cy="0"/>
            </a:xfrm>
            <a:custGeom>
              <a:avLst/>
              <a:gdLst/>
              <a:ahLst/>
              <a:cxnLst/>
              <a:rect l="l" t="t" r="r" b="b"/>
              <a:pathLst>
                <a:path w="6350">
                  <a:moveTo>
                    <a:pt x="0" y="0"/>
                  </a:moveTo>
                  <a:lnTo>
                    <a:pt x="6095" y="0"/>
                  </a:lnTo>
                </a:path>
              </a:pathLst>
            </a:custGeom>
            <a:ln w="6095">
              <a:solidFill>
                <a:srgbClr val="606060"/>
              </a:solidFill>
            </a:ln>
          </p:spPr>
          <p:txBody>
            <a:bodyPr wrap="square" lIns="0" tIns="0" rIns="0" bIns="0" rtlCol="0"/>
            <a:lstStyle/>
            <a:p>
              <a:endParaRPr/>
            </a:p>
          </p:txBody>
        </p:sp>
        <p:sp>
          <p:nvSpPr>
            <p:cNvPr id="988" name="object 988"/>
            <p:cNvSpPr/>
            <p:nvPr/>
          </p:nvSpPr>
          <p:spPr>
            <a:xfrm>
              <a:off x="5402458" y="4026408"/>
              <a:ext cx="6350" cy="0"/>
            </a:xfrm>
            <a:custGeom>
              <a:avLst/>
              <a:gdLst/>
              <a:ahLst/>
              <a:cxnLst/>
              <a:rect l="l" t="t" r="r" b="b"/>
              <a:pathLst>
                <a:path w="6350">
                  <a:moveTo>
                    <a:pt x="0" y="0"/>
                  </a:moveTo>
                  <a:lnTo>
                    <a:pt x="6095" y="0"/>
                  </a:lnTo>
                </a:path>
              </a:pathLst>
            </a:custGeom>
            <a:ln w="6095">
              <a:solidFill>
                <a:srgbClr val="151515"/>
              </a:solidFill>
            </a:ln>
          </p:spPr>
          <p:txBody>
            <a:bodyPr wrap="square" lIns="0" tIns="0" rIns="0" bIns="0" rtlCol="0"/>
            <a:lstStyle/>
            <a:p>
              <a:endParaRPr/>
            </a:p>
          </p:txBody>
        </p:sp>
        <p:sp>
          <p:nvSpPr>
            <p:cNvPr id="989" name="object 989"/>
            <p:cNvSpPr/>
            <p:nvPr/>
          </p:nvSpPr>
          <p:spPr>
            <a:xfrm>
              <a:off x="5414650" y="4026408"/>
              <a:ext cx="6350" cy="0"/>
            </a:xfrm>
            <a:custGeom>
              <a:avLst/>
              <a:gdLst/>
              <a:ahLst/>
              <a:cxnLst/>
              <a:rect l="l" t="t" r="r" b="b"/>
              <a:pathLst>
                <a:path w="6350">
                  <a:moveTo>
                    <a:pt x="0" y="0"/>
                  </a:moveTo>
                  <a:lnTo>
                    <a:pt x="6095" y="0"/>
                  </a:lnTo>
                </a:path>
              </a:pathLst>
            </a:custGeom>
            <a:ln w="6095">
              <a:solidFill>
                <a:srgbClr val="050505"/>
              </a:solidFill>
            </a:ln>
          </p:spPr>
          <p:txBody>
            <a:bodyPr wrap="square" lIns="0" tIns="0" rIns="0" bIns="0" rtlCol="0"/>
            <a:lstStyle/>
            <a:p>
              <a:endParaRPr/>
            </a:p>
          </p:txBody>
        </p:sp>
        <p:sp>
          <p:nvSpPr>
            <p:cNvPr id="990" name="object 990"/>
            <p:cNvSpPr/>
            <p:nvPr/>
          </p:nvSpPr>
          <p:spPr>
            <a:xfrm>
              <a:off x="5603626" y="4026408"/>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991" name="object 991"/>
            <p:cNvSpPr/>
            <p:nvPr/>
          </p:nvSpPr>
          <p:spPr>
            <a:xfrm>
              <a:off x="5725546" y="4026408"/>
              <a:ext cx="6350" cy="0"/>
            </a:xfrm>
            <a:custGeom>
              <a:avLst/>
              <a:gdLst/>
              <a:ahLst/>
              <a:cxnLst/>
              <a:rect l="l" t="t" r="r" b="b"/>
              <a:pathLst>
                <a:path w="6350">
                  <a:moveTo>
                    <a:pt x="0" y="0"/>
                  </a:moveTo>
                  <a:lnTo>
                    <a:pt x="6095" y="0"/>
                  </a:lnTo>
                </a:path>
              </a:pathLst>
            </a:custGeom>
            <a:ln w="6095">
              <a:solidFill>
                <a:srgbClr val="5E5E5E"/>
              </a:solidFill>
            </a:ln>
          </p:spPr>
          <p:txBody>
            <a:bodyPr wrap="square" lIns="0" tIns="0" rIns="0" bIns="0" rtlCol="0"/>
            <a:lstStyle/>
            <a:p>
              <a:endParaRPr/>
            </a:p>
          </p:txBody>
        </p:sp>
        <p:sp>
          <p:nvSpPr>
            <p:cNvPr id="992" name="object 992"/>
            <p:cNvSpPr/>
            <p:nvPr/>
          </p:nvSpPr>
          <p:spPr>
            <a:xfrm>
              <a:off x="5786506" y="4026408"/>
              <a:ext cx="6350" cy="0"/>
            </a:xfrm>
            <a:custGeom>
              <a:avLst/>
              <a:gdLst/>
              <a:ahLst/>
              <a:cxnLst/>
              <a:rect l="l" t="t" r="r" b="b"/>
              <a:pathLst>
                <a:path w="6350">
                  <a:moveTo>
                    <a:pt x="0" y="0"/>
                  </a:moveTo>
                  <a:lnTo>
                    <a:pt x="6095" y="0"/>
                  </a:lnTo>
                </a:path>
              </a:pathLst>
            </a:custGeom>
            <a:ln w="6095">
              <a:solidFill>
                <a:srgbClr val="6B6B6B"/>
              </a:solidFill>
            </a:ln>
          </p:spPr>
          <p:txBody>
            <a:bodyPr wrap="square" lIns="0" tIns="0" rIns="0" bIns="0" rtlCol="0"/>
            <a:lstStyle/>
            <a:p>
              <a:endParaRPr/>
            </a:p>
          </p:txBody>
        </p:sp>
        <p:sp>
          <p:nvSpPr>
            <p:cNvPr id="993" name="object 993"/>
            <p:cNvSpPr/>
            <p:nvPr/>
          </p:nvSpPr>
          <p:spPr>
            <a:xfrm>
              <a:off x="5804794" y="4026408"/>
              <a:ext cx="6350" cy="0"/>
            </a:xfrm>
            <a:custGeom>
              <a:avLst/>
              <a:gdLst/>
              <a:ahLst/>
              <a:cxnLst/>
              <a:rect l="l" t="t" r="r" b="b"/>
              <a:pathLst>
                <a:path w="6350">
                  <a:moveTo>
                    <a:pt x="0" y="0"/>
                  </a:moveTo>
                  <a:lnTo>
                    <a:pt x="6095" y="0"/>
                  </a:lnTo>
                </a:path>
              </a:pathLst>
            </a:custGeom>
            <a:ln w="6095">
              <a:solidFill>
                <a:srgbClr val="6C6C6C"/>
              </a:solidFill>
            </a:ln>
          </p:spPr>
          <p:txBody>
            <a:bodyPr wrap="square" lIns="0" tIns="0" rIns="0" bIns="0" rtlCol="0"/>
            <a:lstStyle/>
            <a:p>
              <a:endParaRPr/>
            </a:p>
          </p:txBody>
        </p:sp>
        <p:pic>
          <p:nvPicPr>
            <p:cNvPr id="994" name="object 994"/>
            <p:cNvPicPr/>
            <p:nvPr/>
          </p:nvPicPr>
          <p:blipFill>
            <a:blip r:embed="rId254" cstate="print"/>
            <a:stretch>
              <a:fillRect/>
            </a:stretch>
          </p:blipFill>
          <p:spPr>
            <a:xfrm>
              <a:off x="4768474" y="3998975"/>
              <a:ext cx="36576" cy="67055"/>
            </a:xfrm>
            <a:prstGeom prst="rect">
              <a:avLst/>
            </a:prstGeom>
          </p:spPr>
        </p:pic>
        <p:pic>
          <p:nvPicPr>
            <p:cNvPr id="995" name="object 995"/>
            <p:cNvPicPr/>
            <p:nvPr/>
          </p:nvPicPr>
          <p:blipFill>
            <a:blip r:embed="rId255" cstate="print"/>
            <a:stretch>
              <a:fillRect/>
            </a:stretch>
          </p:blipFill>
          <p:spPr>
            <a:xfrm>
              <a:off x="4238122" y="4023359"/>
              <a:ext cx="256031" cy="12191"/>
            </a:xfrm>
            <a:prstGeom prst="rect">
              <a:avLst/>
            </a:prstGeom>
          </p:spPr>
        </p:pic>
        <p:pic>
          <p:nvPicPr>
            <p:cNvPr id="996" name="object 996"/>
            <p:cNvPicPr/>
            <p:nvPr/>
          </p:nvPicPr>
          <p:blipFill>
            <a:blip r:embed="rId256" cstate="print"/>
            <a:stretch>
              <a:fillRect/>
            </a:stretch>
          </p:blipFill>
          <p:spPr>
            <a:xfrm>
              <a:off x="4542922" y="4023359"/>
              <a:ext cx="60959" cy="12191"/>
            </a:xfrm>
            <a:prstGeom prst="rect">
              <a:avLst/>
            </a:prstGeom>
          </p:spPr>
        </p:pic>
        <p:sp>
          <p:nvSpPr>
            <p:cNvPr id="997" name="object 997"/>
            <p:cNvSpPr/>
            <p:nvPr/>
          </p:nvSpPr>
          <p:spPr>
            <a:xfrm>
              <a:off x="4335658" y="4032503"/>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998" name="object 998"/>
            <p:cNvSpPr/>
            <p:nvPr/>
          </p:nvSpPr>
          <p:spPr>
            <a:xfrm>
              <a:off x="4427098" y="4032503"/>
              <a:ext cx="6350" cy="0"/>
            </a:xfrm>
            <a:custGeom>
              <a:avLst/>
              <a:gdLst/>
              <a:ahLst/>
              <a:cxnLst/>
              <a:rect l="l" t="t" r="r" b="b"/>
              <a:pathLst>
                <a:path w="6350">
                  <a:moveTo>
                    <a:pt x="0" y="0"/>
                  </a:moveTo>
                  <a:lnTo>
                    <a:pt x="6095" y="0"/>
                  </a:lnTo>
                </a:path>
              </a:pathLst>
            </a:custGeom>
            <a:ln w="6095">
              <a:solidFill>
                <a:srgbClr val="646464"/>
              </a:solidFill>
            </a:ln>
          </p:spPr>
          <p:txBody>
            <a:bodyPr wrap="square" lIns="0" tIns="0" rIns="0" bIns="0" rtlCol="0"/>
            <a:lstStyle/>
            <a:p>
              <a:endParaRPr/>
            </a:p>
          </p:txBody>
        </p:sp>
        <p:sp>
          <p:nvSpPr>
            <p:cNvPr id="999" name="object 999"/>
            <p:cNvSpPr/>
            <p:nvPr/>
          </p:nvSpPr>
          <p:spPr>
            <a:xfrm>
              <a:off x="4488058" y="4032503"/>
              <a:ext cx="6350" cy="0"/>
            </a:xfrm>
            <a:custGeom>
              <a:avLst/>
              <a:gdLst/>
              <a:ahLst/>
              <a:cxnLst/>
              <a:rect l="l" t="t" r="r" b="b"/>
              <a:pathLst>
                <a:path w="6350">
                  <a:moveTo>
                    <a:pt x="0" y="0"/>
                  </a:moveTo>
                  <a:lnTo>
                    <a:pt x="6095" y="0"/>
                  </a:lnTo>
                </a:path>
              </a:pathLst>
            </a:custGeom>
            <a:ln w="6095">
              <a:solidFill>
                <a:srgbClr val="777777"/>
              </a:solidFill>
            </a:ln>
          </p:spPr>
          <p:txBody>
            <a:bodyPr wrap="square" lIns="0" tIns="0" rIns="0" bIns="0" rtlCol="0"/>
            <a:lstStyle/>
            <a:p>
              <a:endParaRPr/>
            </a:p>
          </p:txBody>
        </p:sp>
        <p:sp>
          <p:nvSpPr>
            <p:cNvPr id="1000" name="object 1000"/>
            <p:cNvSpPr/>
            <p:nvPr/>
          </p:nvSpPr>
          <p:spPr>
            <a:xfrm>
              <a:off x="4506346" y="4032503"/>
              <a:ext cx="6350" cy="0"/>
            </a:xfrm>
            <a:custGeom>
              <a:avLst/>
              <a:gdLst/>
              <a:ahLst/>
              <a:cxnLst/>
              <a:rect l="l" t="t" r="r" b="b"/>
              <a:pathLst>
                <a:path w="6350">
                  <a:moveTo>
                    <a:pt x="0" y="0"/>
                  </a:moveTo>
                  <a:lnTo>
                    <a:pt x="6095" y="0"/>
                  </a:lnTo>
                </a:path>
              </a:pathLst>
            </a:custGeom>
            <a:ln w="6095">
              <a:solidFill>
                <a:srgbClr val="D0D0D0"/>
              </a:solidFill>
            </a:ln>
          </p:spPr>
          <p:txBody>
            <a:bodyPr wrap="square" lIns="0" tIns="0" rIns="0" bIns="0" rtlCol="0"/>
            <a:lstStyle/>
            <a:p>
              <a:endParaRPr/>
            </a:p>
          </p:txBody>
        </p:sp>
        <p:sp>
          <p:nvSpPr>
            <p:cNvPr id="1001" name="object 1001"/>
            <p:cNvSpPr/>
            <p:nvPr/>
          </p:nvSpPr>
          <p:spPr>
            <a:xfrm>
              <a:off x="4518538" y="4032503"/>
              <a:ext cx="6350" cy="0"/>
            </a:xfrm>
            <a:custGeom>
              <a:avLst/>
              <a:gdLst/>
              <a:ahLst/>
              <a:cxnLst/>
              <a:rect l="l" t="t" r="r" b="b"/>
              <a:pathLst>
                <a:path w="6350">
                  <a:moveTo>
                    <a:pt x="0" y="0"/>
                  </a:moveTo>
                  <a:lnTo>
                    <a:pt x="6095" y="0"/>
                  </a:lnTo>
                </a:path>
              </a:pathLst>
            </a:custGeom>
            <a:ln w="6095">
              <a:solidFill>
                <a:srgbClr val="5E5E5E"/>
              </a:solidFill>
            </a:ln>
          </p:spPr>
          <p:txBody>
            <a:bodyPr wrap="square" lIns="0" tIns="0" rIns="0" bIns="0" rtlCol="0"/>
            <a:lstStyle/>
            <a:p>
              <a:endParaRPr/>
            </a:p>
          </p:txBody>
        </p:sp>
        <p:sp>
          <p:nvSpPr>
            <p:cNvPr id="1002" name="object 1002"/>
            <p:cNvSpPr/>
            <p:nvPr/>
          </p:nvSpPr>
          <p:spPr>
            <a:xfrm>
              <a:off x="5573146" y="4032503"/>
              <a:ext cx="6350" cy="0"/>
            </a:xfrm>
            <a:custGeom>
              <a:avLst/>
              <a:gdLst/>
              <a:ahLst/>
              <a:cxnLst/>
              <a:rect l="l" t="t" r="r" b="b"/>
              <a:pathLst>
                <a:path w="6350">
                  <a:moveTo>
                    <a:pt x="0" y="0"/>
                  </a:moveTo>
                  <a:lnTo>
                    <a:pt x="6095" y="0"/>
                  </a:lnTo>
                </a:path>
              </a:pathLst>
            </a:custGeom>
            <a:ln w="6095">
              <a:solidFill>
                <a:srgbClr val="606161"/>
              </a:solidFill>
            </a:ln>
          </p:spPr>
          <p:txBody>
            <a:bodyPr wrap="square" lIns="0" tIns="0" rIns="0" bIns="0" rtlCol="0"/>
            <a:lstStyle/>
            <a:p>
              <a:endParaRPr/>
            </a:p>
          </p:txBody>
        </p:sp>
        <p:sp>
          <p:nvSpPr>
            <p:cNvPr id="1003" name="object 1003"/>
            <p:cNvSpPr/>
            <p:nvPr/>
          </p:nvSpPr>
          <p:spPr>
            <a:xfrm>
              <a:off x="4299082" y="4038600"/>
              <a:ext cx="6350" cy="0"/>
            </a:xfrm>
            <a:custGeom>
              <a:avLst/>
              <a:gdLst/>
              <a:ahLst/>
              <a:cxnLst/>
              <a:rect l="l" t="t" r="r" b="b"/>
              <a:pathLst>
                <a:path w="6350">
                  <a:moveTo>
                    <a:pt x="0" y="0"/>
                  </a:moveTo>
                  <a:lnTo>
                    <a:pt x="6095" y="0"/>
                  </a:lnTo>
                </a:path>
              </a:pathLst>
            </a:custGeom>
            <a:ln w="6095">
              <a:solidFill>
                <a:srgbClr val="90979A"/>
              </a:solidFill>
            </a:ln>
          </p:spPr>
          <p:txBody>
            <a:bodyPr wrap="square" lIns="0" tIns="0" rIns="0" bIns="0" rtlCol="0"/>
            <a:lstStyle/>
            <a:p>
              <a:endParaRPr/>
            </a:p>
          </p:txBody>
        </p:sp>
        <p:sp>
          <p:nvSpPr>
            <p:cNvPr id="1004" name="object 1004"/>
            <p:cNvSpPr/>
            <p:nvPr/>
          </p:nvSpPr>
          <p:spPr>
            <a:xfrm>
              <a:off x="4323466" y="4038600"/>
              <a:ext cx="6350" cy="0"/>
            </a:xfrm>
            <a:custGeom>
              <a:avLst/>
              <a:gdLst/>
              <a:ahLst/>
              <a:cxnLst/>
              <a:rect l="l" t="t" r="r" b="b"/>
              <a:pathLst>
                <a:path w="6350">
                  <a:moveTo>
                    <a:pt x="0" y="0"/>
                  </a:moveTo>
                  <a:lnTo>
                    <a:pt x="6095" y="0"/>
                  </a:lnTo>
                </a:path>
              </a:pathLst>
            </a:custGeom>
            <a:ln w="6095">
              <a:solidFill>
                <a:srgbClr val="8F979A"/>
              </a:solidFill>
            </a:ln>
          </p:spPr>
          <p:txBody>
            <a:bodyPr wrap="square" lIns="0" tIns="0" rIns="0" bIns="0" rtlCol="0"/>
            <a:lstStyle/>
            <a:p>
              <a:endParaRPr/>
            </a:p>
          </p:txBody>
        </p:sp>
        <p:sp>
          <p:nvSpPr>
            <p:cNvPr id="1005" name="object 1005"/>
            <p:cNvSpPr/>
            <p:nvPr/>
          </p:nvSpPr>
          <p:spPr>
            <a:xfrm>
              <a:off x="4573402" y="4038600"/>
              <a:ext cx="6350" cy="0"/>
            </a:xfrm>
            <a:custGeom>
              <a:avLst/>
              <a:gdLst/>
              <a:ahLst/>
              <a:cxnLst/>
              <a:rect l="l" t="t" r="r" b="b"/>
              <a:pathLst>
                <a:path w="6350">
                  <a:moveTo>
                    <a:pt x="0" y="0"/>
                  </a:moveTo>
                  <a:lnTo>
                    <a:pt x="6095" y="0"/>
                  </a:lnTo>
                </a:path>
              </a:pathLst>
            </a:custGeom>
            <a:ln w="6095">
              <a:solidFill>
                <a:srgbClr val="636363"/>
              </a:solidFill>
            </a:ln>
          </p:spPr>
          <p:txBody>
            <a:bodyPr wrap="square" lIns="0" tIns="0" rIns="0" bIns="0" rtlCol="0"/>
            <a:lstStyle/>
            <a:p>
              <a:endParaRPr/>
            </a:p>
          </p:txBody>
        </p:sp>
        <p:sp>
          <p:nvSpPr>
            <p:cNvPr id="1006" name="object 1006"/>
            <p:cNvSpPr/>
            <p:nvPr/>
          </p:nvSpPr>
          <p:spPr>
            <a:xfrm>
              <a:off x="5676778" y="4038600"/>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1007" name="object 1007"/>
            <p:cNvSpPr/>
            <p:nvPr/>
          </p:nvSpPr>
          <p:spPr>
            <a:xfrm>
              <a:off x="4573402" y="4044696"/>
              <a:ext cx="6350" cy="0"/>
            </a:xfrm>
            <a:custGeom>
              <a:avLst/>
              <a:gdLst/>
              <a:ahLst/>
              <a:cxnLst/>
              <a:rect l="l" t="t" r="r" b="b"/>
              <a:pathLst>
                <a:path w="6350">
                  <a:moveTo>
                    <a:pt x="0" y="0"/>
                  </a:moveTo>
                  <a:lnTo>
                    <a:pt x="6095" y="0"/>
                  </a:lnTo>
                </a:path>
              </a:pathLst>
            </a:custGeom>
            <a:ln w="6095">
              <a:solidFill>
                <a:srgbClr val="B0B0B0"/>
              </a:solidFill>
            </a:ln>
          </p:spPr>
          <p:txBody>
            <a:bodyPr wrap="square" lIns="0" tIns="0" rIns="0" bIns="0" rtlCol="0"/>
            <a:lstStyle/>
            <a:p>
              <a:endParaRPr/>
            </a:p>
          </p:txBody>
        </p:sp>
        <p:pic>
          <p:nvPicPr>
            <p:cNvPr id="1008" name="object 1008"/>
            <p:cNvPicPr/>
            <p:nvPr/>
          </p:nvPicPr>
          <p:blipFill>
            <a:blip r:embed="rId257" cstate="print"/>
            <a:stretch>
              <a:fillRect/>
            </a:stretch>
          </p:blipFill>
          <p:spPr>
            <a:xfrm>
              <a:off x="8194426" y="3889247"/>
              <a:ext cx="79247" cy="408431"/>
            </a:xfrm>
            <a:prstGeom prst="rect">
              <a:avLst/>
            </a:prstGeom>
          </p:spPr>
        </p:pic>
        <p:pic>
          <p:nvPicPr>
            <p:cNvPr id="1009" name="object 1009"/>
            <p:cNvPicPr/>
            <p:nvPr/>
          </p:nvPicPr>
          <p:blipFill>
            <a:blip r:embed="rId258" cstate="print"/>
            <a:stretch>
              <a:fillRect/>
            </a:stretch>
          </p:blipFill>
          <p:spPr>
            <a:xfrm>
              <a:off x="6371721" y="3980687"/>
              <a:ext cx="73151" cy="207263"/>
            </a:xfrm>
            <a:prstGeom prst="rect">
              <a:avLst/>
            </a:prstGeom>
          </p:spPr>
        </p:pic>
        <p:sp>
          <p:nvSpPr>
            <p:cNvPr id="1010" name="object 1010"/>
            <p:cNvSpPr/>
            <p:nvPr/>
          </p:nvSpPr>
          <p:spPr>
            <a:xfrm>
              <a:off x="6822826" y="4117847"/>
              <a:ext cx="12700" cy="0"/>
            </a:xfrm>
            <a:custGeom>
              <a:avLst/>
              <a:gdLst/>
              <a:ahLst/>
              <a:cxnLst/>
              <a:rect l="l" t="t" r="r" b="b"/>
              <a:pathLst>
                <a:path w="12700">
                  <a:moveTo>
                    <a:pt x="0" y="0"/>
                  </a:moveTo>
                  <a:lnTo>
                    <a:pt x="12191" y="0"/>
                  </a:lnTo>
                </a:path>
              </a:pathLst>
            </a:custGeom>
            <a:ln w="6095">
              <a:solidFill>
                <a:srgbClr val="C2C2C2"/>
              </a:solidFill>
            </a:ln>
          </p:spPr>
          <p:txBody>
            <a:bodyPr wrap="square" lIns="0" tIns="0" rIns="0" bIns="0" rtlCol="0"/>
            <a:lstStyle/>
            <a:p>
              <a:endParaRPr/>
            </a:p>
          </p:txBody>
        </p:sp>
        <p:sp>
          <p:nvSpPr>
            <p:cNvPr id="1011" name="object 1011"/>
            <p:cNvSpPr/>
            <p:nvPr/>
          </p:nvSpPr>
          <p:spPr>
            <a:xfrm>
              <a:off x="7749418" y="4117847"/>
              <a:ext cx="12700" cy="0"/>
            </a:xfrm>
            <a:custGeom>
              <a:avLst/>
              <a:gdLst/>
              <a:ahLst/>
              <a:cxnLst/>
              <a:rect l="l" t="t" r="r" b="b"/>
              <a:pathLst>
                <a:path w="12700">
                  <a:moveTo>
                    <a:pt x="0" y="0"/>
                  </a:moveTo>
                  <a:lnTo>
                    <a:pt x="12191" y="0"/>
                  </a:lnTo>
                </a:path>
              </a:pathLst>
            </a:custGeom>
            <a:ln w="6095">
              <a:solidFill>
                <a:srgbClr val="C8C8C8"/>
              </a:solidFill>
            </a:ln>
          </p:spPr>
          <p:txBody>
            <a:bodyPr wrap="square" lIns="0" tIns="0" rIns="0" bIns="0" rtlCol="0"/>
            <a:lstStyle/>
            <a:p>
              <a:endParaRPr/>
            </a:p>
          </p:txBody>
        </p:sp>
        <p:pic>
          <p:nvPicPr>
            <p:cNvPr id="1012" name="object 1012"/>
            <p:cNvPicPr/>
            <p:nvPr/>
          </p:nvPicPr>
          <p:blipFill>
            <a:blip r:embed="rId259" cstate="print"/>
            <a:stretch>
              <a:fillRect/>
            </a:stretch>
          </p:blipFill>
          <p:spPr>
            <a:xfrm>
              <a:off x="7743321" y="3925824"/>
              <a:ext cx="243839" cy="335279"/>
            </a:xfrm>
            <a:prstGeom prst="rect">
              <a:avLst/>
            </a:prstGeom>
          </p:spPr>
        </p:pic>
        <p:pic>
          <p:nvPicPr>
            <p:cNvPr id="1013" name="object 1013"/>
            <p:cNvPicPr/>
            <p:nvPr/>
          </p:nvPicPr>
          <p:blipFill>
            <a:blip r:embed="rId260" cstate="print"/>
            <a:stretch>
              <a:fillRect/>
            </a:stretch>
          </p:blipFill>
          <p:spPr>
            <a:xfrm>
              <a:off x="3860170" y="3998975"/>
              <a:ext cx="2097024" cy="268223"/>
            </a:xfrm>
            <a:prstGeom prst="rect">
              <a:avLst/>
            </a:prstGeom>
          </p:spPr>
        </p:pic>
        <p:sp>
          <p:nvSpPr>
            <p:cNvPr id="1014" name="object 1014"/>
            <p:cNvSpPr/>
            <p:nvPr/>
          </p:nvSpPr>
          <p:spPr>
            <a:xfrm>
              <a:off x="6828921" y="4136136"/>
              <a:ext cx="12700" cy="0"/>
            </a:xfrm>
            <a:custGeom>
              <a:avLst/>
              <a:gdLst/>
              <a:ahLst/>
              <a:cxnLst/>
              <a:rect l="l" t="t" r="r" b="b"/>
              <a:pathLst>
                <a:path w="12700">
                  <a:moveTo>
                    <a:pt x="0" y="0"/>
                  </a:moveTo>
                  <a:lnTo>
                    <a:pt x="12191" y="0"/>
                  </a:lnTo>
                </a:path>
              </a:pathLst>
            </a:custGeom>
            <a:ln w="6095">
              <a:solidFill>
                <a:srgbClr val="D1D1D1"/>
              </a:solidFill>
            </a:ln>
          </p:spPr>
          <p:txBody>
            <a:bodyPr wrap="square" lIns="0" tIns="0" rIns="0" bIns="0" rtlCol="0"/>
            <a:lstStyle/>
            <a:p>
              <a:endParaRPr/>
            </a:p>
          </p:txBody>
        </p:sp>
        <p:sp>
          <p:nvSpPr>
            <p:cNvPr id="1015" name="object 1015"/>
            <p:cNvSpPr/>
            <p:nvPr/>
          </p:nvSpPr>
          <p:spPr>
            <a:xfrm>
              <a:off x="6390009" y="4178808"/>
              <a:ext cx="6350" cy="0"/>
            </a:xfrm>
            <a:custGeom>
              <a:avLst/>
              <a:gdLst/>
              <a:ahLst/>
              <a:cxnLst/>
              <a:rect l="l" t="t" r="r" b="b"/>
              <a:pathLst>
                <a:path w="6350">
                  <a:moveTo>
                    <a:pt x="0" y="0"/>
                  </a:moveTo>
                  <a:lnTo>
                    <a:pt x="6095" y="0"/>
                  </a:lnTo>
                </a:path>
              </a:pathLst>
            </a:custGeom>
            <a:ln w="6095">
              <a:solidFill>
                <a:srgbClr val="D7D7D7"/>
              </a:solidFill>
            </a:ln>
          </p:spPr>
          <p:txBody>
            <a:bodyPr wrap="square" lIns="0" tIns="0" rIns="0" bIns="0" rtlCol="0"/>
            <a:lstStyle/>
            <a:p>
              <a:endParaRPr/>
            </a:p>
          </p:txBody>
        </p:sp>
        <p:sp>
          <p:nvSpPr>
            <p:cNvPr id="1016" name="object 1016"/>
            <p:cNvSpPr/>
            <p:nvPr/>
          </p:nvSpPr>
          <p:spPr>
            <a:xfrm>
              <a:off x="7859146" y="4178808"/>
              <a:ext cx="12700" cy="0"/>
            </a:xfrm>
            <a:custGeom>
              <a:avLst/>
              <a:gdLst/>
              <a:ahLst/>
              <a:cxnLst/>
              <a:rect l="l" t="t" r="r" b="b"/>
              <a:pathLst>
                <a:path w="12700">
                  <a:moveTo>
                    <a:pt x="0" y="0"/>
                  </a:moveTo>
                  <a:lnTo>
                    <a:pt x="12191" y="0"/>
                  </a:lnTo>
                </a:path>
              </a:pathLst>
            </a:custGeom>
            <a:ln w="6095">
              <a:solidFill>
                <a:srgbClr val="C6C6C6"/>
              </a:solidFill>
            </a:ln>
          </p:spPr>
          <p:txBody>
            <a:bodyPr wrap="square" lIns="0" tIns="0" rIns="0" bIns="0" rtlCol="0"/>
            <a:lstStyle/>
            <a:p>
              <a:endParaRPr/>
            </a:p>
          </p:txBody>
        </p:sp>
        <p:sp>
          <p:nvSpPr>
            <p:cNvPr id="1017" name="object 1017"/>
            <p:cNvSpPr/>
            <p:nvPr/>
          </p:nvSpPr>
          <p:spPr>
            <a:xfrm>
              <a:off x="6414394" y="4184903"/>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1018" name="object 1018"/>
            <p:cNvSpPr/>
            <p:nvPr/>
          </p:nvSpPr>
          <p:spPr>
            <a:xfrm>
              <a:off x="6853306" y="4197096"/>
              <a:ext cx="12700" cy="0"/>
            </a:xfrm>
            <a:custGeom>
              <a:avLst/>
              <a:gdLst/>
              <a:ahLst/>
              <a:cxnLst/>
              <a:rect l="l" t="t" r="r" b="b"/>
              <a:pathLst>
                <a:path w="12700">
                  <a:moveTo>
                    <a:pt x="0" y="0"/>
                  </a:moveTo>
                  <a:lnTo>
                    <a:pt x="12191" y="0"/>
                  </a:lnTo>
                </a:path>
              </a:pathLst>
            </a:custGeom>
            <a:ln w="6095">
              <a:solidFill>
                <a:srgbClr val="C3C3C3"/>
              </a:solidFill>
            </a:ln>
          </p:spPr>
          <p:txBody>
            <a:bodyPr wrap="square" lIns="0" tIns="0" rIns="0" bIns="0" rtlCol="0"/>
            <a:lstStyle/>
            <a:p>
              <a:endParaRPr/>
            </a:p>
          </p:txBody>
        </p:sp>
        <p:sp>
          <p:nvSpPr>
            <p:cNvPr id="1019" name="object 1019"/>
            <p:cNvSpPr/>
            <p:nvPr/>
          </p:nvSpPr>
          <p:spPr>
            <a:xfrm>
              <a:off x="6859402" y="4215384"/>
              <a:ext cx="6350" cy="0"/>
            </a:xfrm>
            <a:custGeom>
              <a:avLst/>
              <a:gdLst/>
              <a:ahLst/>
              <a:cxnLst/>
              <a:rect l="l" t="t" r="r" b="b"/>
              <a:pathLst>
                <a:path w="6350">
                  <a:moveTo>
                    <a:pt x="0" y="0"/>
                  </a:moveTo>
                  <a:lnTo>
                    <a:pt x="6095" y="0"/>
                  </a:lnTo>
                </a:path>
              </a:pathLst>
            </a:custGeom>
            <a:ln w="6095">
              <a:solidFill>
                <a:srgbClr val="C5C5C5"/>
              </a:solidFill>
            </a:ln>
          </p:spPr>
          <p:txBody>
            <a:bodyPr wrap="square" lIns="0" tIns="0" rIns="0" bIns="0" rtlCol="0"/>
            <a:lstStyle/>
            <a:p>
              <a:endParaRPr/>
            </a:p>
          </p:txBody>
        </p:sp>
        <p:sp>
          <p:nvSpPr>
            <p:cNvPr id="1020" name="object 1020"/>
            <p:cNvSpPr/>
            <p:nvPr/>
          </p:nvSpPr>
          <p:spPr>
            <a:xfrm>
              <a:off x="7901818" y="4215384"/>
              <a:ext cx="12700" cy="0"/>
            </a:xfrm>
            <a:custGeom>
              <a:avLst/>
              <a:gdLst/>
              <a:ahLst/>
              <a:cxnLst/>
              <a:rect l="l" t="t" r="r" b="b"/>
              <a:pathLst>
                <a:path w="12700">
                  <a:moveTo>
                    <a:pt x="0" y="0"/>
                  </a:moveTo>
                  <a:lnTo>
                    <a:pt x="12191" y="0"/>
                  </a:lnTo>
                </a:path>
              </a:pathLst>
            </a:custGeom>
            <a:ln w="6095">
              <a:solidFill>
                <a:srgbClr val="CBCBCB"/>
              </a:solidFill>
            </a:ln>
          </p:spPr>
          <p:txBody>
            <a:bodyPr wrap="square" lIns="0" tIns="0" rIns="0" bIns="0" rtlCol="0"/>
            <a:lstStyle/>
            <a:p>
              <a:endParaRPr/>
            </a:p>
          </p:txBody>
        </p:sp>
        <p:sp>
          <p:nvSpPr>
            <p:cNvPr id="1021" name="object 1021"/>
            <p:cNvSpPr/>
            <p:nvPr/>
          </p:nvSpPr>
          <p:spPr>
            <a:xfrm>
              <a:off x="7932297" y="4221480"/>
              <a:ext cx="12700" cy="0"/>
            </a:xfrm>
            <a:custGeom>
              <a:avLst/>
              <a:gdLst/>
              <a:ahLst/>
              <a:cxnLst/>
              <a:rect l="l" t="t" r="r" b="b"/>
              <a:pathLst>
                <a:path w="12700">
                  <a:moveTo>
                    <a:pt x="0" y="0"/>
                  </a:moveTo>
                  <a:lnTo>
                    <a:pt x="12191" y="0"/>
                  </a:lnTo>
                </a:path>
              </a:pathLst>
            </a:custGeom>
            <a:ln w="6095">
              <a:solidFill>
                <a:srgbClr val="C3C3C3"/>
              </a:solidFill>
            </a:ln>
          </p:spPr>
          <p:txBody>
            <a:bodyPr wrap="square" lIns="0" tIns="0" rIns="0" bIns="0" rtlCol="0"/>
            <a:lstStyle/>
            <a:p>
              <a:endParaRPr/>
            </a:p>
          </p:txBody>
        </p:sp>
        <p:sp>
          <p:nvSpPr>
            <p:cNvPr id="1022" name="object 1022"/>
            <p:cNvSpPr/>
            <p:nvPr/>
          </p:nvSpPr>
          <p:spPr>
            <a:xfrm>
              <a:off x="6865497" y="4227575"/>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1023" name="object 1023"/>
            <p:cNvSpPr/>
            <p:nvPr/>
          </p:nvSpPr>
          <p:spPr>
            <a:xfrm>
              <a:off x="7840858" y="4227575"/>
              <a:ext cx="6350" cy="0"/>
            </a:xfrm>
            <a:custGeom>
              <a:avLst/>
              <a:gdLst/>
              <a:ahLst/>
              <a:cxnLst/>
              <a:rect l="l" t="t" r="r" b="b"/>
              <a:pathLst>
                <a:path w="6350">
                  <a:moveTo>
                    <a:pt x="0" y="0"/>
                  </a:moveTo>
                  <a:lnTo>
                    <a:pt x="6095" y="0"/>
                  </a:lnTo>
                </a:path>
              </a:pathLst>
            </a:custGeom>
            <a:ln w="6095">
              <a:solidFill>
                <a:srgbClr val="5C5C5C"/>
              </a:solidFill>
            </a:ln>
          </p:spPr>
          <p:txBody>
            <a:bodyPr wrap="square" lIns="0" tIns="0" rIns="0" bIns="0" rtlCol="0"/>
            <a:lstStyle/>
            <a:p>
              <a:endParaRPr/>
            </a:p>
          </p:txBody>
        </p:sp>
        <p:sp>
          <p:nvSpPr>
            <p:cNvPr id="1024" name="object 1024"/>
            <p:cNvSpPr/>
            <p:nvPr/>
          </p:nvSpPr>
          <p:spPr>
            <a:xfrm>
              <a:off x="6865497" y="4233672"/>
              <a:ext cx="6350" cy="0"/>
            </a:xfrm>
            <a:custGeom>
              <a:avLst/>
              <a:gdLst/>
              <a:ahLst/>
              <a:cxnLst/>
              <a:rect l="l" t="t" r="r" b="b"/>
              <a:pathLst>
                <a:path w="6350">
                  <a:moveTo>
                    <a:pt x="0" y="0"/>
                  </a:moveTo>
                  <a:lnTo>
                    <a:pt x="6095" y="0"/>
                  </a:lnTo>
                </a:path>
              </a:pathLst>
            </a:custGeom>
            <a:ln w="6095">
              <a:solidFill>
                <a:srgbClr val="C2C2C2"/>
              </a:solidFill>
            </a:ln>
          </p:spPr>
          <p:txBody>
            <a:bodyPr wrap="square" lIns="0" tIns="0" rIns="0" bIns="0" rtlCol="0"/>
            <a:lstStyle/>
            <a:p>
              <a:endParaRPr/>
            </a:p>
          </p:txBody>
        </p:sp>
        <p:sp>
          <p:nvSpPr>
            <p:cNvPr id="1025" name="object 1025"/>
            <p:cNvSpPr/>
            <p:nvPr/>
          </p:nvSpPr>
          <p:spPr>
            <a:xfrm>
              <a:off x="6859402" y="4245863"/>
              <a:ext cx="6350" cy="0"/>
            </a:xfrm>
            <a:custGeom>
              <a:avLst/>
              <a:gdLst/>
              <a:ahLst/>
              <a:cxnLst/>
              <a:rect l="l" t="t" r="r" b="b"/>
              <a:pathLst>
                <a:path w="6350">
                  <a:moveTo>
                    <a:pt x="0" y="0"/>
                  </a:moveTo>
                  <a:lnTo>
                    <a:pt x="6095" y="0"/>
                  </a:lnTo>
                </a:path>
              </a:pathLst>
            </a:custGeom>
            <a:ln w="6095">
              <a:solidFill>
                <a:srgbClr val="CACACA"/>
              </a:solidFill>
            </a:ln>
          </p:spPr>
          <p:txBody>
            <a:bodyPr wrap="square" lIns="0" tIns="0" rIns="0" bIns="0" rtlCol="0"/>
            <a:lstStyle/>
            <a:p>
              <a:endParaRPr/>
            </a:p>
          </p:txBody>
        </p:sp>
        <p:sp>
          <p:nvSpPr>
            <p:cNvPr id="1026" name="object 1026"/>
            <p:cNvSpPr/>
            <p:nvPr/>
          </p:nvSpPr>
          <p:spPr>
            <a:xfrm>
              <a:off x="7981065" y="4258056"/>
              <a:ext cx="6350" cy="0"/>
            </a:xfrm>
            <a:custGeom>
              <a:avLst/>
              <a:gdLst/>
              <a:ahLst/>
              <a:cxnLst/>
              <a:rect l="l" t="t" r="r" b="b"/>
              <a:pathLst>
                <a:path w="6350">
                  <a:moveTo>
                    <a:pt x="0" y="0"/>
                  </a:moveTo>
                  <a:lnTo>
                    <a:pt x="6095" y="0"/>
                  </a:lnTo>
                </a:path>
              </a:pathLst>
            </a:custGeom>
            <a:ln w="6095">
              <a:solidFill>
                <a:srgbClr val="C5C5C5"/>
              </a:solidFill>
            </a:ln>
          </p:spPr>
          <p:txBody>
            <a:bodyPr wrap="square" lIns="0" tIns="0" rIns="0" bIns="0" rtlCol="0"/>
            <a:lstStyle/>
            <a:p>
              <a:endParaRPr/>
            </a:p>
          </p:txBody>
        </p:sp>
        <p:sp>
          <p:nvSpPr>
            <p:cNvPr id="1027" name="object 1027"/>
            <p:cNvSpPr/>
            <p:nvPr/>
          </p:nvSpPr>
          <p:spPr>
            <a:xfrm>
              <a:off x="4628266" y="4264152"/>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pic>
          <p:nvPicPr>
            <p:cNvPr id="1028" name="object 1028"/>
            <p:cNvPicPr/>
            <p:nvPr/>
          </p:nvPicPr>
          <p:blipFill>
            <a:blip r:embed="rId261" cstate="print"/>
            <a:stretch>
              <a:fillRect/>
            </a:stretch>
          </p:blipFill>
          <p:spPr>
            <a:xfrm>
              <a:off x="5073274" y="4261103"/>
              <a:ext cx="115824" cy="36575"/>
            </a:xfrm>
            <a:prstGeom prst="rect">
              <a:avLst/>
            </a:prstGeom>
          </p:spPr>
        </p:pic>
        <p:pic>
          <p:nvPicPr>
            <p:cNvPr id="1029" name="object 1029"/>
            <p:cNvPicPr/>
            <p:nvPr/>
          </p:nvPicPr>
          <p:blipFill>
            <a:blip r:embed="rId262" cstate="print"/>
            <a:stretch>
              <a:fillRect/>
            </a:stretch>
          </p:blipFill>
          <p:spPr>
            <a:xfrm>
              <a:off x="6341242" y="4187952"/>
              <a:ext cx="103631" cy="146303"/>
            </a:xfrm>
            <a:prstGeom prst="rect">
              <a:avLst/>
            </a:prstGeom>
          </p:spPr>
        </p:pic>
        <p:sp>
          <p:nvSpPr>
            <p:cNvPr id="1030" name="object 1030"/>
            <p:cNvSpPr/>
            <p:nvPr/>
          </p:nvSpPr>
          <p:spPr>
            <a:xfrm>
              <a:off x="5158618" y="4294631"/>
              <a:ext cx="12700" cy="0"/>
            </a:xfrm>
            <a:custGeom>
              <a:avLst/>
              <a:gdLst/>
              <a:ahLst/>
              <a:cxnLst/>
              <a:rect l="l" t="t" r="r" b="b"/>
              <a:pathLst>
                <a:path w="12700">
                  <a:moveTo>
                    <a:pt x="0" y="0"/>
                  </a:moveTo>
                  <a:lnTo>
                    <a:pt x="12191" y="0"/>
                  </a:lnTo>
                </a:path>
              </a:pathLst>
            </a:custGeom>
            <a:ln w="6095">
              <a:solidFill>
                <a:srgbClr val="BFBFBF"/>
              </a:solidFill>
            </a:ln>
          </p:spPr>
          <p:txBody>
            <a:bodyPr wrap="square" lIns="0" tIns="0" rIns="0" bIns="0" rtlCol="0"/>
            <a:lstStyle/>
            <a:p>
              <a:endParaRPr/>
            </a:p>
          </p:txBody>
        </p:sp>
        <p:pic>
          <p:nvPicPr>
            <p:cNvPr id="1031" name="object 1031"/>
            <p:cNvPicPr/>
            <p:nvPr/>
          </p:nvPicPr>
          <p:blipFill>
            <a:blip r:embed="rId263" cstate="print"/>
            <a:stretch>
              <a:fillRect/>
            </a:stretch>
          </p:blipFill>
          <p:spPr>
            <a:xfrm>
              <a:off x="6524121" y="4120896"/>
              <a:ext cx="188976" cy="280415"/>
            </a:xfrm>
            <a:prstGeom prst="rect">
              <a:avLst/>
            </a:prstGeom>
          </p:spPr>
        </p:pic>
        <p:pic>
          <p:nvPicPr>
            <p:cNvPr id="1032" name="object 1032"/>
            <p:cNvPicPr/>
            <p:nvPr/>
          </p:nvPicPr>
          <p:blipFill>
            <a:blip r:embed="rId264" cstate="print"/>
            <a:stretch>
              <a:fillRect/>
            </a:stretch>
          </p:blipFill>
          <p:spPr>
            <a:xfrm>
              <a:off x="7340986" y="3895343"/>
              <a:ext cx="713232" cy="579119"/>
            </a:xfrm>
            <a:prstGeom prst="rect">
              <a:avLst/>
            </a:prstGeom>
          </p:spPr>
        </p:pic>
        <p:sp>
          <p:nvSpPr>
            <p:cNvPr id="1033" name="object 1033"/>
            <p:cNvSpPr/>
            <p:nvPr/>
          </p:nvSpPr>
          <p:spPr>
            <a:xfrm>
              <a:off x="6859402" y="4294631"/>
              <a:ext cx="6350" cy="0"/>
            </a:xfrm>
            <a:custGeom>
              <a:avLst/>
              <a:gdLst/>
              <a:ahLst/>
              <a:cxnLst/>
              <a:rect l="l" t="t" r="r" b="b"/>
              <a:pathLst>
                <a:path w="6350">
                  <a:moveTo>
                    <a:pt x="0" y="0"/>
                  </a:moveTo>
                  <a:lnTo>
                    <a:pt x="6095" y="0"/>
                  </a:lnTo>
                </a:path>
              </a:pathLst>
            </a:custGeom>
            <a:ln w="6095">
              <a:solidFill>
                <a:srgbClr val="D1D1D1"/>
              </a:solidFill>
            </a:ln>
          </p:spPr>
          <p:txBody>
            <a:bodyPr wrap="square" lIns="0" tIns="0" rIns="0" bIns="0" rtlCol="0"/>
            <a:lstStyle/>
            <a:p>
              <a:endParaRPr/>
            </a:p>
          </p:txBody>
        </p:sp>
        <p:pic>
          <p:nvPicPr>
            <p:cNvPr id="1034" name="object 1034"/>
            <p:cNvPicPr/>
            <p:nvPr/>
          </p:nvPicPr>
          <p:blipFill>
            <a:blip r:embed="rId265" cstate="print"/>
            <a:stretch>
              <a:fillRect/>
            </a:stretch>
          </p:blipFill>
          <p:spPr>
            <a:xfrm>
              <a:off x="5219578" y="4261103"/>
              <a:ext cx="579120" cy="54863"/>
            </a:xfrm>
            <a:prstGeom prst="rect">
              <a:avLst/>
            </a:prstGeom>
          </p:spPr>
        </p:pic>
        <p:sp>
          <p:nvSpPr>
            <p:cNvPr id="1035" name="object 1035"/>
            <p:cNvSpPr/>
            <p:nvPr/>
          </p:nvSpPr>
          <p:spPr>
            <a:xfrm>
              <a:off x="5158618" y="4300728"/>
              <a:ext cx="6350" cy="0"/>
            </a:xfrm>
            <a:custGeom>
              <a:avLst/>
              <a:gdLst/>
              <a:ahLst/>
              <a:cxnLst/>
              <a:rect l="l" t="t" r="r" b="b"/>
              <a:pathLst>
                <a:path w="6350">
                  <a:moveTo>
                    <a:pt x="0" y="0"/>
                  </a:moveTo>
                  <a:lnTo>
                    <a:pt x="6095" y="0"/>
                  </a:lnTo>
                </a:path>
              </a:pathLst>
            </a:custGeom>
            <a:ln w="6095">
              <a:solidFill>
                <a:srgbClr val="D3D3D3"/>
              </a:solidFill>
            </a:ln>
          </p:spPr>
          <p:txBody>
            <a:bodyPr wrap="square" lIns="0" tIns="0" rIns="0" bIns="0" rtlCol="0"/>
            <a:lstStyle/>
            <a:p>
              <a:endParaRPr/>
            </a:p>
          </p:txBody>
        </p:sp>
        <p:pic>
          <p:nvPicPr>
            <p:cNvPr id="1036" name="object 1036"/>
            <p:cNvPicPr/>
            <p:nvPr/>
          </p:nvPicPr>
          <p:blipFill>
            <a:blip r:embed="rId266" cstate="print"/>
            <a:stretch>
              <a:fillRect/>
            </a:stretch>
          </p:blipFill>
          <p:spPr>
            <a:xfrm>
              <a:off x="4262506" y="4267200"/>
              <a:ext cx="1536192" cy="73151"/>
            </a:xfrm>
            <a:prstGeom prst="rect">
              <a:avLst/>
            </a:prstGeom>
          </p:spPr>
        </p:pic>
        <p:pic>
          <p:nvPicPr>
            <p:cNvPr id="1037" name="object 1037"/>
            <p:cNvPicPr/>
            <p:nvPr/>
          </p:nvPicPr>
          <p:blipFill>
            <a:blip r:embed="rId267" cstate="print"/>
            <a:stretch>
              <a:fillRect/>
            </a:stretch>
          </p:blipFill>
          <p:spPr>
            <a:xfrm>
              <a:off x="5493897" y="4309872"/>
              <a:ext cx="304799" cy="12191"/>
            </a:xfrm>
            <a:prstGeom prst="rect">
              <a:avLst/>
            </a:prstGeom>
          </p:spPr>
        </p:pic>
        <p:pic>
          <p:nvPicPr>
            <p:cNvPr id="1038" name="object 1038"/>
            <p:cNvPicPr/>
            <p:nvPr/>
          </p:nvPicPr>
          <p:blipFill>
            <a:blip r:embed="rId268" cstate="print"/>
            <a:stretch>
              <a:fillRect/>
            </a:stretch>
          </p:blipFill>
          <p:spPr>
            <a:xfrm>
              <a:off x="5164714" y="4315967"/>
              <a:ext cx="627888" cy="36575"/>
            </a:xfrm>
            <a:prstGeom prst="rect">
              <a:avLst/>
            </a:prstGeom>
          </p:spPr>
        </p:pic>
        <p:pic>
          <p:nvPicPr>
            <p:cNvPr id="1039" name="object 1039"/>
            <p:cNvPicPr/>
            <p:nvPr/>
          </p:nvPicPr>
          <p:blipFill>
            <a:blip r:embed="rId269" cstate="print"/>
            <a:stretch>
              <a:fillRect/>
            </a:stretch>
          </p:blipFill>
          <p:spPr>
            <a:xfrm>
              <a:off x="6347338" y="4297680"/>
              <a:ext cx="97535" cy="60959"/>
            </a:xfrm>
            <a:prstGeom prst="rect">
              <a:avLst/>
            </a:prstGeom>
          </p:spPr>
        </p:pic>
        <p:sp>
          <p:nvSpPr>
            <p:cNvPr id="1040" name="object 1040"/>
            <p:cNvSpPr/>
            <p:nvPr/>
          </p:nvSpPr>
          <p:spPr>
            <a:xfrm>
              <a:off x="5115946" y="4349496"/>
              <a:ext cx="6350" cy="0"/>
            </a:xfrm>
            <a:custGeom>
              <a:avLst/>
              <a:gdLst/>
              <a:ahLst/>
              <a:cxnLst/>
              <a:rect l="l" t="t" r="r" b="b"/>
              <a:pathLst>
                <a:path w="6350">
                  <a:moveTo>
                    <a:pt x="0" y="0"/>
                  </a:moveTo>
                  <a:lnTo>
                    <a:pt x="6095" y="0"/>
                  </a:lnTo>
                </a:path>
              </a:pathLst>
            </a:custGeom>
            <a:ln w="6095">
              <a:solidFill>
                <a:srgbClr val="858560"/>
              </a:solidFill>
            </a:ln>
          </p:spPr>
          <p:txBody>
            <a:bodyPr wrap="square" lIns="0" tIns="0" rIns="0" bIns="0" rtlCol="0"/>
            <a:lstStyle/>
            <a:p>
              <a:endParaRPr/>
            </a:p>
          </p:txBody>
        </p:sp>
        <p:pic>
          <p:nvPicPr>
            <p:cNvPr id="1041" name="object 1041"/>
            <p:cNvPicPr/>
            <p:nvPr/>
          </p:nvPicPr>
          <p:blipFill>
            <a:blip r:embed="rId270" cstate="print"/>
            <a:stretch>
              <a:fillRect/>
            </a:stretch>
          </p:blipFill>
          <p:spPr>
            <a:xfrm>
              <a:off x="5560953" y="4346448"/>
              <a:ext cx="225552" cy="6095"/>
            </a:xfrm>
            <a:prstGeom prst="rect">
              <a:avLst/>
            </a:prstGeom>
          </p:spPr>
        </p:pic>
        <p:sp>
          <p:nvSpPr>
            <p:cNvPr id="1042" name="object 1042"/>
            <p:cNvSpPr/>
            <p:nvPr/>
          </p:nvSpPr>
          <p:spPr>
            <a:xfrm>
              <a:off x="6438778" y="4355592"/>
              <a:ext cx="6350" cy="0"/>
            </a:xfrm>
            <a:custGeom>
              <a:avLst/>
              <a:gdLst/>
              <a:ahLst/>
              <a:cxnLst/>
              <a:rect l="l" t="t" r="r" b="b"/>
              <a:pathLst>
                <a:path w="6350">
                  <a:moveTo>
                    <a:pt x="0" y="0"/>
                  </a:moveTo>
                  <a:lnTo>
                    <a:pt x="6095" y="0"/>
                  </a:lnTo>
                </a:path>
              </a:pathLst>
            </a:custGeom>
            <a:ln w="6095">
              <a:solidFill>
                <a:srgbClr val="C6C6C6"/>
              </a:solidFill>
            </a:ln>
          </p:spPr>
          <p:txBody>
            <a:bodyPr wrap="square" lIns="0" tIns="0" rIns="0" bIns="0" rtlCol="0"/>
            <a:lstStyle/>
            <a:p>
              <a:endParaRPr/>
            </a:p>
          </p:txBody>
        </p:sp>
        <p:pic>
          <p:nvPicPr>
            <p:cNvPr id="1043" name="object 1043"/>
            <p:cNvPicPr/>
            <p:nvPr/>
          </p:nvPicPr>
          <p:blipFill>
            <a:blip r:embed="rId271" cstate="print"/>
            <a:stretch>
              <a:fillRect/>
            </a:stretch>
          </p:blipFill>
          <p:spPr>
            <a:xfrm>
              <a:off x="4378330" y="4340352"/>
              <a:ext cx="146304" cy="36575"/>
            </a:xfrm>
            <a:prstGeom prst="rect">
              <a:avLst/>
            </a:prstGeom>
          </p:spPr>
        </p:pic>
        <p:sp>
          <p:nvSpPr>
            <p:cNvPr id="1044" name="object 1044"/>
            <p:cNvSpPr/>
            <p:nvPr/>
          </p:nvSpPr>
          <p:spPr>
            <a:xfrm>
              <a:off x="6444874" y="4373879"/>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1045" name="object 1045"/>
            <p:cNvSpPr/>
            <p:nvPr/>
          </p:nvSpPr>
          <p:spPr>
            <a:xfrm>
              <a:off x="3847978" y="4379975"/>
              <a:ext cx="6350" cy="0"/>
            </a:xfrm>
            <a:custGeom>
              <a:avLst/>
              <a:gdLst/>
              <a:ahLst/>
              <a:cxnLst/>
              <a:rect l="l" t="t" r="r" b="b"/>
              <a:pathLst>
                <a:path w="6350">
                  <a:moveTo>
                    <a:pt x="0" y="0"/>
                  </a:moveTo>
                  <a:lnTo>
                    <a:pt x="6095" y="0"/>
                  </a:lnTo>
                </a:path>
              </a:pathLst>
            </a:custGeom>
            <a:ln w="6095">
              <a:solidFill>
                <a:srgbClr val="E2E2E2"/>
              </a:solidFill>
            </a:ln>
          </p:spPr>
          <p:txBody>
            <a:bodyPr wrap="square" lIns="0" tIns="0" rIns="0" bIns="0" rtlCol="0"/>
            <a:lstStyle/>
            <a:p>
              <a:endParaRPr/>
            </a:p>
          </p:txBody>
        </p:sp>
        <p:pic>
          <p:nvPicPr>
            <p:cNvPr id="1046" name="object 1046"/>
            <p:cNvPicPr/>
            <p:nvPr/>
          </p:nvPicPr>
          <p:blipFill>
            <a:blip r:embed="rId272" cstate="print"/>
            <a:stretch>
              <a:fillRect/>
            </a:stretch>
          </p:blipFill>
          <p:spPr>
            <a:xfrm>
              <a:off x="4616074" y="4370831"/>
              <a:ext cx="121920" cy="12191"/>
            </a:xfrm>
            <a:prstGeom prst="rect">
              <a:avLst/>
            </a:prstGeom>
          </p:spPr>
        </p:pic>
        <p:sp>
          <p:nvSpPr>
            <p:cNvPr id="1047" name="object 1047"/>
            <p:cNvSpPr/>
            <p:nvPr/>
          </p:nvSpPr>
          <p:spPr>
            <a:xfrm>
              <a:off x="4518538" y="4379975"/>
              <a:ext cx="6350" cy="0"/>
            </a:xfrm>
            <a:custGeom>
              <a:avLst/>
              <a:gdLst/>
              <a:ahLst/>
              <a:cxnLst/>
              <a:rect l="l" t="t" r="r" b="b"/>
              <a:pathLst>
                <a:path w="6350">
                  <a:moveTo>
                    <a:pt x="0" y="0"/>
                  </a:moveTo>
                  <a:lnTo>
                    <a:pt x="6095" y="0"/>
                  </a:lnTo>
                </a:path>
              </a:pathLst>
            </a:custGeom>
            <a:ln w="6095">
              <a:solidFill>
                <a:srgbClr val="505050"/>
              </a:solidFill>
            </a:ln>
          </p:spPr>
          <p:txBody>
            <a:bodyPr wrap="square" lIns="0" tIns="0" rIns="0" bIns="0" rtlCol="0"/>
            <a:lstStyle/>
            <a:p>
              <a:endParaRPr/>
            </a:p>
          </p:txBody>
        </p:sp>
        <p:sp>
          <p:nvSpPr>
            <p:cNvPr id="1048" name="object 1048"/>
            <p:cNvSpPr/>
            <p:nvPr/>
          </p:nvSpPr>
          <p:spPr>
            <a:xfrm>
              <a:off x="4549018" y="4379975"/>
              <a:ext cx="6350" cy="0"/>
            </a:xfrm>
            <a:custGeom>
              <a:avLst/>
              <a:gdLst/>
              <a:ahLst/>
              <a:cxnLst/>
              <a:rect l="l" t="t" r="r" b="b"/>
              <a:pathLst>
                <a:path w="6350">
                  <a:moveTo>
                    <a:pt x="0" y="0"/>
                  </a:moveTo>
                  <a:lnTo>
                    <a:pt x="6095" y="0"/>
                  </a:lnTo>
                </a:path>
              </a:pathLst>
            </a:custGeom>
            <a:ln w="6095">
              <a:solidFill>
                <a:srgbClr val="767676"/>
              </a:solidFill>
            </a:ln>
          </p:spPr>
          <p:txBody>
            <a:bodyPr wrap="square" lIns="0" tIns="0" rIns="0" bIns="0" rtlCol="0"/>
            <a:lstStyle/>
            <a:p>
              <a:endParaRPr/>
            </a:p>
          </p:txBody>
        </p:sp>
        <p:sp>
          <p:nvSpPr>
            <p:cNvPr id="1049" name="object 1049"/>
            <p:cNvSpPr/>
            <p:nvPr/>
          </p:nvSpPr>
          <p:spPr>
            <a:xfrm>
              <a:off x="4561210" y="4379975"/>
              <a:ext cx="6350" cy="0"/>
            </a:xfrm>
            <a:custGeom>
              <a:avLst/>
              <a:gdLst/>
              <a:ahLst/>
              <a:cxnLst/>
              <a:rect l="l" t="t" r="r" b="b"/>
              <a:pathLst>
                <a:path w="6350">
                  <a:moveTo>
                    <a:pt x="0" y="0"/>
                  </a:moveTo>
                  <a:lnTo>
                    <a:pt x="6095" y="0"/>
                  </a:lnTo>
                </a:path>
              </a:pathLst>
            </a:custGeom>
            <a:ln w="6095">
              <a:solidFill>
                <a:srgbClr val="484848"/>
              </a:solidFill>
            </a:ln>
          </p:spPr>
          <p:txBody>
            <a:bodyPr wrap="square" lIns="0" tIns="0" rIns="0" bIns="0" rtlCol="0"/>
            <a:lstStyle/>
            <a:p>
              <a:endParaRPr/>
            </a:p>
          </p:txBody>
        </p:sp>
        <p:sp>
          <p:nvSpPr>
            <p:cNvPr id="1050" name="object 1050"/>
            <p:cNvSpPr/>
            <p:nvPr/>
          </p:nvSpPr>
          <p:spPr>
            <a:xfrm>
              <a:off x="4579498" y="4379975"/>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1051" name="object 1051"/>
            <p:cNvSpPr/>
            <p:nvPr/>
          </p:nvSpPr>
          <p:spPr>
            <a:xfrm>
              <a:off x="4616074" y="4379975"/>
              <a:ext cx="6350" cy="0"/>
            </a:xfrm>
            <a:custGeom>
              <a:avLst/>
              <a:gdLst/>
              <a:ahLst/>
              <a:cxnLst/>
              <a:rect l="l" t="t" r="r" b="b"/>
              <a:pathLst>
                <a:path w="6350">
                  <a:moveTo>
                    <a:pt x="0" y="0"/>
                  </a:moveTo>
                  <a:lnTo>
                    <a:pt x="6095" y="0"/>
                  </a:lnTo>
                </a:path>
              </a:pathLst>
            </a:custGeom>
            <a:ln w="6095">
              <a:solidFill>
                <a:srgbClr val="4C4C4C"/>
              </a:solidFill>
            </a:ln>
          </p:spPr>
          <p:txBody>
            <a:bodyPr wrap="square" lIns="0" tIns="0" rIns="0" bIns="0" rtlCol="0"/>
            <a:lstStyle/>
            <a:p>
              <a:endParaRPr/>
            </a:p>
          </p:txBody>
        </p:sp>
        <p:pic>
          <p:nvPicPr>
            <p:cNvPr id="1052" name="object 1052"/>
            <p:cNvPicPr/>
            <p:nvPr/>
          </p:nvPicPr>
          <p:blipFill>
            <a:blip r:embed="rId273" cstate="print"/>
            <a:stretch>
              <a:fillRect/>
            </a:stretch>
          </p:blipFill>
          <p:spPr>
            <a:xfrm>
              <a:off x="4366138" y="4370831"/>
              <a:ext cx="237743" cy="18287"/>
            </a:xfrm>
            <a:prstGeom prst="rect">
              <a:avLst/>
            </a:prstGeom>
          </p:spPr>
        </p:pic>
        <p:sp>
          <p:nvSpPr>
            <p:cNvPr id="1053" name="object 1053"/>
            <p:cNvSpPr/>
            <p:nvPr/>
          </p:nvSpPr>
          <p:spPr>
            <a:xfrm>
              <a:off x="4628266" y="4379975"/>
              <a:ext cx="6350" cy="0"/>
            </a:xfrm>
            <a:custGeom>
              <a:avLst/>
              <a:gdLst/>
              <a:ahLst/>
              <a:cxnLst/>
              <a:rect l="l" t="t" r="r" b="b"/>
              <a:pathLst>
                <a:path w="6350">
                  <a:moveTo>
                    <a:pt x="0" y="0"/>
                  </a:moveTo>
                  <a:lnTo>
                    <a:pt x="6095" y="0"/>
                  </a:lnTo>
                </a:path>
              </a:pathLst>
            </a:custGeom>
            <a:ln w="6095">
              <a:solidFill>
                <a:srgbClr val="858585"/>
              </a:solidFill>
            </a:ln>
          </p:spPr>
          <p:txBody>
            <a:bodyPr wrap="square" lIns="0" tIns="0" rIns="0" bIns="0" rtlCol="0"/>
            <a:lstStyle/>
            <a:p>
              <a:endParaRPr/>
            </a:p>
          </p:txBody>
        </p:sp>
        <p:sp>
          <p:nvSpPr>
            <p:cNvPr id="1054" name="object 1054"/>
            <p:cNvSpPr/>
            <p:nvPr/>
          </p:nvSpPr>
          <p:spPr>
            <a:xfrm>
              <a:off x="4640458" y="4379975"/>
              <a:ext cx="6350" cy="0"/>
            </a:xfrm>
            <a:custGeom>
              <a:avLst/>
              <a:gdLst/>
              <a:ahLst/>
              <a:cxnLst/>
              <a:rect l="l" t="t" r="r" b="b"/>
              <a:pathLst>
                <a:path w="6350">
                  <a:moveTo>
                    <a:pt x="0" y="0"/>
                  </a:moveTo>
                  <a:lnTo>
                    <a:pt x="6095" y="0"/>
                  </a:lnTo>
                </a:path>
              </a:pathLst>
            </a:custGeom>
            <a:ln w="6095">
              <a:solidFill>
                <a:srgbClr val="626262"/>
              </a:solidFill>
            </a:ln>
          </p:spPr>
          <p:txBody>
            <a:bodyPr wrap="square" lIns="0" tIns="0" rIns="0" bIns="0" rtlCol="0"/>
            <a:lstStyle/>
            <a:p>
              <a:endParaRPr/>
            </a:p>
          </p:txBody>
        </p:sp>
        <p:sp>
          <p:nvSpPr>
            <p:cNvPr id="1055" name="object 1055"/>
            <p:cNvSpPr/>
            <p:nvPr/>
          </p:nvSpPr>
          <p:spPr>
            <a:xfrm>
              <a:off x="4701418" y="4379975"/>
              <a:ext cx="12700" cy="0"/>
            </a:xfrm>
            <a:custGeom>
              <a:avLst/>
              <a:gdLst/>
              <a:ahLst/>
              <a:cxnLst/>
              <a:rect l="l" t="t" r="r" b="b"/>
              <a:pathLst>
                <a:path w="12700">
                  <a:moveTo>
                    <a:pt x="0" y="0"/>
                  </a:moveTo>
                  <a:lnTo>
                    <a:pt x="12191" y="0"/>
                  </a:lnTo>
                </a:path>
              </a:pathLst>
            </a:custGeom>
            <a:ln w="6095">
              <a:solidFill>
                <a:srgbClr val="ADADAD"/>
              </a:solidFill>
            </a:ln>
          </p:spPr>
          <p:txBody>
            <a:bodyPr wrap="square" lIns="0" tIns="0" rIns="0" bIns="0" rtlCol="0"/>
            <a:lstStyle/>
            <a:p>
              <a:endParaRPr/>
            </a:p>
          </p:txBody>
        </p:sp>
        <p:sp>
          <p:nvSpPr>
            <p:cNvPr id="1056" name="object 1056"/>
            <p:cNvSpPr/>
            <p:nvPr/>
          </p:nvSpPr>
          <p:spPr>
            <a:xfrm>
              <a:off x="4719706" y="4379975"/>
              <a:ext cx="6350" cy="0"/>
            </a:xfrm>
            <a:custGeom>
              <a:avLst/>
              <a:gdLst/>
              <a:ahLst/>
              <a:cxnLst/>
              <a:rect l="l" t="t" r="r" b="b"/>
              <a:pathLst>
                <a:path w="6350">
                  <a:moveTo>
                    <a:pt x="0" y="0"/>
                  </a:moveTo>
                  <a:lnTo>
                    <a:pt x="6095" y="0"/>
                  </a:lnTo>
                </a:path>
              </a:pathLst>
            </a:custGeom>
            <a:ln w="6095">
              <a:solidFill>
                <a:srgbClr val="9C9C9C"/>
              </a:solidFill>
            </a:ln>
          </p:spPr>
          <p:txBody>
            <a:bodyPr wrap="square" lIns="0" tIns="0" rIns="0" bIns="0" rtlCol="0"/>
            <a:lstStyle/>
            <a:p>
              <a:endParaRPr/>
            </a:p>
          </p:txBody>
        </p:sp>
        <p:sp>
          <p:nvSpPr>
            <p:cNvPr id="1057" name="object 1057"/>
            <p:cNvSpPr/>
            <p:nvPr/>
          </p:nvSpPr>
          <p:spPr>
            <a:xfrm>
              <a:off x="4433194" y="4386072"/>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1058" name="object 1058"/>
            <p:cNvSpPr/>
            <p:nvPr/>
          </p:nvSpPr>
          <p:spPr>
            <a:xfrm>
              <a:off x="4445386" y="4386072"/>
              <a:ext cx="6350" cy="0"/>
            </a:xfrm>
            <a:custGeom>
              <a:avLst/>
              <a:gdLst/>
              <a:ahLst/>
              <a:cxnLst/>
              <a:rect l="l" t="t" r="r" b="b"/>
              <a:pathLst>
                <a:path w="6350">
                  <a:moveTo>
                    <a:pt x="0" y="0"/>
                  </a:moveTo>
                  <a:lnTo>
                    <a:pt x="6095" y="0"/>
                  </a:lnTo>
                </a:path>
              </a:pathLst>
            </a:custGeom>
            <a:ln w="6095">
              <a:solidFill>
                <a:srgbClr val="757575"/>
              </a:solidFill>
            </a:ln>
          </p:spPr>
          <p:txBody>
            <a:bodyPr wrap="square" lIns="0" tIns="0" rIns="0" bIns="0" rtlCol="0"/>
            <a:lstStyle/>
            <a:p>
              <a:endParaRPr/>
            </a:p>
          </p:txBody>
        </p:sp>
        <p:pic>
          <p:nvPicPr>
            <p:cNvPr id="1059" name="object 1059"/>
            <p:cNvPicPr/>
            <p:nvPr/>
          </p:nvPicPr>
          <p:blipFill>
            <a:blip r:embed="rId274" cstate="print"/>
            <a:stretch>
              <a:fillRect/>
            </a:stretch>
          </p:blipFill>
          <p:spPr>
            <a:xfrm>
              <a:off x="5042794" y="4340352"/>
              <a:ext cx="451103" cy="79247"/>
            </a:xfrm>
            <a:prstGeom prst="rect">
              <a:avLst/>
            </a:prstGeom>
          </p:spPr>
        </p:pic>
        <p:sp>
          <p:nvSpPr>
            <p:cNvPr id="1060" name="object 1060"/>
            <p:cNvSpPr/>
            <p:nvPr/>
          </p:nvSpPr>
          <p:spPr>
            <a:xfrm>
              <a:off x="4518538" y="4386072"/>
              <a:ext cx="6350" cy="0"/>
            </a:xfrm>
            <a:custGeom>
              <a:avLst/>
              <a:gdLst/>
              <a:ahLst/>
              <a:cxnLst/>
              <a:rect l="l" t="t" r="r" b="b"/>
              <a:pathLst>
                <a:path w="6350">
                  <a:moveTo>
                    <a:pt x="0" y="0"/>
                  </a:moveTo>
                  <a:lnTo>
                    <a:pt x="6095" y="0"/>
                  </a:lnTo>
                </a:path>
              </a:pathLst>
            </a:custGeom>
            <a:ln w="6095">
              <a:solidFill>
                <a:srgbClr val="505050"/>
              </a:solidFill>
            </a:ln>
          </p:spPr>
          <p:txBody>
            <a:bodyPr wrap="square" lIns="0" tIns="0" rIns="0" bIns="0" rtlCol="0"/>
            <a:lstStyle/>
            <a:p>
              <a:endParaRPr/>
            </a:p>
          </p:txBody>
        </p:sp>
        <p:sp>
          <p:nvSpPr>
            <p:cNvPr id="1061" name="object 1061"/>
            <p:cNvSpPr/>
            <p:nvPr/>
          </p:nvSpPr>
          <p:spPr>
            <a:xfrm>
              <a:off x="4536826" y="4386072"/>
              <a:ext cx="6350" cy="0"/>
            </a:xfrm>
            <a:custGeom>
              <a:avLst/>
              <a:gdLst/>
              <a:ahLst/>
              <a:cxnLst/>
              <a:rect l="l" t="t" r="r" b="b"/>
              <a:pathLst>
                <a:path w="6350">
                  <a:moveTo>
                    <a:pt x="0" y="0"/>
                  </a:moveTo>
                  <a:lnTo>
                    <a:pt x="6095" y="0"/>
                  </a:lnTo>
                </a:path>
              </a:pathLst>
            </a:custGeom>
            <a:ln w="6095">
              <a:solidFill>
                <a:srgbClr val="656565"/>
              </a:solidFill>
            </a:ln>
          </p:spPr>
          <p:txBody>
            <a:bodyPr wrap="square" lIns="0" tIns="0" rIns="0" bIns="0" rtlCol="0"/>
            <a:lstStyle/>
            <a:p>
              <a:endParaRPr/>
            </a:p>
          </p:txBody>
        </p:sp>
        <p:sp>
          <p:nvSpPr>
            <p:cNvPr id="1062" name="object 1062"/>
            <p:cNvSpPr/>
            <p:nvPr/>
          </p:nvSpPr>
          <p:spPr>
            <a:xfrm>
              <a:off x="4561210" y="4386072"/>
              <a:ext cx="6350" cy="0"/>
            </a:xfrm>
            <a:custGeom>
              <a:avLst/>
              <a:gdLst/>
              <a:ahLst/>
              <a:cxnLst/>
              <a:rect l="l" t="t" r="r" b="b"/>
              <a:pathLst>
                <a:path w="6350">
                  <a:moveTo>
                    <a:pt x="0" y="0"/>
                  </a:moveTo>
                  <a:lnTo>
                    <a:pt x="6095" y="0"/>
                  </a:lnTo>
                </a:path>
              </a:pathLst>
            </a:custGeom>
            <a:ln w="6095">
              <a:solidFill>
                <a:srgbClr val="515151"/>
              </a:solidFill>
            </a:ln>
          </p:spPr>
          <p:txBody>
            <a:bodyPr wrap="square" lIns="0" tIns="0" rIns="0" bIns="0" rtlCol="0"/>
            <a:lstStyle/>
            <a:p>
              <a:endParaRPr/>
            </a:p>
          </p:txBody>
        </p:sp>
        <p:pic>
          <p:nvPicPr>
            <p:cNvPr id="1063" name="object 1063"/>
            <p:cNvPicPr/>
            <p:nvPr/>
          </p:nvPicPr>
          <p:blipFill>
            <a:blip r:embed="rId275" cstate="print"/>
            <a:stretch>
              <a:fillRect/>
            </a:stretch>
          </p:blipFill>
          <p:spPr>
            <a:xfrm>
              <a:off x="4677034" y="4376928"/>
              <a:ext cx="67055" cy="12191"/>
            </a:xfrm>
            <a:prstGeom prst="rect">
              <a:avLst/>
            </a:prstGeom>
          </p:spPr>
        </p:pic>
        <p:sp>
          <p:nvSpPr>
            <p:cNvPr id="1064" name="object 1064"/>
            <p:cNvSpPr/>
            <p:nvPr/>
          </p:nvSpPr>
          <p:spPr>
            <a:xfrm>
              <a:off x="4579498" y="4386072"/>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1065" name="object 1065"/>
            <p:cNvSpPr/>
            <p:nvPr/>
          </p:nvSpPr>
          <p:spPr>
            <a:xfrm>
              <a:off x="4597786" y="4386072"/>
              <a:ext cx="6350" cy="0"/>
            </a:xfrm>
            <a:custGeom>
              <a:avLst/>
              <a:gdLst/>
              <a:ahLst/>
              <a:cxnLst/>
              <a:rect l="l" t="t" r="r" b="b"/>
              <a:pathLst>
                <a:path w="6350">
                  <a:moveTo>
                    <a:pt x="0" y="0"/>
                  </a:moveTo>
                  <a:lnTo>
                    <a:pt x="6095" y="0"/>
                  </a:lnTo>
                </a:path>
              </a:pathLst>
            </a:custGeom>
            <a:ln w="6095">
              <a:solidFill>
                <a:srgbClr val="707070"/>
              </a:solidFill>
            </a:ln>
          </p:spPr>
          <p:txBody>
            <a:bodyPr wrap="square" lIns="0" tIns="0" rIns="0" bIns="0" rtlCol="0"/>
            <a:lstStyle/>
            <a:p>
              <a:endParaRPr/>
            </a:p>
          </p:txBody>
        </p:sp>
        <p:pic>
          <p:nvPicPr>
            <p:cNvPr id="1066" name="object 1066"/>
            <p:cNvPicPr/>
            <p:nvPr/>
          </p:nvPicPr>
          <p:blipFill>
            <a:blip r:embed="rId276" cstate="print"/>
            <a:stretch>
              <a:fillRect/>
            </a:stretch>
          </p:blipFill>
          <p:spPr>
            <a:xfrm>
              <a:off x="4597786" y="4376928"/>
              <a:ext cx="30479" cy="18287"/>
            </a:xfrm>
            <a:prstGeom prst="rect">
              <a:avLst/>
            </a:prstGeom>
          </p:spPr>
        </p:pic>
        <p:sp>
          <p:nvSpPr>
            <p:cNvPr id="1067" name="object 1067"/>
            <p:cNvSpPr/>
            <p:nvPr/>
          </p:nvSpPr>
          <p:spPr>
            <a:xfrm>
              <a:off x="4640458" y="4386072"/>
              <a:ext cx="6350" cy="0"/>
            </a:xfrm>
            <a:custGeom>
              <a:avLst/>
              <a:gdLst/>
              <a:ahLst/>
              <a:cxnLst/>
              <a:rect l="l" t="t" r="r" b="b"/>
              <a:pathLst>
                <a:path w="6350">
                  <a:moveTo>
                    <a:pt x="0" y="0"/>
                  </a:moveTo>
                  <a:lnTo>
                    <a:pt x="6095" y="0"/>
                  </a:lnTo>
                </a:path>
              </a:pathLst>
            </a:custGeom>
            <a:ln w="6095">
              <a:solidFill>
                <a:srgbClr val="6E6E6E"/>
              </a:solidFill>
            </a:ln>
          </p:spPr>
          <p:txBody>
            <a:bodyPr wrap="square" lIns="0" tIns="0" rIns="0" bIns="0" rtlCol="0"/>
            <a:lstStyle/>
            <a:p>
              <a:endParaRPr/>
            </a:p>
          </p:txBody>
        </p:sp>
        <p:sp>
          <p:nvSpPr>
            <p:cNvPr id="1068" name="object 1068"/>
            <p:cNvSpPr/>
            <p:nvPr/>
          </p:nvSpPr>
          <p:spPr>
            <a:xfrm>
              <a:off x="4652650" y="4386072"/>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1069" name="object 1069"/>
            <p:cNvSpPr/>
            <p:nvPr/>
          </p:nvSpPr>
          <p:spPr>
            <a:xfrm>
              <a:off x="4664842" y="4386072"/>
              <a:ext cx="6350" cy="0"/>
            </a:xfrm>
            <a:custGeom>
              <a:avLst/>
              <a:gdLst/>
              <a:ahLst/>
              <a:cxnLst/>
              <a:rect l="l" t="t" r="r" b="b"/>
              <a:pathLst>
                <a:path w="6350">
                  <a:moveTo>
                    <a:pt x="0" y="0"/>
                  </a:moveTo>
                  <a:lnTo>
                    <a:pt x="6095" y="0"/>
                  </a:lnTo>
                </a:path>
              </a:pathLst>
            </a:custGeom>
            <a:ln w="6095">
              <a:solidFill>
                <a:srgbClr val="808080"/>
              </a:solidFill>
            </a:ln>
          </p:spPr>
          <p:txBody>
            <a:bodyPr wrap="square" lIns="0" tIns="0" rIns="0" bIns="0" rtlCol="0"/>
            <a:lstStyle/>
            <a:p>
              <a:endParaRPr/>
            </a:p>
          </p:txBody>
        </p:sp>
        <p:sp>
          <p:nvSpPr>
            <p:cNvPr id="1070" name="object 1070"/>
            <p:cNvSpPr/>
            <p:nvPr/>
          </p:nvSpPr>
          <p:spPr>
            <a:xfrm>
              <a:off x="4713610" y="4386072"/>
              <a:ext cx="6350" cy="0"/>
            </a:xfrm>
            <a:custGeom>
              <a:avLst/>
              <a:gdLst/>
              <a:ahLst/>
              <a:cxnLst/>
              <a:rect l="l" t="t" r="r" b="b"/>
              <a:pathLst>
                <a:path w="6350">
                  <a:moveTo>
                    <a:pt x="0" y="0"/>
                  </a:moveTo>
                  <a:lnTo>
                    <a:pt x="6095" y="0"/>
                  </a:lnTo>
                </a:path>
              </a:pathLst>
            </a:custGeom>
            <a:ln w="6095">
              <a:solidFill>
                <a:srgbClr val="D2D2D2"/>
              </a:solidFill>
            </a:ln>
          </p:spPr>
          <p:txBody>
            <a:bodyPr wrap="square" lIns="0" tIns="0" rIns="0" bIns="0" rtlCol="0"/>
            <a:lstStyle/>
            <a:p>
              <a:endParaRPr/>
            </a:p>
          </p:txBody>
        </p:sp>
        <p:sp>
          <p:nvSpPr>
            <p:cNvPr id="1071" name="object 1071"/>
            <p:cNvSpPr/>
            <p:nvPr/>
          </p:nvSpPr>
          <p:spPr>
            <a:xfrm>
              <a:off x="4737994" y="4386072"/>
              <a:ext cx="6350" cy="0"/>
            </a:xfrm>
            <a:custGeom>
              <a:avLst/>
              <a:gdLst/>
              <a:ahLst/>
              <a:cxnLst/>
              <a:rect l="l" t="t" r="r" b="b"/>
              <a:pathLst>
                <a:path w="6350">
                  <a:moveTo>
                    <a:pt x="0" y="0"/>
                  </a:moveTo>
                  <a:lnTo>
                    <a:pt x="6095" y="0"/>
                  </a:lnTo>
                </a:path>
              </a:pathLst>
            </a:custGeom>
            <a:ln w="6095">
              <a:solidFill>
                <a:srgbClr val="616161"/>
              </a:solidFill>
            </a:ln>
          </p:spPr>
          <p:txBody>
            <a:bodyPr wrap="square" lIns="0" tIns="0" rIns="0" bIns="0" rtlCol="0"/>
            <a:lstStyle/>
            <a:p>
              <a:endParaRPr/>
            </a:p>
          </p:txBody>
        </p:sp>
        <p:sp>
          <p:nvSpPr>
            <p:cNvPr id="1072" name="object 1072"/>
            <p:cNvSpPr/>
            <p:nvPr/>
          </p:nvSpPr>
          <p:spPr>
            <a:xfrm>
              <a:off x="4518538" y="4392167"/>
              <a:ext cx="6350" cy="0"/>
            </a:xfrm>
            <a:custGeom>
              <a:avLst/>
              <a:gdLst/>
              <a:ahLst/>
              <a:cxnLst/>
              <a:rect l="l" t="t" r="r" b="b"/>
              <a:pathLst>
                <a:path w="6350">
                  <a:moveTo>
                    <a:pt x="0" y="0"/>
                  </a:moveTo>
                  <a:lnTo>
                    <a:pt x="6095" y="0"/>
                  </a:lnTo>
                </a:path>
              </a:pathLst>
            </a:custGeom>
            <a:ln w="6095">
              <a:solidFill>
                <a:srgbClr val="494949"/>
              </a:solidFill>
            </a:ln>
          </p:spPr>
          <p:txBody>
            <a:bodyPr wrap="square" lIns="0" tIns="0" rIns="0" bIns="0" rtlCol="0"/>
            <a:lstStyle/>
            <a:p>
              <a:endParaRPr/>
            </a:p>
          </p:txBody>
        </p:sp>
        <p:sp>
          <p:nvSpPr>
            <p:cNvPr id="1073" name="object 1073"/>
            <p:cNvSpPr/>
            <p:nvPr/>
          </p:nvSpPr>
          <p:spPr>
            <a:xfrm>
              <a:off x="4561210" y="4392167"/>
              <a:ext cx="6350" cy="0"/>
            </a:xfrm>
            <a:custGeom>
              <a:avLst/>
              <a:gdLst/>
              <a:ahLst/>
              <a:cxnLst/>
              <a:rect l="l" t="t" r="r" b="b"/>
              <a:pathLst>
                <a:path w="6350">
                  <a:moveTo>
                    <a:pt x="0" y="0"/>
                  </a:moveTo>
                  <a:lnTo>
                    <a:pt x="6095" y="0"/>
                  </a:lnTo>
                </a:path>
              </a:pathLst>
            </a:custGeom>
            <a:ln w="6095">
              <a:solidFill>
                <a:srgbClr val="464646"/>
              </a:solidFill>
            </a:ln>
          </p:spPr>
          <p:txBody>
            <a:bodyPr wrap="square" lIns="0" tIns="0" rIns="0" bIns="0" rtlCol="0"/>
            <a:lstStyle/>
            <a:p>
              <a:endParaRPr/>
            </a:p>
          </p:txBody>
        </p:sp>
        <p:sp>
          <p:nvSpPr>
            <p:cNvPr id="1074" name="object 1074"/>
            <p:cNvSpPr/>
            <p:nvPr/>
          </p:nvSpPr>
          <p:spPr>
            <a:xfrm>
              <a:off x="4579498" y="4392167"/>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1075" name="object 1075"/>
            <p:cNvSpPr/>
            <p:nvPr/>
          </p:nvSpPr>
          <p:spPr>
            <a:xfrm>
              <a:off x="4616074" y="4392167"/>
              <a:ext cx="6350" cy="0"/>
            </a:xfrm>
            <a:custGeom>
              <a:avLst/>
              <a:gdLst/>
              <a:ahLst/>
              <a:cxnLst/>
              <a:rect l="l" t="t" r="r" b="b"/>
              <a:pathLst>
                <a:path w="6350">
                  <a:moveTo>
                    <a:pt x="0" y="0"/>
                  </a:moveTo>
                  <a:lnTo>
                    <a:pt x="6095" y="0"/>
                  </a:lnTo>
                </a:path>
              </a:pathLst>
            </a:custGeom>
            <a:ln w="6095">
              <a:solidFill>
                <a:srgbClr val="4D4D4D"/>
              </a:solidFill>
            </a:ln>
          </p:spPr>
          <p:txBody>
            <a:bodyPr wrap="square" lIns="0" tIns="0" rIns="0" bIns="0" rtlCol="0"/>
            <a:lstStyle/>
            <a:p>
              <a:endParaRPr/>
            </a:p>
          </p:txBody>
        </p:sp>
        <p:sp>
          <p:nvSpPr>
            <p:cNvPr id="1076" name="object 1076"/>
            <p:cNvSpPr/>
            <p:nvPr/>
          </p:nvSpPr>
          <p:spPr>
            <a:xfrm>
              <a:off x="4628266" y="4392167"/>
              <a:ext cx="6350" cy="0"/>
            </a:xfrm>
            <a:custGeom>
              <a:avLst/>
              <a:gdLst/>
              <a:ahLst/>
              <a:cxnLst/>
              <a:rect l="l" t="t" r="r" b="b"/>
              <a:pathLst>
                <a:path w="6350">
                  <a:moveTo>
                    <a:pt x="0" y="0"/>
                  </a:moveTo>
                  <a:lnTo>
                    <a:pt x="6095" y="0"/>
                  </a:lnTo>
                </a:path>
              </a:pathLst>
            </a:custGeom>
            <a:ln w="6095">
              <a:solidFill>
                <a:srgbClr val="737373"/>
              </a:solidFill>
            </a:ln>
          </p:spPr>
          <p:txBody>
            <a:bodyPr wrap="square" lIns="0" tIns="0" rIns="0" bIns="0" rtlCol="0"/>
            <a:lstStyle/>
            <a:p>
              <a:endParaRPr/>
            </a:p>
          </p:txBody>
        </p:sp>
        <p:sp>
          <p:nvSpPr>
            <p:cNvPr id="1077" name="object 1077"/>
            <p:cNvSpPr/>
            <p:nvPr/>
          </p:nvSpPr>
          <p:spPr>
            <a:xfrm>
              <a:off x="4664842" y="4392167"/>
              <a:ext cx="6350" cy="0"/>
            </a:xfrm>
            <a:custGeom>
              <a:avLst/>
              <a:gdLst/>
              <a:ahLst/>
              <a:cxnLst/>
              <a:rect l="l" t="t" r="r" b="b"/>
              <a:pathLst>
                <a:path w="6350">
                  <a:moveTo>
                    <a:pt x="0" y="0"/>
                  </a:moveTo>
                  <a:lnTo>
                    <a:pt x="6095" y="0"/>
                  </a:lnTo>
                </a:path>
              </a:pathLst>
            </a:custGeom>
            <a:ln w="6095">
              <a:solidFill>
                <a:srgbClr val="787878"/>
              </a:solidFill>
            </a:ln>
          </p:spPr>
          <p:txBody>
            <a:bodyPr wrap="square" lIns="0" tIns="0" rIns="0" bIns="0" rtlCol="0"/>
            <a:lstStyle/>
            <a:p>
              <a:endParaRPr/>
            </a:p>
          </p:txBody>
        </p:sp>
        <p:pic>
          <p:nvPicPr>
            <p:cNvPr id="1078" name="object 1078"/>
            <p:cNvPicPr/>
            <p:nvPr/>
          </p:nvPicPr>
          <p:blipFill>
            <a:blip r:embed="rId277" cstate="print"/>
            <a:stretch>
              <a:fillRect/>
            </a:stretch>
          </p:blipFill>
          <p:spPr>
            <a:xfrm>
              <a:off x="4366138" y="4383023"/>
              <a:ext cx="182879" cy="18287"/>
            </a:xfrm>
            <a:prstGeom prst="rect">
              <a:avLst/>
            </a:prstGeom>
          </p:spPr>
        </p:pic>
        <p:pic>
          <p:nvPicPr>
            <p:cNvPr id="1079" name="object 1079"/>
            <p:cNvPicPr/>
            <p:nvPr/>
          </p:nvPicPr>
          <p:blipFill>
            <a:blip r:embed="rId278" cstate="print"/>
            <a:stretch>
              <a:fillRect/>
            </a:stretch>
          </p:blipFill>
          <p:spPr>
            <a:xfrm>
              <a:off x="4561210" y="4389119"/>
              <a:ext cx="182879" cy="12191"/>
            </a:xfrm>
            <a:prstGeom prst="rect">
              <a:avLst/>
            </a:prstGeom>
          </p:spPr>
        </p:pic>
        <p:pic>
          <p:nvPicPr>
            <p:cNvPr id="1080" name="object 1080"/>
            <p:cNvPicPr/>
            <p:nvPr/>
          </p:nvPicPr>
          <p:blipFill>
            <a:blip r:embed="rId279" cstate="print"/>
            <a:stretch>
              <a:fillRect/>
            </a:stretch>
          </p:blipFill>
          <p:spPr>
            <a:xfrm>
              <a:off x="4616074" y="4395216"/>
              <a:ext cx="36575" cy="6095"/>
            </a:xfrm>
            <a:prstGeom prst="rect">
              <a:avLst/>
            </a:prstGeom>
          </p:spPr>
        </p:pic>
        <p:pic>
          <p:nvPicPr>
            <p:cNvPr id="1081" name="object 1081"/>
            <p:cNvPicPr/>
            <p:nvPr/>
          </p:nvPicPr>
          <p:blipFill>
            <a:blip r:embed="rId280" cstate="print"/>
            <a:stretch>
              <a:fillRect/>
            </a:stretch>
          </p:blipFill>
          <p:spPr>
            <a:xfrm>
              <a:off x="4664842" y="4395216"/>
              <a:ext cx="73152" cy="6095"/>
            </a:xfrm>
            <a:prstGeom prst="rect">
              <a:avLst/>
            </a:prstGeom>
          </p:spPr>
        </p:pic>
        <p:sp>
          <p:nvSpPr>
            <p:cNvPr id="1082" name="object 1082"/>
            <p:cNvSpPr/>
            <p:nvPr/>
          </p:nvSpPr>
          <p:spPr>
            <a:xfrm>
              <a:off x="6426586" y="4398263"/>
              <a:ext cx="12700" cy="0"/>
            </a:xfrm>
            <a:custGeom>
              <a:avLst/>
              <a:gdLst/>
              <a:ahLst/>
              <a:cxnLst/>
              <a:rect l="l" t="t" r="r" b="b"/>
              <a:pathLst>
                <a:path w="12700">
                  <a:moveTo>
                    <a:pt x="0" y="0"/>
                  </a:moveTo>
                  <a:lnTo>
                    <a:pt x="12191" y="0"/>
                  </a:lnTo>
                </a:path>
              </a:pathLst>
            </a:custGeom>
            <a:ln w="6095">
              <a:solidFill>
                <a:srgbClr val="C9C9C9"/>
              </a:solidFill>
            </a:ln>
          </p:spPr>
          <p:txBody>
            <a:bodyPr wrap="square" lIns="0" tIns="0" rIns="0" bIns="0" rtlCol="0"/>
            <a:lstStyle/>
            <a:p>
              <a:endParaRPr/>
            </a:p>
          </p:txBody>
        </p:sp>
        <p:sp>
          <p:nvSpPr>
            <p:cNvPr id="1083" name="object 1083"/>
            <p:cNvSpPr/>
            <p:nvPr/>
          </p:nvSpPr>
          <p:spPr>
            <a:xfrm>
              <a:off x="4451482" y="4404360"/>
              <a:ext cx="6350" cy="0"/>
            </a:xfrm>
            <a:custGeom>
              <a:avLst/>
              <a:gdLst/>
              <a:ahLst/>
              <a:cxnLst/>
              <a:rect l="l" t="t" r="r" b="b"/>
              <a:pathLst>
                <a:path w="6350">
                  <a:moveTo>
                    <a:pt x="0" y="0"/>
                  </a:moveTo>
                  <a:lnTo>
                    <a:pt x="6095" y="0"/>
                  </a:lnTo>
                </a:path>
              </a:pathLst>
            </a:custGeom>
            <a:ln w="6095">
              <a:solidFill>
                <a:srgbClr val="6F6F6F"/>
              </a:solidFill>
            </a:ln>
          </p:spPr>
          <p:txBody>
            <a:bodyPr wrap="square" lIns="0" tIns="0" rIns="0" bIns="0" rtlCol="0"/>
            <a:lstStyle/>
            <a:p>
              <a:endParaRPr/>
            </a:p>
          </p:txBody>
        </p:sp>
        <p:sp>
          <p:nvSpPr>
            <p:cNvPr id="1084" name="object 1084"/>
            <p:cNvSpPr/>
            <p:nvPr/>
          </p:nvSpPr>
          <p:spPr>
            <a:xfrm>
              <a:off x="4451482" y="4410455"/>
              <a:ext cx="6350" cy="0"/>
            </a:xfrm>
            <a:custGeom>
              <a:avLst/>
              <a:gdLst/>
              <a:ahLst/>
              <a:cxnLst/>
              <a:rect l="l" t="t" r="r" b="b"/>
              <a:pathLst>
                <a:path w="6350">
                  <a:moveTo>
                    <a:pt x="0" y="0"/>
                  </a:moveTo>
                  <a:lnTo>
                    <a:pt x="6095" y="0"/>
                  </a:lnTo>
                </a:path>
              </a:pathLst>
            </a:custGeom>
            <a:ln w="6095">
              <a:solidFill>
                <a:srgbClr val="A4A4A4"/>
              </a:solidFill>
            </a:ln>
          </p:spPr>
          <p:txBody>
            <a:bodyPr wrap="square" lIns="0" tIns="0" rIns="0" bIns="0" rtlCol="0"/>
            <a:lstStyle/>
            <a:p>
              <a:endParaRPr/>
            </a:p>
          </p:txBody>
        </p:sp>
        <p:pic>
          <p:nvPicPr>
            <p:cNvPr id="1085" name="object 1085"/>
            <p:cNvPicPr/>
            <p:nvPr/>
          </p:nvPicPr>
          <p:blipFill>
            <a:blip r:embed="rId281" cstate="print"/>
            <a:stretch>
              <a:fillRect/>
            </a:stretch>
          </p:blipFill>
          <p:spPr>
            <a:xfrm>
              <a:off x="4518538" y="4395216"/>
              <a:ext cx="30480" cy="18287"/>
            </a:xfrm>
            <a:prstGeom prst="rect">
              <a:avLst/>
            </a:prstGeom>
          </p:spPr>
        </p:pic>
        <p:sp>
          <p:nvSpPr>
            <p:cNvPr id="1086" name="object 1086"/>
            <p:cNvSpPr/>
            <p:nvPr/>
          </p:nvSpPr>
          <p:spPr>
            <a:xfrm>
              <a:off x="6438778" y="4428743"/>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pic>
          <p:nvPicPr>
            <p:cNvPr id="1087" name="object 1087"/>
            <p:cNvPicPr/>
            <p:nvPr/>
          </p:nvPicPr>
          <p:blipFill>
            <a:blip r:embed="rId282" cstate="print"/>
            <a:stretch>
              <a:fillRect/>
            </a:stretch>
          </p:blipFill>
          <p:spPr>
            <a:xfrm>
              <a:off x="5426842" y="4383023"/>
              <a:ext cx="109727" cy="60959"/>
            </a:xfrm>
            <a:prstGeom prst="rect">
              <a:avLst/>
            </a:prstGeom>
          </p:spPr>
        </p:pic>
        <p:sp>
          <p:nvSpPr>
            <p:cNvPr id="1088" name="object 1088"/>
            <p:cNvSpPr/>
            <p:nvPr/>
          </p:nvSpPr>
          <p:spPr>
            <a:xfrm>
              <a:off x="6438778" y="4434840"/>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sp>
          <p:nvSpPr>
            <p:cNvPr id="1089" name="object 1089"/>
            <p:cNvSpPr/>
            <p:nvPr/>
          </p:nvSpPr>
          <p:spPr>
            <a:xfrm>
              <a:off x="5512186" y="4440936"/>
              <a:ext cx="6350" cy="0"/>
            </a:xfrm>
            <a:custGeom>
              <a:avLst/>
              <a:gdLst/>
              <a:ahLst/>
              <a:cxnLst/>
              <a:rect l="l" t="t" r="r" b="b"/>
              <a:pathLst>
                <a:path w="6350">
                  <a:moveTo>
                    <a:pt x="0" y="0"/>
                  </a:moveTo>
                  <a:lnTo>
                    <a:pt x="6095" y="0"/>
                  </a:lnTo>
                </a:path>
              </a:pathLst>
            </a:custGeom>
            <a:ln w="6095">
              <a:solidFill>
                <a:srgbClr val="060606"/>
              </a:solidFill>
            </a:ln>
          </p:spPr>
          <p:txBody>
            <a:bodyPr wrap="square" lIns="0" tIns="0" rIns="0" bIns="0" rtlCol="0"/>
            <a:lstStyle/>
            <a:p>
              <a:endParaRPr/>
            </a:p>
          </p:txBody>
        </p:sp>
        <p:sp>
          <p:nvSpPr>
            <p:cNvPr id="1090" name="object 1090"/>
            <p:cNvSpPr/>
            <p:nvPr/>
          </p:nvSpPr>
          <p:spPr>
            <a:xfrm>
              <a:off x="5518282" y="4447031"/>
              <a:ext cx="18415" cy="12700"/>
            </a:xfrm>
            <a:custGeom>
              <a:avLst/>
              <a:gdLst/>
              <a:ahLst/>
              <a:cxnLst/>
              <a:rect l="l" t="t" r="r" b="b"/>
              <a:pathLst>
                <a:path w="18414" h="12700">
                  <a:moveTo>
                    <a:pt x="0" y="0"/>
                  </a:moveTo>
                  <a:lnTo>
                    <a:pt x="6095" y="0"/>
                  </a:lnTo>
                </a:path>
                <a:path w="18414" h="12700">
                  <a:moveTo>
                    <a:pt x="6095" y="6096"/>
                  </a:moveTo>
                  <a:lnTo>
                    <a:pt x="12191" y="6096"/>
                  </a:lnTo>
                </a:path>
                <a:path w="18414" h="12700">
                  <a:moveTo>
                    <a:pt x="12191" y="12192"/>
                  </a:moveTo>
                  <a:lnTo>
                    <a:pt x="18287" y="12192"/>
                  </a:lnTo>
                </a:path>
              </a:pathLst>
            </a:custGeom>
            <a:ln w="6095">
              <a:solidFill>
                <a:srgbClr val="030303"/>
              </a:solidFill>
            </a:ln>
          </p:spPr>
          <p:txBody>
            <a:bodyPr wrap="square" lIns="0" tIns="0" rIns="0" bIns="0" rtlCol="0"/>
            <a:lstStyle/>
            <a:p>
              <a:endParaRPr/>
            </a:p>
          </p:txBody>
        </p:sp>
        <p:sp>
          <p:nvSpPr>
            <p:cNvPr id="1091" name="object 1091"/>
            <p:cNvSpPr/>
            <p:nvPr/>
          </p:nvSpPr>
          <p:spPr>
            <a:xfrm>
              <a:off x="5548762" y="4459223"/>
              <a:ext cx="6350" cy="0"/>
            </a:xfrm>
            <a:custGeom>
              <a:avLst/>
              <a:gdLst/>
              <a:ahLst/>
              <a:cxnLst/>
              <a:rect l="l" t="t" r="r" b="b"/>
              <a:pathLst>
                <a:path w="6350">
                  <a:moveTo>
                    <a:pt x="0" y="0"/>
                  </a:moveTo>
                  <a:lnTo>
                    <a:pt x="6095" y="0"/>
                  </a:lnTo>
                </a:path>
              </a:pathLst>
            </a:custGeom>
            <a:ln w="6095">
              <a:solidFill>
                <a:srgbClr val="3C3C3C"/>
              </a:solidFill>
            </a:ln>
          </p:spPr>
          <p:txBody>
            <a:bodyPr wrap="square" lIns="0" tIns="0" rIns="0" bIns="0" rtlCol="0"/>
            <a:lstStyle/>
            <a:p>
              <a:endParaRPr/>
            </a:p>
          </p:txBody>
        </p:sp>
        <p:sp>
          <p:nvSpPr>
            <p:cNvPr id="1092" name="object 1092"/>
            <p:cNvSpPr/>
            <p:nvPr/>
          </p:nvSpPr>
          <p:spPr>
            <a:xfrm>
              <a:off x="5536570" y="4465319"/>
              <a:ext cx="6350" cy="0"/>
            </a:xfrm>
            <a:custGeom>
              <a:avLst/>
              <a:gdLst/>
              <a:ahLst/>
              <a:cxnLst/>
              <a:rect l="l" t="t" r="r" b="b"/>
              <a:pathLst>
                <a:path w="6350">
                  <a:moveTo>
                    <a:pt x="0" y="0"/>
                  </a:moveTo>
                  <a:lnTo>
                    <a:pt x="6095" y="0"/>
                  </a:lnTo>
                </a:path>
              </a:pathLst>
            </a:custGeom>
            <a:ln w="6095">
              <a:solidFill>
                <a:srgbClr val="141414"/>
              </a:solidFill>
            </a:ln>
          </p:spPr>
          <p:txBody>
            <a:bodyPr wrap="square" lIns="0" tIns="0" rIns="0" bIns="0" rtlCol="0"/>
            <a:lstStyle/>
            <a:p>
              <a:endParaRPr/>
            </a:p>
          </p:txBody>
        </p:sp>
        <p:sp>
          <p:nvSpPr>
            <p:cNvPr id="1093" name="object 1093"/>
            <p:cNvSpPr/>
            <p:nvPr/>
          </p:nvSpPr>
          <p:spPr>
            <a:xfrm>
              <a:off x="5554858" y="4465319"/>
              <a:ext cx="6350" cy="0"/>
            </a:xfrm>
            <a:custGeom>
              <a:avLst/>
              <a:gdLst/>
              <a:ahLst/>
              <a:cxnLst/>
              <a:rect l="l" t="t" r="r" b="b"/>
              <a:pathLst>
                <a:path w="6350">
                  <a:moveTo>
                    <a:pt x="0" y="0"/>
                  </a:moveTo>
                  <a:lnTo>
                    <a:pt x="6095" y="0"/>
                  </a:lnTo>
                </a:path>
              </a:pathLst>
            </a:custGeom>
            <a:ln w="6095">
              <a:solidFill>
                <a:srgbClr val="333333"/>
              </a:solidFill>
            </a:ln>
          </p:spPr>
          <p:txBody>
            <a:bodyPr wrap="square" lIns="0" tIns="0" rIns="0" bIns="0" rtlCol="0"/>
            <a:lstStyle/>
            <a:p>
              <a:endParaRPr/>
            </a:p>
          </p:txBody>
        </p:sp>
        <p:sp>
          <p:nvSpPr>
            <p:cNvPr id="1094" name="object 1094"/>
            <p:cNvSpPr/>
            <p:nvPr/>
          </p:nvSpPr>
          <p:spPr>
            <a:xfrm>
              <a:off x="5542665" y="4471416"/>
              <a:ext cx="6350" cy="0"/>
            </a:xfrm>
            <a:custGeom>
              <a:avLst/>
              <a:gdLst/>
              <a:ahLst/>
              <a:cxnLst/>
              <a:rect l="l" t="t" r="r" b="b"/>
              <a:pathLst>
                <a:path w="6350">
                  <a:moveTo>
                    <a:pt x="0" y="0"/>
                  </a:moveTo>
                  <a:lnTo>
                    <a:pt x="6095" y="0"/>
                  </a:lnTo>
                </a:path>
              </a:pathLst>
            </a:custGeom>
            <a:ln w="6095">
              <a:solidFill>
                <a:srgbClr val="262626"/>
              </a:solidFill>
            </a:ln>
          </p:spPr>
          <p:txBody>
            <a:bodyPr wrap="square" lIns="0" tIns="0" rIns="0" bIns="0" rtlCol="0"/>
            <a:lstStyle/>
            <a:p>
              <a:endParaRPr/>
            </a:p>
          </p:txBody>
        </p:sp>
        <p:sp>
          <p:nvSpPr>
            <p:cNvPr id="1095" name="object 1095"/>
            <p:cNvSpPr/>
            <p:nvPr/>
          </p:nvSpPr>
          <p:spPr>
            <a:xfrm>
              <a:off x="5560953" y="4471416"/>
              <a:ext cx="6350" cy="0"/>
            </a:xfrm>
            <a:custGeom>
              <a:avLst/>
              <a:gdLst/>
              <a:ahLst/>
              <a:cxnLst/>
              <a:rect l="l" t="t" r="r" b="b"/>
              <a:pathLst>
                <a:path w="6350">
                  <a:moveTo>
                    <a:pt x="0" y="0"/>
                  </a:moveTo>
                  <a:lnTo>
                    <a:pt x="6095" y="0"/>
                  </a:lnTo>
                </a:path>
              </a:pathLst>
            </a:custGeom>
            <a:ln w="6095">
              <a:solidFill>
                <a:srgbClr val="323232"/>
              </a:solidFill>
            </a:ln>
          </p:spPr>
          <p:txBody>
            <a:bodyPr wrap="square" lIns="0" tIns="0" rIns="0" bIns="0" rtlCol="0"/>
            <a:lstStyle/>
            <a:p>
              <a:endParaRPr/>
            </a:p>
          </p:txBody>
        </p:sp>
        <p:sp>
          <p:nvSpPr>
            <p:cNvPr id="1096" name="object 1096"/>
            <p:cNvSpPr/>
            <p:nvPr/>
          </p:nvSpPr>
          <p:spPr>
            <a:xfrm>
              <a:off x="6432682" y="4471416"/>
              <a:ext cx="6350" cy="0"/>
            </a:xfrm>
            <a:custGeom>
              <a:avLst/>
              <a:gdLst/>
              <a:ahLst/>
              <a:cxnLst/>
              <a:rect l="l" t="t" r="r" b="b"/>
              <a:pathLst>
                <a:path w="6350">
                  <a:moveTo>
                    <a:pt x="0" y="0"/>
                  </a:moveTo>
                  <a:lnTo>
                    <a:pt x="6095" y="0"/>
                  </a:lnTo>
                </a:path>
              </a:pathLst>
            </a:custGeom>
            <a:ln w="6095">
              <a:solidFill>
                <a:srgbClr val="C4C4C4"/>
              </a:solidFill>
            </a:ln>
          </p:spPr>
          <p:txBody>
            <a:bodyPr wrap="square" lIns="0" tIns="0" rIns="0" bIns="0" rtlCol="0"/>
            <a:lstStyle/>
            <a:p>
              <a:endParaRPr/>
            </a:p>
          </p:txBody>
        </p:sp>
        <p:pic>
          <p:nvPicPr>
            <p:cNvPr id="1097" name="object 1097"/>
            <p:cNvPicPr/>
            <p:nvPr/>
          </p:nvPicPr>
          <p:blipFill>
            <a:blip r:embed="rId283" cstate="print"/>
            <a:stretch>
              <a:fillRect/>
            </a:stretch>
          </p:blipFill>
          <p:spPr>
            <a:xfrm>
              <a:off x="5195194" y="4419599"/>
              <a:ext cx="384048" cy="103631"/>
            </a:xfrm>
            <a:prstGeom prst="rect">
              <a:avLst/>
            </a:prstGeom>
          </p:spPr>
        </p:pic>
        <p:pic>
          <p:nvPicPr>
            <p:cNvPr id="1098" name="object 1098"/>
            <p:cNvPicPr/>
            <p:nvPr/>
          </p:nvPicPr>
          <p:blipFill>
            <a:blip r:embed="rId284" cstate="print"/>
            <a:stretch>
              <a:fillRect/>
            </a:stretch>
          </p:blipFill>
          <p:spPr>
            <a:xfrm>
              <a:off x="7334890" y="4407408"/>
              <a:ext cx="274319" cy="73151"/>
            </a:xfrm>
            <a:prstGeom prst="rect">
              <a:avLst/>
            </a:prstGeom>
          </p:spPr>
        </p:pic>
        <p:sp>
          <p:nvSpPr>
            <p:cNvPr id="1099" name="object 1099"/>
            <p:cNvSpPr/>
            <p:nvPr/>
          </p:nvSpPr>
          <p:spPr>
            <a:xfrm>
              <a:off x="7365370" y="4477511"/>
              <a:ext cx="311150" cy="0"/>
            </a:xfrm>
            <a:custGeom>
              <a:avLst/>
              <a:gdLst/>
              <a:ahLst/>
              <a:cxnLst/>
              <a:rect l="l" t="t" r="r" b="b"/>
              <a:pathLst>
                <a:path w="311150">
                  <a:moveTo>
                    <a:pt x="0" y="0"/>
                  </a:moveTo>
                  <a:lnTo>
                    <a:pt x="310895" y="0"/>
                  </a:lnTo>
                </a:path>
              </a:pathLst>
            </a:custGeom>
            <a:ln w="18287">
              <a:solidFill>
                <a:srgbClr val="000000"/>
              </a:solidFill>
              <a:prstDash val="sysDot"/>
            </a:ln>
          </p:spPr>
          <p:txBody>
            <a:bodyPr wrap="square" lIns="0" tIns="0" rIns="0" bIns="0" rtlCol="0"/>
            <a:lstStyle/>
            <a:p>
              <a:endParaRPr/>
            </a:p>
          </p:txBody>
        </p:sp>
        <p:pic>
          <p:nvPicPr>
            <p:cNvPr id="1100" name="object 1100"/>
            <p:cNvPicPr/>
            <p:nvPr/>
          </p:nvPicPr>
          <p:blipFill>
            <a:blip r:embed="rId285" cstate="print"/>
            <a:stretch>
              <a:fillRect/>
            </a:stretch>
          </p:blipFill>
          <p:spPr>
            <a:xfrm>
              <a:off x="7261738" y="4462272"/>
              <a:ext cx="67055" cy="24383"/>
            </a:xfrm>
            <a:prstGeom prst="rect">
              <a:avLst/>
            </a:prstGeom>
          </p:spPr>
        </p:pic>
        <p:sp>
          <p:nvSpPr>
            <p:cNvPr id="1101" name="object 1101"/>
            <p:cNvSpPr/>
            <p:nvPr/>
          </p:nvSpPr>
          <p:spPr>
            <a:xfrm>
              <a:off x="5560953" y="4477511"/>
              <a:ext cx="6350" cy="0"/>
            </a:xfrm>
            <a:custGeom>
              <a:avLst/>
              <a:gdLst/>
              <a:ahLst/>
              <a:cxnLst/>
              <a:rect l="l" t="t" r="r" b="b"/>
              <a:pathLst>
                <a:path w="6350">
                  <a:moveTo>
                    <a:pt x="0" y="0"/>
                  </a:moveTo>
                  <a:lnTo>
                    <a:pt x="6095" y="0"/>
                  </a:lnTo>
                </a:path>
              </a:pathLst>
            </a:custGeom>
            <a:ln w="6095">
              <a:solidFill>
                <a:srgbClr val="595959"/>
              </a:solidFill>
            </a:ln>
          </p:spPr>
          <p:txBody>
            <a:bodyPr wrap="square" lIns="0" tIns="0" rIns="0" bIns="0" rtlCol="0"/>
            <a:lstStyle/>
            <a:p>
              <a:endParaRPr/>
            </a:p>
          </p:txBody>
        </p:sp>
        <p:sp>
          <p:nvSpPr>
            <p:cNvPr id="1102" name="object 1102"/>
            <p:cNvSpPr/>
            <p:nvPr/>
          </p:nvSpPr>
          <p:spPr>
            <a:xfrm>
              <a:off x="7267834" y="4477511"/>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1103" name="object 1103"/>
            <p:cNvSpPr/>
            <p:nvPr/>
          </p:nvSpPr>
          <p:spPr>
            <a:xfrm>
              <a:off x="7280026" y="4477511"/>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1104" name="object 1104"/>
            <p:cNvSpPr/>
            <p:nvPr/>
          </p:nvSpPr>
          <p:spPr>
            <a:xfrm>
              <a:off x="7322697" y="4477511"/>
              <a:ext cx="6350" cy="0"/>
            </a:xfrm>
            <a:custGeom>
              <a:avLst/>
              <a:gdLst/>
              <a:ahLst/>
              <a:cxnLst/>
              <a:rect l="l" t="t" r="r" b="b"/>
              <a:pathLst>
                <a:path w="6350">
                  <a:moveTo>
                    <a:pt x="0" y="0"/>
                  </a:moveTo>
                  <a:lnTo>
                    <a:pt x="6095" y="0"/>
                  </a:lnTo>
                </a:path>
              </a:pathLst>
            </a:custGeom>
            <a:ln w="6095">
              <a:solidFill>
                <a:srgbClr val="7E7E7E"/>
              </a:solidFill>
            </a:ln>
          </p:spPr>
          <p:txBody>
            <a:bodyPr wrap="square" lIns="0" tIns="0" rIns="0" bIns="0" rtlCol="0"/>
            <a:lstStyle/>
            <a:p>
              <a:endParaRPr/>
            </a:p>
          </p:txBody>
        </p:sp>
        <p:sp>
          <p:nvSpPr>
            <p:cNvPr id="1105" name="object 1105"/>
            <p:cNvSpPr/>
            <p:nvPr/>
          </p:nvSpPr>
          <p:spPr>
            <a:xfrm>
              <a:off x="7353178" y="4477511"/>
              <a:ext cx="6350" cy="0"/>
            </a:xfrm>
            <a:custGeom>
              <a:avLst/>
              <a:gdLst/>
              <a:ahLst/>
              <a:cxnLst/>
              <a:rect l="l" t="t" r="r" b="b"/>
              <a:pathLst>
                <a:path w="6350">
                  <a:moveTo>
                    <a:pt x="0" y="0"/>
                  </a:moveTo>
                  <a:lnTo>
                    <a:pt x="6095" y="0"/>
                  </a:lnTo>
                </a:path>
              </a:pathLst>
            </a:custGeom>
            <a:ln w="6095">
              <a:solidFill>
                <a:srgbClr val="7F7F7F"/>
              </a:solidFill>
            </a:ln>
          </p:spPr>
          <p:txBody>
            <a:bodyPr wrap="square" lIns="0" tIns="0" rIns="0" bIns="0" rtlCol="0"/>
            <a:lstStyle/>
            <a:p>
              <a:endParaRPr/>
            </a:p>
          </p:txBody>
        </p:sp>
        <p:sp>
          <p:nvSpPr>
            <p:cNvPr id="1106" name="object 1106"/>
            <p:cNvSpPr/>
            <p:nvPr/>
          </p:nvSpPr>
          <p:spPr>
            <a:xfrm>
              <a:off x="7389753" y="4477511"/>
              <a:ext cx="6350" cy="0"/>
            </a:xfrm>
            <a:custGeom>
              <a:avLst/>
              <a:gdLst/>
              <a:ahLst/>
              <a:cxnLst/>
              <a:rect l="l" t="t" r="r" b="b"/>
              <a:pathLst>
                <a:path w="6350">
                  <a:moveTo>
                    <a:pt x="0" y="0"/>
                  </a:moveTo>
                  <a:lnTo>
                    <a:pt x="6095" y="0"/>
                  </a:lnTo>
                </a:path>
              </a:pathLst>
            </a:custGeom>
            <a:ln w="6095">
              <a:solidFill>
                <a:srgbClr val="666666"/>
              </a:solidFill>
            </a:ln>
          </p:spPr>
          <p:txBody>
            <a:bodyPr wrap="square" lIns="0" tIns="0" rIns="0" bIns="0" rtlCol="0"/>
            <a:lstStyle/>
            <a:p>
              <a:endParaRPr/>
            </a:p>
          </p:txBody>
        </p:sp>
        <p:sp>
          <p:nvSpPr>
            <p:cNvPr id="1107" name="object 1107"/>
            <p:cNvSpPr/>
            <p:nvPr/>
          </p:nvSpPr>
          <p:spPr>
            <a:xfrm>
              <a:off x="5548762" y="4483608"/>
              <a:ext cx="6350" cy="0"/>
            </a:xfrm>
            <a:custGeom>
              <a:avLst/>
              <a:gdLst/>
              <a:ahLst/>
              <a:cxnLst/>
              <a:rect l="l" t="t" r="r" b="b"/>
              <a:pathLst>
                <a:path w="6350">
                  <a:moveTo>
                    <a:pt x="0" y="0"/>
                  </a:moveTo>
                  <a:lnTo>
                    <a:pt x="6095" y="0"/>
                  </a:lnTo>
                </a:path>
              </a:pathLst>
            </a:custGeom>
            <a:ln w="6095">
              <a:solidFill>
                <a:srgbClr val="313131"/>
              </a:solidFill>
            </a:ln>
          </p:spPr>
          <p:txBody>
            <a:bodyPr wrap="square" lIns="0" tIns="0" rIns="0" bIns="0" rtlCol="0"/>
            <a:lstStyle/>
            <a:p>
              <a:endParaRPr/>
            </a:p>
          </p:txBody>
        </p:sp>
        <p:sp>
          <p:nvSpPr>
            <p:cNvPr id="1108" name="object 1108"/>
            <p:cNvSpPr/>
            <p:nvPr/>
          </p:nvSpPr>
          <p:spPr>
            <a:xfrm>
              <a:off x="7280026" y="4483608"/>
              <a:ext cx="6350" cy="0"/>
            </a:xfrm>
            <a:custGeom>
              <a:avLst/>
              <a:gdLst/>
              <a:ahLst/>
              <a:cxnLst/>
              <a:rect l="l" t="t" r="r" b="b"/>
              <a:pathLst>
                <a:path w="6350">
                  <a:moveTo>
                    <a:pt x="0" y="0"/>
                  </a:moveTo>
                  <a:lnTo>
                    <a:pt x="6095" y="0"/>
                  </a:lnTo>
                </a:path>
              </a:pathLst>
            </a:custGeom>
            <a:ln w="6095">
              <a:solidFill>
                <a:srgbClr val="6A6A6A"/>
              </a:solidFill>
            </a:ln>
          </p:spPr>
          <p:txBody>
            <a:bodyPr wrap="square" lIns="0" tIns="0" rIns="0" bIns="0" rtlCol="0"/>
            <a:lstStyle/>
            <a:p>
              <a:endParaRPr/>
            </a:p>
          </p:txBody>
        </p:sp>
        <p:sp>
          <p:nvSpPr>
            <p:cNvPr id="1109" name="object 1109"/>
            <p:cNvSpPr/>
            <p:nvPr/>
          </p:nvSpPr>
          <p:spPr>
            <a:xfrm>
              <a:off x="7322697" y="4483608"/>
              <a:ext cx="6350" cy="0"/>
            </a:xfrm>
            <a:custGeom>
              <a:avLst/>
              <a:gdLst/>
              <a:ahLst/>
              <a:cxnLst/>
              <a:rect l="l" t="t" r="r" b="b"/>
              <a:pathLst>
                <a:path w="6350">
                  <a:moveTo>
                    <a:pt x="0" y="0"/>
                  </a:moveTo>
                  <a:lnTo>
                    <a:pt x="6095" y="0"/>
                  </a:lnTo>
                </a:path>
              </a:pathLst>
            </a:custGeom>
            <a:ln w="6095">
              <a:solidFill>
                <a:srgbClr val="838383"/>
              </a:solidFill>
            </a:ln>
          </p:spPr>
          <p:txBody>
            <a:bodyPr wrap="square" lIns="0" tIns="0" rIns="0" bIns="0" rtlCol="0"/>
            <a:lstStyle/>
            <a:p>
              <a:endParaRPr/>
            </a:p>
          </p:txBody>
        </p:sp>
        <p:sp>
          <p:nvSpPr>
            <p:cNvPr id="1110" name="object 1110"/>
            <p:cNvSpPr/>
            <p:nvPr/>
          </p:nvSpPr>
          <p:spPr>
            <a:xfrm>
              <a:off x="7334890" y="4483608"/>
              <a:ext cx="6350" cy="0"/>
            </a:xfrm>
            <a:custGeom>
              <a:avLst/>
              <a:gdLst/>
              <a:ahLst/>
              <a:cxnLst/>
              <a:rect l="l" t="t" r="r" b="b"/>
              <a:pathLst>
                <a:path w="6350">
                  <a:moveTo>
                    <a:pt x="0" y="0"/>
                  </a:moveTo>
                  <a:lnTo>
                    <a:pt x="6095" y="0"/>
                  </a:lnTo>
                </a:path>
              </a:pathLst>
            </a:custGeom>
            <a:ln w="6095">
              <a:solidFill>
                <a:srgbClr val="535252"/>
              </a:solidFill>
            </a:ln>
          </p:spPr>
          <p:txBody>
            <a:bodyPr wrap="square" lIns="0" tIns="0" rIns="0" bIns="0" rtlCol="0"/>
            <a:lstStyle/>
            <a:p>
              <a:endParaRPr/>
            </a:p>
          </p:txBody>
        </p:sp>
        <p:sp>
          <p:nvSpPr>
            <p:cNvPr id="1111" name="object 1111"/>
            <p:cNvSpPr/>
            <p:nvPr/>
          </p:nvSpPr>
          <p:spPr>
            <a:xfrm>
              <a:off x="7353178" y="4483608"/>
              <a:ext cx="6350" cy="0"/>
            </a:xfrm>
            <a:custGeom>
              <a:avLst/>
              <a:gdLst/>
              <a:ahLst/>
              <a:cxnLst/>
              <a:rect l="l" t="t" r="r" b="b"/>
              <a:pathLst>
                <a:path w="6350">
                  <a:moveTo>
                    <a:pt x="0" y="0"/>
                  </a:moveTo>
                  <a:lnTo>
                    <a:pt x="6095" y="0"/>
                  </a:lnTo>
                </a:path>
              </a:pathLst>
            </a:custGeom>
            <a:ln w="6095">
              <a:solidFill>
                <a:srgbClr val="7E7E7E"/>
              </a:solidFill>
            </a:ln>
          </p:spPr>
          <p:txBody>
            <a:bodyPr wrap="square" lIns="0" tIns="0" rIns="0" bIns="0" rtlCol="0"/>
            <a:lstStyle/>
            <a:p>
              <a:endParaRPr/>
            </a:p>
          </p:txBody>
        </p:sp>
        <p:pic>
          <p:nvPicPr>
            <p:cNvPr id="1112" name="object 1112"/>
            <p:cNvPicPr/>
            <p:nvPr/>
          </p:nvPicPr>
          <p:blipFill>
            <a:blip r:embed="rId286" cstate="print"/>
            <a:stretch>
              <a:fillRect/>
            </a:stretch>
          </p:blipFill>
          <p:spPr>
            <a:xfrm>
              <a:off x="6371721" y="4358640"/>
              <a:ext cx="85344" cy="243839"/>
            </a:xfrm>
            <a:prstGeom prst="rect">
              <a:avLst/>
            </a:prstGeom>
          </p:spPr>
        </p:pic>
        <p:sp>
          <p:nvSpPr>
            <p:cNvPr id="1113" name="object 1113"/>
            <p:cNvSpPr/>
            <p:nvPr/>
          </p:nvSpPr>
          <p:spPr>
            <a:xfrm>
              <a:off x="7511674" y="4483608"/>
              <a:ext cx="6350" cy="0"/>
            </a:xfrm>
            <a:custGeom>
              <a:avLst/>
              <a:gdLst/>
              <a:ahLst/>
              <a:cxnLst/>
              <a:rect l="l" t="t" r="r" b="b"/>
              <a:pathLst>
                <a:path w="6350">
                  <a:moveTo>
                    <a:pt x="0" y="0"/>
                  </a:moveTo>
                  <a:lnTo>
                    <a:pt x="6095" y="0"/>
                  </a:lnTo>
                </a:path>
              </a:pathLst>
            </a:custGeom>
            <a:ln w="6095">
              <a:solidFill>
                <a:srgbClr val="A1A1A1"/>
              </a:solidFill>
            </a:ln>
          </p:spPr>
          <p:txBody>
            <a:bodyPr wrap="square" lIns="0" tIns="0" rIns="0" bIns="0" rtlCol="0"/>
            <a:lstStyle/>
            <a:p>
              <a:endParaRPr/>
            </a:p>
          </p:txBody>
        </p:sp>
        <p:sp>
          <p:nvSpPr>
            <p:cNvPr id="1114" name="object 1114"/>
            <p:cNvSpPr/>
            <p:nvPr/>
          </p:nvSpPr>
          <p:spPr>
            <a:xfrm>
              <a:off x="7322697" y="4486655"/>
              <a:ext cx="292735" cy="0"/>
            </a:xfrm>
            <a:custGeom>
              <a:avLst/>
              <a:gdLst/>
              <a:ahLst/>
              <a:cxnLst/>
              <a:rect l="l" t="t" r="r" b="b"/>
              <a:pathLst>
                <a:path w="292734">
                  <a:moveTo>
                    <a:pt x="0" y="0"/>
                  </a:moveTo>
                  <a:lnTo>
                    <a:pt x="292607" y="0"/>
                  </a:lnTo>
                </a:path>
              </a:pathLst>
            </a:custGeom>
            <a:ln w="12191">
              <a:solidFill>
                <a:srgbClr val="000000"/>
              </a:solidFill>
              <a:prstDash val="sysDot"/>
            </a:ln>
          </p:spPr>
          <p:txBody>
            <a:bodyPr wrap="square" lIns="0" tIns="0" rIns="0" bIns="0" rtlCol="0"/>
            <a:lstStyle/>
            <a:p>
              <a:endParaRPr/>
            </a:p>
          </p:txBody>
        </p:sp>
        <p:sp>
          <p:nvSpPr>
            <p:cNvPr id="1115" name="object 1115"/>
            <p:cNvSpPr/>
            <p:nvPr/>
          </p:nvSpPr>
          <p:spPr>
            <a:xfrm>
              <a:off x="7578730" y="4483608"/>
              <a:ext cx="6350" cy="0"/>
            </a:xfrm>
            <a:custGeom>
              <a:avLst/>
              <a:gdLst/>
              <a:ahLst/>
              <a:cxnLst/>
              <a:rect l="l" t="t" r="r" b="b"/>
              <a:pathLst>
                <a:path w="6350">
                  <a:moveTo>
                    <a:pt x="0" y="0"/>
                  </a:moveTo>
                  <a:lnTo>
                    <a:pt x="6095" y="0"/>
                  </a:lnTo>
                </a:path>
              </a:pathLst>
            </a:custGeom>
            <a:ln w="6095">
              <a:solidFill>
                <a:srgbClr val="7C7C7C"/>
              </a:solidFill>
            </a:ln>
          </p:spPr>
          <p:txBody>
            <a:bodyPr wrap="square" lIns="0" tIns="0" rIns="0" bIns="0" rtlCol="0"/>
            <a:lstStyle/>
            <a:p>
              <a:endParaRPr/>
            </a:p>
          </p:txBody>
        </p:sp>
        <p:sp>
          <p:nvSpPr>
            <p:cNvPr id="1116" name="object 1116"/>
            <p:cNvSpPr/>
            <p:nvPr/>
          </p:nvSpPr>
          <p:spPr>
            <a:xfrm>
              <a:off x="7261738" y="4489704"/>
              <a:ext cx="6350" cy="0"/>
            </a:xfrm>
            <a:custGeom>
              <a:avLst/>
              <a:gdLst/>
              <a:ahLst/>
              <a:cxnLst/>
              <a:rect l="l" t="t" r="r" b="b"/>
              <a:pathLst>
                <a:path w="6350">
                  <a:moveTo>
                    <a:pt x="0" y="0"/>
                  </a:moveTo>
                  <a:lnTo>
                    <a:pt x="6095" y="0"/>
                  </a:lnTo>
                </a:path>
              </a:pathLst>
            </a:custGeom>
            <a:ln w="6095">
              <a:solidFill>
                <a:srgbClr val="727272"/>
              </a:solidFill>
            </a:ln>
          </p:spPr>
          <p:txBody>
            <a:bodyPr wrap="square" lIns="0" tIns="0" rIns="0" bIns="0" rtlCol="0"/>
            <a:lstStyle/>
            <a:p>
              <a:endParaRPr/>
            </a:p>
          </p:txBody>
        </p:sp>
        <p:sp>
          <p:nvSpPr>
            <p:cNvPr id="1117" name="object 1117"/>
            <p:cNvSpPr/>
            <p:nvPr/>
          </p:nvSpPr>
          <p:spPr>
            <a:xfrm>
              <a:off x="7280026" y="4489704"/>
              <a:ext cx="6350" cy="0"/>
            </a:xfrm>
            <a:custGeom>
              <a:avLst/>
              <a:gdLst/>
              <a:ahLst/>
              <a:cxnLst/>
              <a:rect l="l" t="t" r="r" b="b"/>
              <a:pathLst>
                <a:path w="6350">
                  <a:moveTo>
                    <a:pt x="0" y="0"/>
                  </a:moveTo>
                  <a:lnTo>
                    <a:pt x="6095" y="0"/>
                  </a:lnTo>
                </a:path>
              </a:pathLst>
            </a:custGeom>
            <a:ln w="6095">
              <a:solidFill>
                <a:srgbClr val="6F6F6F"/>
              </a:solidFill>
            </a:ln>
          </p:spPr>
          <p:txBody>
            <a:bodyPr wrap="square" lIns="0" tIns="0" rIns="0" bIns="0" rtlCol="0"/>
            <a:lstStyle/>
            <a:p>
              <a:endParaRPr/>
            </a:p>
          </p:txBody>
        </p:sp>
        <p:sp>
          <p:nvSpPr>
            <p:cNvPr id="1118" name="object 1118"/>
            <p:cNvSpPr/>
            <p:nvPr/>
          </p:nvSpPr>
          <p:spPr>
            <a:xfrm>
              <a:off x="7353178" y="4489704"/>
              <a:ext cx="6350" cy="0"/>
            </a:xfrm>
            <a:custGeom>
              <a:avLst/>
              <a:gdLst/>
              <a:ahLst/>
              <a:cxnLst/>
              <a:rect l="l" t="t" r="r" b="b"/>
              <a:pathLst>
                <a:path w="6350">
                  <a:moveTo>
                    <a:pt x="0" y="0"/>
                  </a:moveTo>
                  <a:lnTo>
                    <a:pt x="6095" y="0"/>
                  </a:lnTo>
                </a:path>
              </a:pathLst>
            </a:custGeom>
            <a:ln w="6095">
              <a:solidFill>
                <a:srgbClr val="7E7E7E"/>
              </a:solidFill>
            </a:ln>
          </p:spPr>
          <p:txBody>
            <a:bodyPr wrap="square" lIns="0" tIns="0" rIns="0" bIns="0" rtlCol="0"/>
            <a:lstStyle/>
            <a:p>
              <a:endParaRPr/>
            </a:p>
          </p:txBody>
        </p:sp>
        <p:sp>
          <p:nvSpPr>
            <p:cNvPr id="1119" name="object 1119"/>
            <p:cNvSpPr/>
            <p:nvPr/>
          </p:nvSpPr>
          <p:spPr>
            <a:xfrm>
              <a:off x="7389753" y="4489704"/>
              <a:ext cx="6350" cy="0"/>
            </a:xfrm>
            <a:custGeom>
              <a:avLst/>
              <a:gdLst/>
              <a:ahLst/>
              <a:cxnLst/>
              <a:rect l="l" t="t" r="r" b="b"/>
              <a:pathLst>
                <a:path w="6350">
                  <a:moveTo>
                    <a:pt x="0" y="0"/>
                  </a:moveTo>
                  <a:lnTo>
                    <a:pt x="6095" y="0"/>
                  </a:lnTo>
                </a:path>
              </a:pathLst>
            </a:custGeom>
            <a:ln w="6095">
              <a:solidFill>
                <a:srgbClr val="5D5D5D"/>
              </a:solidFill>
            </a:ln>
          </p:spPr>
          <p:txBody>
            <a:bodyPr wrap="square" lIns="0" tIns="0" rIns="0" bIns="0" rtlCol="0"/>
            <a:lstStyle/>
            <a:p>
              <a:endParaRPr/>
            </a:p>
          </p:txBody>
        </p:sp>
        <p:sp>
          <p:nvSpPr>
            <p:cNvPr id="1120" name="object 1120"/>
            <p:cNvSpPr/>
            <p:nvPr/>
          </p:nvSpPr>
          <p:spPr>
            <a:xfrm>
              <a:off x="7426330" y="4489704"/>
              <a:ext cx="6350" cy="0"/>
            </a:xfrm>
            <a:custGeom>
              <a:avLst/>
              <a:gdLst/>
              <a:ahLst/>
              <a:cxnLst/>
              <a:rect l="l" t="t" r="r" b="b"/>
              <a:pathLst>
                <a:path w="6350">
                  <a:moveTo>
                    <a:pt x="0" y="0"/>
                  </a:moveTo>
                  <a:lnTo>
                    <a:pt x="6095" y="0"/>
                  </a:lnTo>
                </a:path>
              </a:pathLst>
            </a:custGeom>
            <a:ln w="6095">
              <a:solidFill>
                <a:srgbClr val="454545"/>
              </a:solidFill>
            </a:ln>
          </p:spPr>
          <p:txBody>
            <a:bodyPr wrap="square" lIns="0" tIns="0" rIns="0" bIns="0" rtlCol="0"/>
            <a:lstStyle/>
            <a:p>
              <a:endParaRPr/>
            </a:p>
          </p:txBody>
        </p:sp>
        <p:sp>
          <p:nvSpPr>
            <p:cNvPr id="1121" name="object 1121"/>
            <p:cNvSpPr/>
            <p:nvPr/>
          </p:nvSpPr>
          <p:spPr>
            <a:xfrm>
              <a:off x="7566538" y="4489704"/>
              <a:ext cx="6350" cy="0"/>
            </a:xfrm>
            <a:custGeom>
              <a:avLst/>
              <a:gdLst/>
              <a:ahLst/>
              <a:cxnLst/>
              <a:rect l="l" t="t" r="r" b="b"/>
              <a:pathLst>
                <a:path w="6350">
                  <a:moveTo>
                    <a:pt x="0" y="0"/>
                  </a:moveTo>
                  <a:lnTo>
                    <a:pt x="6095" y="0"/>
                  </a:lnTo>
                </a:path>
              </a:pathLst>
            </a:custGeom>
            <a:ln w="6095">
              <a:solidFill>
                <a:srgbClr val="9A9A9A"/>
              </a:solidFill>
            </a:ln>
          </p:spPr>
          <p:txBody>
            <a:bodyPr wrap="square" lIns="0" tIns="0" rIns="0" bIns="0" rtlCol="0"/>
            <a:lstStyle/>
            <a:p>
              <a:endParaRPr/>
            </a:p>
          </p:txBody>
        </p:sp>
        <p:sp>
          <p:nvSpPr>
            <p:cNvPr id="1122" name="object 1122"/>
            <p:cNvSpPr/>
            <p:nvPr/>
          </p:nvSpPr>
          <p:spPr>
            <a:xfrm>
              <a:off x="7255642" y="4498848"/>
              <a:ext cx="360045" cy="0"/>
            </a:xfrm>
            <a:custGeom>
              <a:avLst/>
              <a:gdLst/>
              <a:ahLst/>
              <a:cxnLst/>
              <a:rect l="l" t="t" r="r" b="b"/>
              <a:pathLst>
                <a:path w="360045">
                  <a:moveTo>
                    <a:pt x="0" y="0"/>
                  </a:moveTo>
                  <a:lnTo>
                    <a:pt x="359663" y="0"/>
                  </a:lnTo>
                </a:path>
              </a:pathLst>
            </a:custGeom>
            <a:ln w="24383">
              <a:solidFill>
                <a:srgbClr val="000000"/>
              </a:solidFill>
              <a:prstDash val="sysDot"/>
            </a:ln>
          </p:spPr>
          <p:txBody>
            <a:bodyPr wrap="square" lIns="0" tIns="0" rIns="0" bIns="0" rtlCol="0"/>
            <a:lstStyle/>
            <a:p>
              <a:endParaRPr/>
            </a:p>
          </p:txBody>
        </p:sp>
        <p:sp>
          <p:nvSpPr>
            <p:cNvPr id="1123" name="object 1123"/>
            <p:cNvSpPr/>
            <p:nvPr/>
          </p:nvSpPr>
          <p:spPr>
            <a:xfrm>
              <a:off x="5554858" y="4495799"/>
              <a:ext cx="18415" cy="0"/>
            </a:xfrm>
            <a:custGeom>
              <a:avLst/>
              <a:gdLst/>
              <a:ahLst/>
              <a:cxnLst/>
              <a:rect l="l" t="t" r="r" b="b"/>
              <a:pathLst>
                <a:path w="18414">
                  <a:moveTo>
                    <a:pt x="0" y="0"/>
                  </a:moveTo>
                  <a:lnTo>
                    <a:pt x="18288" y="0"/>
                  </a:lnTo>
                </a:path>
              </a:pathLst>
            </a:custGeom>
            <a:ln w="6095">
              <a:solidFill>
                <a:srgbClr val="000000"/>
              </a:solidFill>
            </a:ln>
          </p:spPr>
          <p:txBody>
            <a:bodyPr wrap="square" lIns="0" tIns="0" rIns="0" bIns="0" rtlCol="0"/>
            <a:lstStyle/>
            <a:p>
              <a:endParaRPr/>
            </a:p>
          </p:txBody>
        </p:sp>
        <p:sp>
          <p:nvSpPr>
            <p:cNvPr id="1124" name="object 1124"/>
            <p:cNvSpPr/>
            <p:nvPr/>
          </p:nvSpPr>
          <p:spPr>
            <a:xfrm>
              <a:off x="7292218" y="4495799"/>
              <a:ext cx="6350" cy="0"/>
            </a:xfrm>
            <a:custGeom>
              <a:avLst/>
              <a:gdLst/>
              <a:ahLst/>
              <a:cxnLst/>
              <a:rect l="l" t="t" r="r" b="b"/>
              <a:pathLst>
                <a:path w="6350">
                  <a:moveTo>
                    <a:pt x="0" y="0"/>
                  </a:moveTo>
                  <a:lnTo>
                    <a:pt x="6095" y="0"/>
                  </a:lnTo>
                </a:path>
              </a:pathLst>
            </a:custGeom>
            <a:ln w="6095">
              <a:solidFill>
                <a:srgbClr val="A4A4A4"/>
              </a:solidFill>
            </a:ln>
          </p:spPr>
          <p:txBody>
            <a:bodyPr wrap="square" lIns="0" tIns="0" rIns="0" bIns="0" rtlCol="0"/>
            <a:lstStyle/>
            <a:p>
              <a:endParaRPr/>
            </a:p>
          </p:txBody>
        </p:sp>
        <p:sp>
          <p:nvSpPr>
            <p:cNvPr id="1125" name="object 1125"/>
            <p:cNvSpPr/>
            <p:nvPr/>
          </p:nvSpPr>
          <p:spPr>
            <a:xfrm>
              <a:off x="7353178" y="4495799"/>
              <a:ext cx="6350" cy="0"/>
            </a:xfrm>
            <a:custGeom>
              <a:avLst/>
              <a:gdLst/>
              <a:ahLst/>
              <a:cxnLst/>
              <a:rect l="l" t="t" r="r" b="b"/>
              <a:pathLst>
                <a:path w="6350">
                  <a:moveTo>
                    <a:pt x="0" y="0"/>
                  </a:moveTo>
                  <a:lnTo>
                    <a:pt x="6095" y="0"/>
                  </a:lnTo>
                </a:path>
              </a:pathLst>
            </a:custGeom>
            <a:ln w="6095">
              <a:solidFill>
                <a:srgbClr val="747474"/>
              </a:solidFill>
            </a:ln>
          </p:spPr>
          <p:txBody>
            <a:bodyPr wrap="square" lIns="0" tIns="0" rIns="0" bIns="0" rtlCol="0"/>
            <a:lstStyle/>
            <a:p>
              <a:endParaRPr/>
            </a:p>
          </p:txBody>
        </p:sp>
        <p:sp>
          <p:nvSpPr>
            <p:cNvPr id="1126" name="object 1126"/>
            <p:cNvSpPr/>
            <p:nvPr/>
          </p:nvSpPr>
          <p:spPr>
            <a:xfrm>
              <a:off x="7389753" y="4495799"/>
              <a:ext cx="6350" cy="0"/>
            </a:xfrm>
            <a:custGeom>
              <a:avLst/>
              <a:gdLst/>
              <a:ahLst/>
              <a:cxnLst/>
              <a:rect l="l" t="t" r="r" b="b"/>
              <a:pathLst>
                <a:path w="6350">
                  <a:moveTo>
                    <a:pt x="0" y="0"/>
                  </a:moveTo>
                  <a:lnTo>
                    <a:pt x="6095" y="0"/>
                  </a:lnTo>
                </a:path>
              </a:pathLst>
            </a:custGeom>
            <a:ln w="6095">
              <a:solidFill>
                <a:srgbClr val="626262"/>
              </a:solidFill>
            </a:ln>
          </p:spPr>
          <p:txBody>
            <a:bodyPr wrap="square" lIns="0" tIns="0" rIns="0" bIns="0" rtlCol="0"/>
            <a:lstStyle/>
            <a:p>
              <a:endParaRPr/>
            </a:p>
          </p:txBody>
        </p:sp>
        <p:sp>
          <p:nvSpPr>
            <p:cNvPr id="1127" name="object 1127"/>
            <p:cNvSpPr/>
            <p:nvPr/>
          </p:nvSpPr>
          <p:spPr>
            <a:xfrm>
              <a:off x="7499482" y="4495799"/>
              <a:ext cx="6350" cy="0"/>
            </a:xfrm>
            <a:custGeom>
              <a:avLst/>
              <a:gdLst/>
              <a:ahLst/>
              <a:cxnLst/>
              <a:rect l="l" t="t" r="r" b="b"/>
              <a:pathLst>
                <a:path w="6350">
                  <a:moveTo>
                    <a:pt x="0" y="0"/>
                  </a:moveTo>
                  <a:lnTo>
                    <a:pt x="6095" y="0"/>
                  </a:lnTo>
                </a:path>
              </a:pathLst>
            </a:custGeom>
            <a:ln w="6095">
              <a:solidFill>
                <a:srgbClr val="5E5E5E"/>
              </a:solidFill>
            </a:ln>
          </p:spPr>
          <p:txBody>
            <a:bodyPr wrap="square" lIns="0" tIns="0" rIns="0" bIns="0" rtlCol="0"/>
            <a:lstStyle/>
            <a:p>
              <a:endParaRPr/>
            </a:p>
          </p:txBody>
        </p:sp>
        <p:sp>
          <p:nvSpPr>
            <p:cNvPr id="1128" name="object 1128"/>
            <p:cNvSpPr/>
            <p:nvPr/>
          </p:nvSpPr>
          <p:spPr>
            <a:xfrm>
              <a:off x="7255642" y="4501896"/>
              <a:ext cx="6350" cy="0"/>
            </a:xfrm>
            <a:custGeom>
              <a:avLst/>
              <a:gdLst/>
              <a:ahLst/>
              <a:cxnLst/>
              <a:rect l="l" t="t" r="r" b="b"/>
              <a:pathLst>
                <a:path w="6350">
                  <a:moveTo>
                    <a:pt x="0" y="0"/>
                  </a:moveTo>
                  <a:lnTo>
                    <a:pt x="6095" y="0"/>
                  </a:lnTo>
                </a:path>
              </a:pathLst>
            </a:custGeom>
            <a:ln w="6095">
              <a:solidFill>
                <a:srgbClr val="595959"/>
              </a:solidFill>
            </a:ln>
          </p:spPr>
          <p:txBody>
            <a:bodyPr wrap="square" lIns="0" tIns="0" rIns="0" bIns="0" rtlCol="0"/>
            <a:lstStyle/>
            <a:p>
              <a:endParaRPr/>
            </a:p>
          </p:txBody>
        </p:sp>
        <p:sp>
          <p:nvSpPr>
            <p:cNvPr id="1129" name="object 1129"/>
            <p:cNvSpPr/>
            <p:nvPr/>
          </p:nvSpPr>
          <p:spPr>
            <a:xfrm>
              <a:off x="7255642" y="4507992"/>
              <a:ext cx="6350" cy="0"/>
            </a:xfrm>
            <a:custGeom>
              <a:avLst/>
              <a:gdLst/>
              <a:ahLst/>
              <a:cxnLst/>
              <a:rect l="l" t="t" r="r" b="b"/>
              <a:pathLst>
                <a:path w="6350">
                  <a:moveTo>
                    <a:pt x="0" y="0"/>
                  </a:moveTo>
                  <a:lnTo>
                    <a:pt x="6095" y="0"/>
                  </a:lnTo>
                </a:path>
              </a:pathLst>
            </a:custGeom>
            <a:ln w="6095">
              <a:solidFill>
                <a:srgbClr val="686868"/>
              </a:solidFill>
            </a:ln>
          </p:spPr>
          <p:txBody>
            <a:bodyPr wrap="square" lIns="0" tIns="0" rIns="0" bIns="0" rtlCol="0"/>
            <a:lstStyle/>
            <a:p>
              <a:endParaRPr/>
            </a:p>
          </p:txBody>
        </p:sp>
        <p:sp>
          <p:nvSpPr>
            <p:cNvPr id="1130" name="object 1130"/>
            <p:cNvSpPr/>
            <p:nvPr/>
          </p:nvSpPr>
          <p:spPr>
            <a:xfrm>
              <a:off x="6432682" y="4514087"/>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sp>
          <p:nvSpPr>
            <p:cNvPr id="1131" name="object 1131"/>
            <p:cNvSpPr/>
            <p:nvPr/>
          </p:nvSpPr>
          <p:spPr>
            <a:xfrm>
              <a:off x="5567050" y="4520184"/>
              <a:ext cx="12700" cy="0"/>
            </a:xfrm>
            <a:custGeom>
              <a:avLst/>
              <a:gdLst/>
              <a:ahLst/>
              <a:cxnLst/>
              <a:rect l="l" t="t" r="r" b="b"/>
              <a:pathLst>
                <a:path w="12700">
                  <a:moveTo>
                    <a:pt x="0" y="0"/>
                  </a:moveTo>
                  <a:lnTo>
                    <a:pt x="12191" y="0"/>
                  </a:lnTo>
                </a:path>
              </a:pathLst>
            </a:custGeom>
            <a:ln w="6095">
              <a:solidFill>
                <a:srgbClr val="000000"/>
              </a:solidFill>
            </a:ln>
          </p:spPr>
          <p:txBody>
            <a:bodyPr wrap="square" lIns="0" tIns="0" rIns="0" bIns="0" rtlCol="0"/>
            <a:lstStyle/>
            <a:p>
              <a:endParaRPr/>
            </a:p>
          </p:txBody>
        </p:sp>
        <p:sp>
          <p:nvSpPr>
            <p:cNvPr id="1132" name="object 1132"/>
            <p:cNvSpPr/>
            <p:nvPr/>
          </p:nvSpPr>
          <p:spPr>
            <a:xfrm>
              <a:off x="6432682" y="4520184"/>
              <a:ext cx="6350" cy="0"/>
            </a:xfrm>
            <a:custGeom>
              <a:avLst/>
              <a:gdLst/>
              <a:ahLst/>
              <a:cxnLst/>
              <a:rect l="l" t="t" r="r" b="b"/>
              <a:pathLst>
                <a:path w="6350">
                  <a:moveTo>
                    <a:pt x="0" y="0"/>
                  </a:moveTo>
                  <a:lnTo>
                    <a:pt x="6095" y="0"/>
                  </a:lnTo>
                </a:path>
              </a:pathLst>
            </a:custGeom>
            <a:ln w="6095">
              <a:solidFill>
                <a:srgbClr val="C0C0C0"/>
              </a:solidFill>
            </a:ln>
          </p:spPr>
          <p:txBody>
            <a:bodyPr wrap="square" lIns="0" tIns="0" rIns="0" bIns="0" rtlCol="0"/>
            <a:lstStyle/>
            <a:p>
              <a:endParaRPr/>
            </a:p>
          </p:txBody>
        </p:sp>
        <p:sp>
          <p:nvSpPr>
            <p:cNvPr id="1133" name="object 1133"/>
            <p:cNvSpPr/>
            <p:nvPr/>
          </p:nvSpPr>
          <p:spPr>
            <a:xfrm>
              <a:off x="5341497" y="4526279"/>
              <a:ext cx="12700" cy="0"/>
            </a:xfrm>
            <a:custGeom>
              <a:avLst/>
              <a:gdLst/>
              <a:ahLst/>
              <a:cxnLst/>
              <a:rect l="l" t="t" r="r" b="b"/>
              <a:pathLst>
                <a:path w="12700">
                  <a:moveTo>
                    <a:pt x="0" y="0"/>
                  </a:moveTo>
                  <a:lnTo>
                    <a:pt x="12191" y="0"/>
                  </a:lnTo>
                </a:path>
              </a:pathLst>
            </a:custGeom>
            <a:ln w="6095">
              <a:solidFill>
                <a:srgbClr val="CCCCCC"/>
              </a:solidFill>
            </a:ln>
          </p:spPr>
          <p:txBody>
            <a:bodyPr wrap="square" lIns="0" tIns="0" rIns="0" bIns="0" rtlCol="0"/>
            <a:lstStyle/>
            <a:p>
              <a:endParaRPr/>
            </a:p>
          </p:txBody>
        </p:sp>
        <p:sp>
          <p:nvSpPr>
            <p:cNvPr id="1134" name="object 1134"/>
            <p:cNvSpPr/>
            <p:nvPr/>
          </p:nvSpPr>
          <p:spPr>
            <a:xfrm>
              <a:off x="5341497" y="4532375"/>
              <a:ext cx="12700" cy="0"/>
            </a:xfrm>
            <a:custGeom>
              <a:avLst/>
              <a:gdLst/>
              <a:ahLst/>
              <a:cxnLst/>
              <a:rect l="l" t="t" r="r" b="b"/>
              <a:pathLst>
                <a:path w="12700">
                  <a:moveTo>
                    <a:pt x="0" y="0"/>
                  </a:moveTo>
                  <a:lnTo>
                    <a:pt x="12191" y="0"/>
                  </a:lnTo>
                </a:path>
              </a:pathLst>
            </a:custGeom>
            <a:ln w="6095">
              <a:solidFill>
                <a:srgbClr val="C1C1C1"/>
              </a:solidFill>
            </a:ln>
          </p:spPr>
          <p:txBody>
            <a:bodyPr wrap="square" lIns="0" tIns="0" rIns="0" bIns="0" rtlCol="0"/>
            <a:lstStyle/>
            <a:p>
              <a:endParaRPr/>
            </a:p>
          </p:txBody>
        </p:sp>
        <p:pic>
          <p:nvPicPr>
            <p:cNvPr id="1135" name="object 1135"/>
            <p:cNvPicPr/>
            <p:nvPr/>
          </p:nvPicPr>
          <p:blipFill>
            <a:blip r:embed="rId287" cstate="print"/>
            <a:stretch>
              <a:fillRect/>
            </a:stretch>
          </p:blipFill>
          <p:spPr>
            <a:xfrm>
              <a:off x="7657978" y="3889247"/>
              <a:ext cx="950976" cy="1146047"/>
            </a:xfrm>
            <a:prstGeom prst="rect">
              <a:avLst/>
            </a:prstGeom>
          </p:spPr>
        </p:pic>
        <p:pic>
          <p:nvPicPr>
            <p:cNvPr id="1136" name="object 1136"/>
            <p:cNvPicPr/>
            <p:nvPr/>
          </p:nvPicPr>
          <p:blipFill>
            <a:blip r:embed="rId288" cstate="print"/>
            <a:stretch>
              <a:fillRect/>
            </a:stretch>
          </p:blipFill>
          <p:spPr>
            <a:xfrm>
              <a:off x="4299082" y="4401311"/>
              <a:ext cx="134111" cy="286511"/>
            </a:xfrm>
            <a:prstGeom prst="rect">
              <a:avLst/>
            </a:prstGeom>
          </p:spPr>
        </p:pic>
        <p:sp>
          <p:nvSpPr>
            <p:cNvPr id="1137" name="object 1137"/>
            <p:cNvSpPr/>
            <p:nvPr/>
          </p:nvSpPr>
          <p:spPr>
            <a:xfrm>
              <a:off x="5341497" y="4544567"/>
              <a:ext cx="12700" cy="0"/>
            </a:xfrm>
            <a:custGeom>
              <a:avLst/>
              <a:gdLst/>
              <a:ahLst/>
              <a:cxnLst/>
              <a:rect l="l" t="t" r="r" b="b"/>
              <a:pathLst>
                <a:path w="12700">
                  <a:moveTo>
                    <a:pt x="0" y="0"/>
                  </a:moveTo>
                  <a:lnTo>
                    <a:pt x="12191" y="0"/>
                  </a:lnTo>
                </a:path>
              </a:pathLst>
            </a:custGeom>
            <a:ln w="6095">
              <a:solidFill>
                <a:srgbClr val="C7C7C7"/>
              </a:solidFill>
            </a:ln>
          </p:spPr>
          <p:txBody>
            <a:bodyPr wrap="square" lIns="0" tIns="0" rIns="0" bIns="0" rtlCol="0"/>
            <a:lstStyle/>
            <a:p>
              <a:endParaRPr/>
            </a:p>
          </p:txBody>
        </p:sp>
        <p:sp>
          <p:nvSpPr>
            <p:cNvPr id="1138" name="object 1138"/>
            <p:cNvSpPr/>
            <p:nvPr/>
          </p:nvSpPr>
          <p:spPr>
            <a:xfrm>
              <a:off x="5323209" y="4568952"/>
              <a:ext cx="12700" cy="0"/>
            </a:xfrm>
            <a:custGeom>
              <a:avLst/>
              <a:gdLst/>
              <a:ahLst/>
              <a:cxnLst/>
              <a:rect l="l" t="t" r="r" b="b"/>
              <a:pathLst>
                <a:path w="12700">
                  <a:moveTo>
                    <a:pt x="0" y="0"/>
                  </a:moveTo>
                  <a:lnTo>
                    <a:pt x="12191" y="0"/>
                  </a:lnTo>
                </a:path>
              </a:pathLst>
            </a:custGeom>
            <a:ln w="6095">
              <a:solidFill>
                <a:srgbClr val="CDCDCD"/>
              </a:solidFill>
            </a:ln>
          </p:spPr>
          <p:txBody>
            <a:bodyPr wrap="square" lIns="0" tIns="0" rIns="0" bIns="0" rtlCol="0"/>
            <a:lstStyle/>
            <a:p>
              <a:endParaRPr/>
            </a:p>
          </p:txBody>
        </p:sp>
        <p:sp>
          <p:nvSpPr>
            <p:cNvPr id="1139" name="object 1139"/>
            <p:cNvSpPr/>
            <p:nvPr/>
          </p:nvSpPr>
          <p:spPr>
            <a:xfrm>
              <a:off x="8322442" y="4568952"/>
              <a:ext cx="6350" cy="0"/>
            </a:xfrm>
            <a:custGeom>
              <a:avLst/>
              <a:gdLst/>
              <a:ahLst/>
              <a:cxnLst/>
              <a:rect l="l" t="t" r="r" b="b"/>
              <a:pathLst>
                <a:path w="6350">
                  <a:moveTo>
                    <a:pt x="0" y="0"/>
                  </a:moveTo>
                  <a:lnTo>
                    <a:pt x="6095" y="0"/>
                  </a:lnTo>
                </a:path>
              </a:pathLst>
            </a:custGeom>
            <a:ln w="6095">
              <a:solidFill>
                <a:srgbClr val="BBA8B8"/>
              </a:solidFill>
            </a:ln>
          </p:spPr>
          <p:txBody>
            <a:bodyPr wrap="square" lIns="0" tIns="0" rIns="0" bIns="0" rtlCol="0"/>
            <a:lstStyle/>
            <a:p>
              <a:endParaRPr/>
            </a:p>
          </p:txBody>
        </p:sp>
        <p:sp>
          <p:nvSpPr>
            <p:cNvPr id="1140" name="object 1140"/>
            <p:cNvSpPr/>
            <p:nvPr/>
          </p:nvSpPr>
          <p:spPr>
            <a:xfrm>
              <a:off x="7895721" y="4575048"/>
              <a:ext cx="6350" cy="0"/>
            </a:xfrm>
            <a:custGeom>
              <a:avLst/>
              <a:gdLst/>
              <a:ahLst/>
              <a:cxnLst/>
              <a:rect l="l" t="t" r="r" b="b"/>
              <a:pathLst>
                <a:path w="6350">
                  <a:moveTo>
                    <a:pt x="0" y="0"/>
                  </a:moveTo>
                  <a:lnTo>
                    <a:pt x="6095" y="0"/>
                  </a:lnTo>
                </a:path>
              </a:pathLst>
            </a:custGeom>
            <a:ln w="6095">
              <a:solidFill>
                <a:srgbClr val="C8C8C8"/>
              </a:solidFill>
            </a:ln>
          </p:spPr>
          <p:txBody>
            <a:bodyPr wrap="square" lIns="0" tIns="0" rIns="0" bIns="0" rtlCol="0"/>
            <a:lstStyle/>
            <a:p>
              <a:endParaRPr/>
            </a:p>
          </p:txBody>
        </p:sp>
        <p:pic>
          <p:nvPicPr>
            <p:cNvPr id="1141" name="object 1141"/>
            <p:cNvPicPr/>
            <p:nvPr/>
          </p:nvPicPr>
          <p:blipFill>
            <a:blip r:embed="rId289" cstate="print"/>
            <a:stretch>
              <a:fillRect/>
            </a:stretch>
          </p:blipFill>
          <p:spPr>
            <a:xfrm>
              <a:off x="6414394" y="4120896"/>
              <a:ext cx="597408" cy="670559"/>
            </a:xfrm>
            <a:prstGeom prst="rect">
              <a:avLst/>
            </a:prstGeom>
          </p:spPr>
        </p:pic>
        <p:sp>
          <p:nvSpPr>
            <p:cNvPr id="1142" name="object 1142"/>
            <p:cNvSpPr/>
            <p:nvPr/>
          </p:nvSpPr>
          <p:spPr>
            <a:xfrm>
              <a:off x="6408297" y="4599431"/>
              <a:ext cx="6350" cy="0"/>
            </a:xfrm>
            <a:custGeom>
              <a:avLst/>
              <a:gdLst/>
              <a:ahLst/>
              <a:cxnLst/>
              <a:rect l="l" t="t" r="r" b="b"/>
              <a:pathLst>
                <a:path w="6350">
                  <a:moveTo>
                    <a:pt x="0" y="0"/>
                  </a:moveTo>
                  <a:lnTo>
                    <a:pt x="6095" y="0"/>
                  </a:lnTo>
                </a:path>
              </a:pathLst>
            </a:custGeom>
            <a:ln w="6095">
              <a:solidFill>
                <a:srgbClr val="CFCFCF"/>
              </a:solidFill>
            </a:ln>
          </p:spPr>
          <p:txBody>
            <a:bodyPr wrap="square" lIns="0" tIns="0" rIns="0" bIns="0" rtlCol="0"/>
            <a:lstStyle/>
            <a:p>
              <a:endParaRPr/>
            </a:p>
          </p:txBody>
        </p:sp>
        <p:pic>
          <p:nvPicPr>
            <p:cNvPr id="1143" name="object 1143"/>
            <p:cNvPicPr/>
            <p:nvPr/>
          </p:nvPicPr>
          <p:blipFill>
            <a:blip r:embed="rId290" cstate="print"/>
            <a:stretch>
              <a:fillRect/>
            </a:stretch>
          </p:blipFill>
          <p:spPr>
            <a:xfrm>
              <a:off x="5457321" y="4279391"/>
              <a:ext cx="999744" cy="438911"/>
            </a:xfrm>
            <a:prstGeom prst="rect">
              <a:avLst/>
            </a:prstGeom>
          </p:spPr>
        </p:pic>
        <p:pic>
          <p:nvPicPr>
            <p:cNvPr id="1144" name="object 1144"/>
            <p:cNvPicPr/>
            <p:nvPr/>
          </p:nvPicPr>
          <p:blipFill>
            <a:blip r:embed="rId291" cstate="print"/>
            <a:stretch>
              <a:fillRect/>
            </a:stretch>
          </p:blipFill>
          <p:spPr>
            <a:xfrm>
              <a:off x="3884554" y="4267200"/>
              <a:ext cx="694944" cy="652271"/>
            </a:xfrm>
            <a:prstGeom prst="rect">
              <a:avLst/>
            </a:prstGeom>
          </p:spPr>
        </p:pic>
        <p:pic>
          <p:nvPicPr>
            <p:cNvPr id="1145" name="object 1145"/>
            <p:cNvPicPr/>
            <p:nvPr/>
          </p:nvPicPr>
          <p:blipFill>
            <a:blip r:embed="rId292" cstate="print"/>
            <a:stretch>
              <a:fillRect/>
            </a:stretch>
          </p:blipFill>
          <p:spPr>
            <a:xfrm>
              <a:off x="4530730" y="4523231"/>
              <a:ext cx="822960" cy="256031"/>
            </a:xfrm>
            <a:prstGeom prst="rect">
              <a:avLst/>
            </a:prstGeom>
          </p:spPr>
        </p:pic>
        <p:sp>
          <p:nvSpPr>
            <p:cNvPr id="1146" name="object 1146"/>
            <p:cNvSpPr/>
            <p:nvPr/>
          </p:nvSpPr>
          <p:spPr>
            <a:xfrm>
              <a:off x="4347850" y="4684775"/>
              <a:ext cx="6350" cy="0"/>
            </a:xfrm>
            <a:custGeom>
              <a:avLst/>
              <a:gdLst/>
              <a:ahLst/>
              <a:cxnLst/>
              <a:rect l="l" t="t" r="r" b="b"/>
              <a:pathLst>
                <a:path w="6350">
                  <a:moveTo>
                    <a:pt x="0" y="0"/>
                  </a:moveTo>
                  <a:lnTo>
                    <a:pt x="6095" y="0"/>
                  </a:lnTo>
                </a:path>
              </a:pathLst>
            </a:custGeom>
            <a:ln w="6095">
              <a:solidFill>
                <a:srgbClr val="696969"/>
              </a:solidFill>
            </a:ln>
          </p:spPr>
          <p:txBody>
            <a:bodyPr wrap="square" lIns="0" tIns="0" rIns="0" bIns="0" rtlCol="0"/>
            <a:lstStyle/>
            <a:p>
              <a:endParaRPr/>
            </a:p>
          </p:txBody>
        </p:sp>
        <p:sp>
          <p:nvSpPr>
            <p:cNvPr id="1147" name="object 1147"/>
            <p:cNvSpPr/>
            <p:nvPr/>
          </p:nvSpPr>
          <p:spPr>
            <a:xfrm>
              <a:off x="5524378" y="4715255"/>
              <a:ext cx="6350" cy="0"/>
            </a:xfrm>
            <a:custGeom>
              <a:avLst/>
              <a:gdLst/>
              <a:ahLst/>
              <a:cxnLst/>
              <a:rect l="l" t="t" r="r" b="b"/>
              <a:pathLst>
                <a:path w="6350">
                  <a:moveTo>
                    <a:pt x="0" y="0"/>
                  </a:moveTo>
                  <a:lnTo>
                    <a:pt x="6095" y="0"/>
                  </a:lnTo>
                </a:path>
              </a:pathLst>
            </a:custGeom>
            <a:ln w="6095">
              <a:solidFill>
                <a:srgbClr val="F8F8F8"/>
              </a:solidFill>
            </a:ln>
          </p:spPr>
          <p:txBody>
            <a:bodyPr wrap="square" lIns="0" tIns="0" rIns="0" bIns="0" rtlCol="0"/>
            <a:lstStyle/>
            <a:p>
              <a:endParaRPr/>
            </a:p>
          </p:txBody>
        </p:sp>
        <p:pic>
          <p:nvPicPr>
            <p:cNvPr id="1148" name="object 1148"/>
            <p:cNvPicPr/>
            <p:nvPr/>
          </p:nvPicPr>
          <p:blipFill>
            <a:blip r:embed="rId293" cstate="print"/>
            <a:stretch>
              <a:fillRect/>
            </a:stretch>
          </p:blipFill>
          <p:spPr>
            <a:xfrm>
              <a:off x="5884042" y="4712208"/>
              <a:ext cx="225551" cy="12191"/>
            </a:xfrm>
            <a:prstGeom prst="rect">
              <a:avLst/>
            </a:prstGeom>
          </p:spPr>
        </p:pic>
        <p:sp>
          <p:nvSpPr>
            <p:cNvPr id="1149" name="object 1149"/>
            <p:cNvSpPr/>
            <p:nvPr/>
          </p:nvSpPr>
          <p:spPr>
            <a:xfrm>
              <a:off x="5524378" y="4721352"/>
              <a:ext cx="6350" cy="0"/>
            </a:xfrm>
            <a:custGeom>
              <a:avLst/>
              <a:gdLst/>
              <a:ahLst/>
              <a:cxnLst/>
              <a:rect l="l" t="t" r="r" b="b"/>
              <a:pathLst>
                <a:path w="6350">
                  <a:moveTo>
                    <a:pt x="0" y="0"/>
                  </a:moveTo>
                  <a:lnTo>
                    <a:pt x="6095" y="0"/>
                  </a:lnTo>
                </a:path>
              </a:pathLst>
            </a:custGeom>
            <a:ln w="6095">
              <a:solidFill>
                <a:srgbClr val="FAFAFA"/>
              </a:solidFill>
            </a:ln>
          </p:spPr>
          <p:txBody>
            <a:bodyPr wrap="square" lIns="0" tIns="0" rIns="0" bIns="0" rtlCol="0"/>
            <a:lstStyle/>
            <a:p>
              <a:endParaRPr/>
            </a:p>
          </p:txBody>
        </p:sp>
        <p:sp>
          <p:nvSpPr>
            <p:cNvPr id="1150" name="object 1150"/>
            <p:cNvSpPr/>
            <p:nvPr/>
          </p:nvSpPr>
          <p:spPr>
            <a:xfrm>
              <a:off x="5749930" y="4727448"/>
              <a:ext cx="6350" cy="0"/>
            </a:xfrm>
            <a:custGeom>
              <a:avLst/>
              <a:gdLst/>
              <a:ahLst/>
              <a:cxnLst/>
              <a:rect l="l" t="t" r="r" b="b"/>
              <a:pathLst>
                <a:path w="6350">
                  <a:moveTo>
                    <a:pt x="0" y="0"/>
                  </a:moveTo>
                  <a:lnTo>
                    <a:pt x="6095" y="0"/>
                  </a:lnTo>
                </a:path>
              </a:pathLst>
            </a:custGeom>
            <a:ln w="6095">
              <a:solidFill>
                <a:srgbClr val="BFACBC"/>
              </a:solidFill>
            </a:ln>
          </p:spPr>
          <p:txBody>
            <a:bodyPr wrap="square" lIns="0" tIns="0" rIns="0" bIns="0" rtlCol="0"/>
            <a:lstStyle/>
            <a:p>
              <a:endParaRPr/>
            </a:p>
          </p:txBody>
        </p:sp>
        <p:sp>
          <p:nvSpPr>
            <p:cNvPr id="1151" name="object 1151"/>
            <p:cNvSpPr/>
            <p:nvPr/>
          </p:nvSpPr>
          <p:spPr>
            <a:xfrm>
              <a:off x="5317114" y="4776216"/>
              <a:ext cx="6350" cy="0"/>
            </a:xfrm>
            <a:custGeom>
              <a:avLst/>
              <a:gdLst/>
              <a:ahLst/>
              <a:cxnLst/>
              <a:rect l="l" t="t" r="r" b="b"/>
              <a:pathLst>
                <a:path w="6350">
                  <a:moveTo>
                    <a:pt x="0" y="0"/>
                  </a:moveTo>
                  <a:lnTo>
                    <a:pt x="6095" y="0"/>
                  </a:lnTo>
                </a:path>
              </a:pathLst>
            </a:custGeom>
            <a:ln w="6095">
              <a:solidFill>
                <a:srgbClr val="BDACBA"/>
              </a:solidFill>
            </a:ln>
          </p:spPr>
          <p:txBody>
            <a:bodyPr wrap="square" lIns="0" tIns="0" rIns="0" bIns="0" rtlCol="0"/>
            <a:lstStyle/>
            <a:p>
              <a:endParaRPr/>
            </a:p>
          </p:txBody>
        </p:sp>
        <p:pic>
          <p:nvPicPr>
            <p:cNvPr id="1152" name="object 1152"/>
            <p:cNvPicPr/>
            <p:nvPr/>
          </p:nvPicPr>
          <p:blipFill>
            <a:blip r:embed="rId294" cstate="print"/>
            <a:stretch>
              <a:fillRect/>
            </a:stretch>
          </p:blipFill>
          <p:spPr>
            <a:xfrm>
              <a:off x="5243962" y="4718304"/>
              <a:ext cx="237744" cy="109727"/>
            </a:xfrm>
            <a:prstGeom prst="rect">
              <a:avLst/>
            </a:prstGeom>
          </p:spPr>
        </p:pic>
        <p:sp>
          <p:nvSpPr>
            <p:cNvPr id="1153" name="object 1153"/>
            <p:cNvSpPr/>
            <p:nvPr/>
          </p:nvSpPr>
          <p:spPr>
            <a:xfrm>
              <a:off x="6743578" y="4788408"/>
              <a:ext cx="12700" cy="0"/>
            </a:xfrm>
            <a:custGeom>
              <a:avLst/>
              <a:gdLst/>
              <a:ahLst/>
              <a:cxnLst/>
              <a:rect l="l" t="t" r="r" b="b"/>
              <a:pathLst>
                <a:path w="12700">
                  <a:moveTo>
                    <a:pt x="0" y="0"/>
                  </a:moveTo>
                  <a:lnTo>
                    <a:pt x="12191" y="0"/>
                  </a:lnTo>
                </a:path>
              </a:pathLst>
            </a:custGeom>
            <a:ln w="6095">
              <a:solidFill>
                <a:srgbClr val="BDABBA"/>
              </a:solidFill>
            </a:ln>
          </p:spPr>
          <p:txBody>
            <a:bodyPr wrap="square" lIns="0" tIns="0" rIns="0" bIns="0" rtlCol="0"/>
            <a:lstStyle/>
            <a:p>
              <a:endParaRPr/>
            </a:p>
          </p:txBody>
        </p:sp>
        <p:pic>
          <p:nvPicPr>
            <p:cNvPr id="1154" name="object 1154"/>
            <p:cNvPicPr/>
            <p:nvPr/>
          </p:nvPicPr>
          <p:blipFill>
            <a:blip r:embed="rId295" cstate="print"/>
            <a:stretch>
              <a:fillRect/>
            </a:stretch>
          </p:blipFill>
          <p:spPr>
            <a:xfrm>
              <a:off x="6414394" y="4791455"/>
              <a:ext cx="97535" cy="24383"/>
            </a:xfrm>
            <a:prstGeom prst="rect">
              <a:avLst/>
            </a:prstGeom>
          </p:spPr>
        </p:pic>
        <p:pic>
          <p:nvPicPr>
            <p:cNvPr id="1155" name="object 1155"/>
            <p:cNvPicPr/>
            <p:nvPr/>
          </p:nvPicPr>
          <p:blipFill>
            <a:blip r:embed="rId296" cstate="print"/>
            <a:stretch>
              <a:fillRect/>
            </a:stretch>
          </p:blipFill>
          <p:spPr>
            <a:xfrm>
              <a:off x="5682874" y="4712208"/>
              <a:ext cx="646176" cy="249935"/>
            </a:xfrm>
            <a:prstGeom prst="rect">
              <a:avLst/>
            </a:prstGeom>
          </p:spPr>
        </p:pic>
        <p:sp>
          <p:nvSpPr>
            <p:cNvPr id="1156" name="object 1156"/>
            <p:cNvSpPr/>
            <p:nvPr/>
          </p:nvSpPr>
          <p:spPr>
            <a:xfrm>
              <a:off x="6170553" y="4831079"/>
              <a:ext cx="6350" cy="0"/>
            </a:xfrm>
            <a:custGeom>
              <a:avLst/>
              <a:gdLst/>
              <a:ahLst/>
              <a:cxnLst/>
              <a:rect l="l" t="t" r="r" b="b"/>
              <a:pathLst>
                <a:path w="6350">
                  <a:moveTo>
                    <a:pt x="0" y="0"/>
                  </a:moveTo>
                  <a:lnTo>
                    <a:pt x="6095" y="0"/>
                  </a:lnTo>
                </a:path>
              </a:pathLst>
            </a:custGeom>
            <a:ln w="6095">
              <a:solidFill>
                <a:srgbClr val="BFACBC"/>
              </a:solidFill>
            </a:ln>
          </p:spPr>
          <p:txBody>
            <a:bodyPr wrap="square" lIns="0" tIns="0" rIns="0" bIns="0" rtlCol="0"/>
            <a:lstStyle/>
            <a:p>
              <a:endParaRPr/>
            </a:p>
          </p:txBody>
        </p:sp>
        <p:sp>
          <p:nvSpPr>
            <p:cNvPr id="1157" name="object 1157"/>
            <p:cNvSpPr/>
            <p:nvPr/>
          </p:nvSpPr>
          <p:spPr>
            <a:xfrm>
              <a:off x="6024250" y="4855463"/>
              <a:ext cx="6350" cy="0"/>
            </a:xfrm>
            <a:custGeom>
              <a:avLst/>
              <a:gdLst/>
              <a:ahLst/>
              <a:cxnLst/>
              <a:rect l="l" t="t" r="r" b="b"/>
              <a:pathLst>
                <a:path w="6350">
                  <a:moveTo>
                    <a:pt x="0" y="0"/>
                  </a:moveTo>
                  <a:lnTo>
                    <a:pt x="6095" y="0"/>
                  </a:lnTo>
                </a:path>
              </a:pathLst>
            </a:custGeom>
            <a:ln w="6095">
              <a:solidFill>
                <a:srgbClr val="BCAAB9"/>
              </a:solidFill>
            </a:ln>
          </p:spPr>
          <p:txBody>
            <a:bodyPr wrap="square" lIns="0" tIns="0" rIns="0" bIns="0" rtlCol="0"/>
            <a:lstStyle/>
            <a:p>
              <a:endParaRPr/>
            </a:p>
          </p:txBody>
        </p:sp>
        <p:pic>
          <p:nvPicPr>
            <p:cNvPr id="1158" name="object 1158"/>
            <p:cNvPicPr/>
            <p:nvPr/>
          </p:nvPicPr>
          <p:blipFill>
            <a:blip r:embed="rId297" cstate="print"/>
            <a:stretch>
              <a:fillRect/>
            </a:stretch>
          </p:blipFill>
          <p:spPr>
            <a:xfrm>
              <a:off x="6633850" y="4791455"/>
              <a:ext cx="188975" cy="243839"/>
            </a:xfrm>
            <a:prstGeom prst="rect">
              <a:avLst/>
            </a:prstGeom>
          </p:spPr>
        </p:pic>
        <p:sp>
          <p:nvSpPr>
            <p:cNvPr id="1159" name="object 1159"/>
            <p:cNvSpPr/>
            <p:nvPr/>
          </p:nvSpPr>
          <p:spPr>
            <a:xfrm>
              <a:off x="4238122" y="4916423"/>
              <a:ext cx="6350" cy="0"/>
            </a:xfrm>
            <a:custGeom>
              <a:avLst/>
              <a:gdLst/>
              <a:ahLst/>
              <a:cxnLst/>
              <a:rect l="l" t="t" r="r" b="b"/>
              <a:pathLst>
                <a:path w="6350">
                  <a:moveTo>
                    <a:pt x="0" y="0"/>
                  </a:moveTo>
                  <a:lnTo>
                    <a:pt x="6095" y="0"/>
                  </a:lnTo>
                </a:path>
              </a:pathLst>
            </a:custGeom>
            <a:ln w="6095">
              <a:solidFill>
                <a:srgbClr val="717171"/>
              </a:solidFill>
            </a:ln>
          </p:spPr>
          <p:txBody>
            <a:bodyPr wrap="square" lIns="0" tIns="0" rIns="0" bIns="0" rtlCol="0"/>
            <a:lstStyle/>
            <a:p>
              <a:endParaRPr/>
            </a:p>
          </p:txBody>
        </p:sp>
        <p:sp>
          <p:nvSpPr>
            <p:cNvPr id="1160" name="object 1160"/>
            <p:cNvSpPr/>
            <p:nvPr/>
          </p:nvSpPr>
          <p:spPr>
            <a:xfrm>
              <a:off x="4195450" y="4952999"/>
              <a:ext cx="6350" cy="0"/>
            </a:xfrm>
            <a:custGeom>
              <a:avLst/>
              <a:gdLst/>
              <a:ahLst/>
              <a:cxnLst/>
              <a:rect l="l" t="t" r="r" b="b"/>
              <a:pathLst>
                <a:path w="6350">
                  <a:moveTo>
                    <a:pt x="0" y="0"/>
                  </a:moveTo>
                  <a:lnTo>
                    <a:pt x="6095" y="0"/>
                  </a:lnTo>
                </a:path>
              </a:pathLst>
            </a:custGeom>
            <a:ln w="6095">
              <a:solidFill>
                <a:srgbClr val="221E1C"/>
              </a:solidFill>
            </a:ln>
          </p:spPr>
          <p:txBody>
            <a:bodyPr wrap="square" lIns="0" tIns="0" rIns="0" bIns="0" rtlCol="0"/>
            <a:lstStyle/>
            <a:p>
              <a:endParaRPr/>
            </a:p>
          </p:txBody>
        </p:sp>
        <p:pic>
          <p:nvPicPr>
            <p:cNvPr id="1161" name="object 1161"/>
            <p:cNvPicPr/>
            <p:nvPr/>
          </p:nvPicPr>
          <p:blipFill>
            <a:blip r:embed="rId298" cstate="print"/>
            <a:stretch>
              <a:fillRect/>
            </a:stretch>
          </p:blipFill>
          <p:spPr>
            <a:xfrm>
              <a:off x="4049146" y="4913375"/>
              <a:ext cx="384048" cy="121919"/>
            </a:xfrm>
            <a:prstGeom prst="rect">
              <a:avLst/>
            </a:prstGeom>
          </p:spPr>
        </p:pic>
        <p:pic>
          <p:nvPicPr>
            <p:cNvPr id="1162" name="object 1162"/>
            <p:cNvPicPr/>
            <p:nvPr/>
          </p:nvPicPr>
          <p:blipFill>
            <a:blip r:embed="rId299" cstate="print"/>
            <a:stretch>
              <a:fillRect/>
            </a:stretch>
          </p:blipFill>
          <p:spPr>
            <a:xfrm>
              <a:off x="1566550" y="5036819"/>
              <a:ext cx="7559161" cy="2519171"/>
            </a:xfrm>
            <a:prstGeom prst="rect">
              <a:avLst/>
            </a:prstGeom>
          </p:spPr>
        </p:pic>
        <p:pic>
          <p:nvPicPr>
            <p:cNvPr id="1163" name="object 1163"/>
            <p:cNvPicPr/>
            <p:nvPr/>
          </p:nvPicPr>
          <p:blipFill>
            <a:blip r:embed="rId300" cstate="print"/>
            <a:stretch>
              <a:fillRect/>
            </a:stretch>
          </p:blipFill>
          <p:spPr>
            <a:xfrm>
              <a:off x="4445386" y="5765292"/>
              <a:ext cx="2621279" cy="1175003"/>
            </a:xfrm>
            <a:prstGeom prst="rect">
              <a:avLst/>
            </a:prstGeom>
          </p:spPr>
        </p:pic>
        <p:pic>
          <p:nvPicPr>
            <p:cNvPr id="1164" name="object 1164"/>
            <p:cNvPicPr/>
            <p:nvPr/>
          </p:nvPicPr>
          <p:blipFill>
            <a:blip r:embed="rId301" cstate="print"/>
            <a:stretch>
              <a:fillRect/>
            </a:stretch>
          </p:blipFill>
          <p:spPr>
            <a:xfrm>
              <a:off x="1856110" y="5929884"/>
              <a:ext cx="469391" cy="536448"/>
            </a:xfrm>
            <a:prstGeom prst="rect">
              <a:avLst/>
            </a:prstGeom>
          </p:spPr>
        </p:pic>
      </p:grpSp>
      <p:sp>
        <p:nvSpPr>
          <p:cNvPr id="1165" name="object 1165"/>
          <p:cNvSpPr txBox="1"/>
          <p:nvPr/>
        </p:nvSpPr>
        <p:spPr>
          <a:xfrm>
            <a:off x="2446920" y="6046721"/>
            <a:ext cx="134620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235675"/>
                </a:solidFill>
                <a:latin typeface="Arial"/>
                <a:cs typeface="Arial"/>
              </a:rPr>
              <a:t>Москва</a:t>
            </a:r>
            <a:r>
              <a:rPr sz="1400" spc="-35" dirty="0">
                <a:solidFill>
                  <a:srgbClr val="235675"/>
                </a:solidFill>
                <a:latin typeface="Times New Roman"/>
                <a:cs typeface="Times New Roman"/>
              </a:rPr>
              <a:t> </a:t>
            </a:r>
            <a:r>
              <a:rPr sz="1400" b="1" dirty="0">
                <a:solidFill>
                  <a:srgbClr val="235675"/>
                </a:solidFill>
                <a:latin typeface="Arial"/>
                <a:cs typeface="Arial"/>
              </a:rPr>
              <a:t>-</a:t>
            </a:r>
            <a:r>
              <a:rPr sz="1400" spc="10" dirty="0">
                <a:solidFill>
                  <a:srgbClr val="235675"/>
                </a:solidFill>
                <a:latin typeface="Times New Roman"/>
                <a:cs typeface="Times New Roman"/>
              </a:rPr>
              <a:t> </a:t>
            </a:r>
            <a:r>
              <a:rPr sz="1400" b="1" spc="-20" dirty="0">
                <a:solidFill>
                  <a:srgbClr val="235675"/>
                </a:solidFill>
                <a:latin typeface="Arial"/>
                <a:cs typeface="Arial"/>
              </a:rPr>
              <a:t>Брест</a:t>
            </a:r>
            <a:endParaRPr sz="1400">
              <a:latin typeface="Arial"/>
              <a:cs typeface="Arial"/>
            </a:endParaRPr>
          </a:p>
        </p:txBody>
      </p:sp>
      <p:sp>
        <p:nvSpPr>
          <p:cNvPr id="1166" name="object 1166"/>
          <p:cNvSpPr txBox="1"/>
          <p:nvPr/>
        </p:nvSpPr>
        <p:spPr>
          <a:xfrm>
            <a:off x="4464696" y="5703821"/>
            <a:ext cx="2558415" cy="1224915"/>
          </a:xfrm>
          <a:prstGeom prst="rect">
            <a:avLst/>
          </a:prstGeom>
        </p:spPr>
        <p:txBody>
          <a:bodyPr vert="horz" wrap="square" lIns="0" tIns="108585" rIns="0" bIns="0" rtlCol="0">
            <a:spAutoFit/>
          </a:bodyPr>
          <a:lstStyle/>
          <a:p>
            <a:pPr marL="19050" algn="ctr">
              <a:lnSpc>
                <a:spcPct val="100000"/>
              </a:lnSpc>
              <a:spcBef>
                <a:spcPts val="855"/>
              </a:spcBef>
            </a:pPr>
            <a:r>
              <a:rPr sz="1800" dirty="0">
                <a:solidFill>
                  <a:srgbClr val="0235AA"/>
                </a:solidFill>
                <a:latin typeface="Microsoft Sans Serif"/>
                <a:cs typeface="Microsoft Sans Serif"/>
              </a:rPr>
              <a:t>284,8</a:t>
            </a:r>
            <a:r>
              <a:rPr sz="1800" spc="-25" dirty="0">
                <a:solidFill>
                  <a:srgbClr val="0235AA"/>
                </a:solidFill>
                <a:latin typeface="Times New Roman"/>
                <a:cs typeface="Times New Roman"/>
              </a:rPr>
              <a:t> </a:t>
            </a:r>
            <a:r>
              <a:rPr sz="1800" dirty="0">
                <a:solidFill>
                  <a:srgbClr val="0235AA"/>
                </a:solidFill>
                <a:latin typeface="Microsoft Sans Serif"/>
                <a:cs typeface="Microsoft Sans Serif"/>
              </a:rPr>
              <a:t>км</a:t>
            </a:r>
            <a:r>
              <a:rPr sz="1800" spc="409" dirty="0">
                <a:solidFill>
                  <a:srgbClr val="0235AA"/>
                </a:solidFill>
                <a:latin typeface="Times New Roman"/>
                <a:cs typeface="Times New Roman"/>
              </a:rPr>
              <a:t> </a:t>
            </a:r>
            <a:r>
              <a:rPr sz="1200" spc="-10" dirty="0">
                <a:latin typeface="Microsoft Sans Serif"/>
                <a:cs typeface="Microsoft Sans Serif"/>
              </a:rPr>
              <a:t>грунтовые</a:t>
            </a:r>
            <a:endParaRPr sz="1200">
              <a:latin typeface="Microsoft Sans Serif"/>
              <a:cs typeface="Microsoft Sans Serif"/>
            </a:endParaRPr>
          </a:p>
          <a:p>
            <a:pPr marL="24130" algn="ctr">
              <a:lnSpc>
                <a:spcPct val="100000"/>
              </a:lnSpc>
              <a:spcBef>
                <a:spcPts val="755"/>
              </a:spcBef>
            </a:pPr>
            <a:r>
              <a:rPr sz="1800" dirty="0">
                <a:solidFill>
                  <a:srgbClr val="0235AA"/>
                </a:solidFill>
                <a:latin typeface="Microsoft Sans Serif"/>
                <a:cs typeface="Microsoft Sans Serif"/>
              </a:rPr>
              <a:t>558,3</a:t>
            </a:r>
            <a:r>
              <a:rPr sz="1800" spc="-30" dirty="0">
                <a:solidFill>
                  <a:srgbClr val="0235AA"/>
                </a:solidFill>
                <a:latin typeface="Times New Roman"/>
                <a:cs typeface="Times New Roman"/>
              </a:rPr>
              <a:t> </a:t>
            </a:r>
            <a:r>
              <a:rPr sz="1800" spc="-20" dirty="0">
                <a:solidFill>
                  <a:srgbClr val="0235AA"/>
                </a:solidFill>
                <a:latin typeface="Microsoft Sans Serif"/>
                <a:cs typeface="Microsoft Sans Serif"/>
              </a:rPr>
              <a:t>км</a:t>
            </a:r>
            <a:r>
              <a:rPr sz="1800" spc="-35" dirty="0">
                <a:solidFill>
                  <a:srgbClr val="0235AA"/>
                </a:solidFill>
                <a:latin typeface="Times New Roman"/>
                <a:cs typeface="Times New Roman"/>
              </a:rPr>
              <a:t> </a:t>
            </a:r>
            <a:r>
              <a:rPr sz="1200" dirty="0">
                <a:solidFill>
                  <a:srgbClr val="0235AA"/>
                </a:solidFill>
                <a:latin typeface="Microsoft Sans Serif"/>
                <a:cs typeface="Microsoft Sans Serif"/>
              </a:rPr>
              <a:t>с</a:t>
            </a:r>
            <a:r>
              <a:rPr sz="1200" spc="-15" dirty="0">
                <a:solidFill>
                  <a:srgbClr val="0235AA"/>
                </a:solidFill>
                <a:latin typeface="Times New Roman"/>
                <a:cs typeface="Times New Roman"/>
              </a:rPr>
              <a:t> </a:t>
            </a:r>
            <a:r>
              <a:rPr sz="1200" dirty="0">
                <a:solidFill>
                  <a:srgbClr val="0235AA"/>
                </a:solidFill>
                <a:latin typeface="Microsoft Sans Serif"/>
                <a:cs typeface="Microsoft Sans Serif"/>
              </a:rPr>
              <a:t>твердым</a:t>
            </a:r>
            <a:r>
              <a:rPr sz="1200" spc="-35" dirty="0">
                <a:solidFill>
                  <a:srgbClr val="0235AA"/>
                </a:solidFill>
                <a:latin typeface="Times New Roman"/>
                <a:cs typeface="Times New Roman"/>
              </a:rPr>
              <a:t> </a:t>
            </a:r>
            <a:r>
              <a:rPr sz="1200" spc="-10" dirty="0">
                <a:solidFill>
                  <a:srgbClr val="0235AA"/>
                </a:solidFill>
                <a:latin typeface="Microsoft Sans Serif"/>
                <a:cs typeface="Microsoft Sans Serif"/>
              </a:rPr>
              <a:t>покрытием</a:t>
            </a:r>
            <a:endParaRPr sz="1200">
              <a:latin typeface="Microsoft Sans Serif"/>
              <a:cs typeface="Microsoft Sans Serif"/>
            </a:endParaRPr>
          </a:p>
          <a:p>
            <a:pPr marL="12700" marR="38735" indent="571500">
              <a:lnSpc>
                <a:spcPct val="100000"/>
              </a:lnSpc>
              <a:spcBef>
                <a:spcPts val="484"/>
              </a:spcBef>
            </a:pPr>
            <a:r>
              <a:rPr sz="1200" dirty="0">
                <a:solidFill>
                  <a:srgbClr val="0235AA"/>
                </a:solidFill>
                <a:latin typeface="Microsoft Sans Serif"/>
                <a:cs typeface="Microsoft Sans Serif"/>
              </a:rPr>
              <a:t>(из</a:t>
            </a:r>
            <a:r>
              <a:rPr sz="1200" spc="-15" dirty="0">
                <a:solidFill>
                  <a:srgbClr val="0235AA"/>
                </a:solidFill>
                <a:latin typeface="Times New Roman"/>
                <a:cs typeface="Times New Roman"/>
              </a:rPr>
              <a:t> </a:t>
            </a:r>
            <a:r>
              <a:rPr sz="1200" dirty="0">
                <a:solidFill>
                  <a:srgbClr val="0235AA"/>
                </a:solidFill>
                <a:latin typeface="Microsoft Sans Serif"/>
                <a:cs typeface="Microsoft Sans Serif"/>
              </a:rPr>
              <a:t>них</a:t>
            </a:r>
            <a:r>
              <a:rPr sz="1200" spc="-15" dirty="0">
                <a:solidFill>
                  <a:srgbClr val="0235AA"/>
                </a:solidFill>
                <a:latin typeface="Times New Roman"/>
                <a:cs typeface="Times New Roman"/>
              </a:rPr>
              <a:t> </a:t>
            </a:r>
            <a:r>
              <a:rPr sz="1400" dirty="0">
                <a:solidFill>
                  <a:srgbClr val="0235AA"/>
                </a:solidFill>
                <a:latin typeface="Microsoft Sans Serif"/>
                <a:cs typeface="Microsoft Sans Serif"/>
              </a:rPr>
              <a:t>256,2</a:t>
            </a:r>
            <a:r>
              <a:rPr sz="1400" spc="-50" dirty="0">
                <a:solidFill>
                  <a:srgbClr val="0235AA"/>
                </a:solidFill>
                <a:latin typeface="Times New Roman"/>
                <a:cs typeface="Times New Roman"/>
              </a:rPr>
              <a:t> </a:t>
            </a:r>
            <a:r>
              <a:rPr sz="1400" spc="-10" dirty="0">
                <a:solidFill>
                  <a:srgbClr val="0235AA"/>
                </a:solidFill>
                <a:latin typeface="Microsoft Sans Serif"/>
                <a:cs typeface="Microsoft Sans Serif"/>
              </a:rPr>
              <a:t>км</a:t>
            </a:r>
            <a:r>
              <a:rPr sz="1400" spc="-15" dirty="0">
                <a:solidFill>
                  <a:srgbClr val="0235AA"/>
                </a:solidFill>
                <a:latin typeface="Times New Roman"/>
                <a:cs typeface="Times New Roman"/>
              </a:rPr>
              <a:t> </a:t>
            </a:r>
            <a:r>
              <a:rPr sz="1200" spc="-50" dirty="0">
                <a:solidFill>
                  <a:srgbClr val="0235AA"/>
                </a:solidFill>
                <a:latin typeface="Microsoft Sans Serif"/>
                <a:cs typeface="Microsoft Sans Serif"/>
              </a:rPr>
              <a:t>с</a:t>
            </a:r>
            <a:r>
              <a:rPr sz="1200" spc="-50" dirty="0">
                <a:solidFill>
                  <a:srgbClr val="0235AA"/>
                </a:solidFill>
                <a:latin typeface="Times New Roman"/>
                <a:cs typeface="Times New Roman"/>
              </a:rPr>
              <a:t> </a:t>
            </a:r>
            <a:r>
              <a:rPr sz="1200" spc="-10" dirty="0">
                <a:solidFill>
                  <a:srgbClr val="0235AA"/>
                </a:solidFill>
                <a:latin typeface="Microsoft Sans Serif"/>
                <a:cs typeface="Microsoft Sans Serif"/>
              </a:rPr>
              <a:t>усовершенствованным</a:t>
            </a:r>
            <a:r>
              <a:rPr sz="1200" spc="45" dirty="0">
                <a:solidFill>
                  <a:srgbClr val="0235AA"/>
                </a:solidFill>
                <a:latin typeface="Times New Roman"/>
                <a:cs typeface="Times New Roman"/>
              </a:rPr>
              <a:t> </a:t>
            </a:r>
            <a:r>
              <a:rPr sz="1200" spc="-10" dirty="0">
                <a:solidFill>
                  <a:srgbClr val="0235AA"/>
                </a:solidFill>
                <a:latin typeface="Microsoft Sans Serif"/>
                <a:cs typeface="Microsoft Sans Serif"/>
              </a:rPr>
              <a:t>покрытием)</a:t>
            </a:r>
            <a:endParaRPr sz="1200">
              <a:latin typeface="Microsoft Sans Serif"/>
              <a:cs typeface="Microsoft Sans Serif"/>
            </a:endParaRPr>
          </a:p>
        </p:txBody>
      </p:sp>
      <p:sp>
        <p:nvSpPr>
          <p:cNvPr id="1167" name="object 1167"/>
          <p:cNvSpPr txBox="1"/>
          <p:nvPr/>
        </p:nvSpPr>
        <p:spPr>
          <a:xfrm>
            <a:off x="1819032" y="2479038"/>
            <a:ext cx="2031364" cy="3262629"/>
          </a:xfrm>
          <a:prstGeom prst="rect">
            <a:avLst/>
          </a:prstGeom>
        </p:spPr>
        <p:txBody>
          <a:bodyPr vert="horz" wrap="square" lIns="0" tIns="12065" rIns="0" bIns="0" rtlCol="0">
            <a:spAutoFit/>
          </a:bodyPr>
          <a:lstStyle/>
          <a:p>
            <a:pPr marL="21590" marR="466725" indent="-1905" algn="ctr">
              <a:lnSpc>
                <a:spcPct val="100000"/>
              </a:lnSpc>
              <a:spcBef>
                <a:spcPts val="95"/>
              </a:spcBef>
            </a:pPr>
            <a:r>
              <a:rPr sz="1600" b="1" spc="-10" dirty="0">
                <a:solidFill>
                  <a:srgbClr val="007EAC"/>
                </a:solidFill>
                <a:latin typeface="Arial"/>
                <a:cs typeface="Arial"/>
              </a:rPr>
              <a:t>Общая</a:t>
            </a:r>
            <a:r>
              <a:rPr sz="1600" spc="-10" dirty="0">
                <a:solidFill>
                  <a:srgbClr val="007EAC"/>
                </a:solidFill>
                <a:latin typeface="Times New Roman"/>
                <a:cs typeface="Times New Roman"/>
              </a:rPr>
              <a:t> </a:t>
            </a:r>
            <a:r>
              <a:rPr sz="1600" b="1" spc="-20" dirty="0">
                <a:solidFill>
                  <a:srgbClr val="007EAC"/>
                </a:solidFill>
                <a:latin typeface="Arial"/>
                <a:cs typeface="Arial"/>
              </a:rPr>
              <a:t>протяженность</a:t>
            </a:r>
            <a:r>
              <a:rPr sz="1600" spc="-20" dirty="0">
                <a:solidFill>
                  <a:srgbClr val="007EAC"/>
                </a:solidFill>
                <a:latin typeface="Times New Roman"/>
                <a:cs typeface="Times New Roman"/>
              </a:rPr>
              <a:t> </a:t>
            </a:r>
            <a:r>
              <a:rPr sz="1600" b="1" spc="-10" dirty="0">
                <a:solidFill>
                  <a:srgbClr val="007EAC"/>
                </a:solidFill>
                <a:latin typeface="Arial"/>
                <a:cs typeface="Arial"/>
              </a:rPr>
              <a:t>дорог</a:t>
            </a:r>
            <a:endParaRPr sz="1600">
              <a:latin typeface="Arial"/>
              <a:cs typeface="Arial"/>
            </a:endParaRPr>
          </a:p>
          <a:p>
            <a:pPr>
              <a:lnSpc>
                <a:spcPct val="100000"/>
              </a:lnSpc>
              <a:spcBef>
                <a:spcPts val="1110"/>
              </a:spcBef>
            </a:pPr>
            <a:endParaRPr sz="1600">
              <a:latin typeface="Arial"/>
              <a:cs typeface="Arial"/>
            </a:endParaRPr>
          </a:p>
          <a:p>
            <a:pPr marL="12700" marR="726440">
              <a:lnSpc>
                <a:spcPct val="100299"/>
              </a:lnSpc>
            </a:pPr>
            <a:r>
              <a:rPr sz="1800" b="1" dirty="0">
                <a:solidFill>
                  <a:srgbClr val="235675"/>
                </a:solidFill>
                <a:latin typeface="Arial"/>
                <a:cs typeface="Arial"/>
              </a:rPr>
              <a:t>1</a:t>
            </a:r>
            <a:r>
              <a:rPr sz="1800" spc="35" dirty="0">
                <a:solidFill>
                  <a:srgbClr val="235675"/>
                </a:solidFill>
                <a:latin typeface="Times New Roman"/>
                <a:cs typeface="Times New Roman"/>
              </a:rPr>
              <a:t> </a:t>
            </a:r>
            <a:r>
              <a:rPr sz="1500" spc="-10" dirty="0">
                <a:solidFill>
                  <a:srgbClr val="235675"/>
                </a:solidFill>
                <a:latin typeface="Microsoft Sans Serif"/>
                <a:cs typeface="Microsoft Sans Serif"/>
              </a:rPr>
              <a:t>автодорога</a:t>
            </a:r>
            <a:r>
              <a:rPr sz="1500" spc="-10" dirty="0">
                <a:solidFill>
                  <a:srgbClr val="235675"/>
                </a:solidFill>
                <a:latin typeface="Times New Roman"/>
                <a:cs typeface="Times New Roman"/>
              </a:rPr>
              <a:t> </a:t>
            </a:r>
            <a:r>
              <a:rPr sz="1500" spc="-10" dirty="0">
                <a:solidFill>
                  <a:srgbClr val="235675"/>
                </a:solidFill>
                <a:latin typeface="Microsoft Sans Serif"/>
                <a:cs typeface="Microsoft Sans Serif"/>
              </a:rPr>
              <a:t>федерального</a:t>
            </a:r>
            <a:r>
              <a:rPr sz="1500" spc="-10" dirty="0">
                <a:solidFill>
                  <a:srgbClr val="235675"/>
                </a:solidFill>
                <a:latin typeface="Times New Roman"/>
                <a:cs typeface="Times New Roman"/>
              </a:rPr>
              <a:t> </a:t>
            </a:r>
            <a:r>
              <a:rPr sz="1500" spc="-10" dirty="0">
                <a:solidFill>
                  <a:srgbClr val="235675"/>
                </a:solidFill>
                <a:latin typeface="Microsoft Sans Serif"/>
                <a:cs typeface="Microsoft Sans Serif"/>
              </a:rPr>
              <a:t>значения:</a:t>
            </a:r>
            <a:endParaRPr sz="1500">
              <a:latin typeface="Microsoft Sans Serif"/>
              <a:cs typeface="Microsoft Sans Serif"/>
            </a:endParaRPr>
          </a:p>
          <a:p>
            <a:pPr>
              <a:lnSpc>
                <a:spcPct val="100000"/>
              </a:lnSpc>
              <a:spcBef>
                <a:spcPts val="550"/>
              </a:spcBef>
            </a:pPr>
            <a:endParaRPr sz="1500">
              <a:latin typeface="Microsoft Sans Serif"/>
              <a:cs typeface="Microsoft Sans Serif"/>
            </a:endParaRPr>
          </a:p>
          <a:p>
            <a:pPr marL="626745">
              <a:lnSpc>
                <a:spcPct val="100000"/>
              </a:lnSpc>
            </a:pPr>
            <a:r>
              <a:rPr sz="1400" b="1" dirty="0">
                <a:solidFill>
                  <a:srgbClr val="235675"/>
                </a:solidFill>
                <a:latin typeface="Arial"/>
                <a:cs typeface="Arial"/>
              </a:rPr>
              <a:t>М-1</a:t>
            </a:r>
            <a:r>
              <a:rPr sz="1400" dirty="0">
                <a:solidFill>
                  <a:srgbClr val="235675"/>
                </a:solidFill>
                <a:latin typeface="Times New Roman"/>
                <a:cs typeface="Times New Roman"/>
              </a:rPr>
              <a:t> </a:t>
            </a:r>
            <a:r>
              <a:rPr sz="1400" b="1" spc="-10" dirty="0">
                <a:solidFill>
                  <a:srgbClr val="235675"/>
                </a:solidFill>
                <a:latin typeface="Arial"/>
                <a:cs typeface="Arial"/>
              </a:rPr>
              <a:t>«Беларусь»</a:t>
            </a:r>
            <a:endParaRPr sz="1400">
              <a:latin typeface="Arial"/>
              <a:cs typeface="Arial"/>
            </a:endParaRPr>
          </a:p>
          <a:p>
            <a:pPr>
              <a:lnSpc>
                <a:spcPct val="100000"/>
              </a:lnSpc>
              <a:spcBef>
                <a:spcPts val="1480"/>
              </a:spcBef>
            </a:pPr>
            <a:endParaRPr sz="1400">
              <a:latin typeface="Arial"/>
              <a:cs typeface="Arial"/>
            </a:endParaRPr>
          </a:p>
          <a:p>
            <a:pPr marL="53340" marR="171450">
              <a:lnSpc>
                <a:spcPct val="100600"/>
              </a:lnSpc>
            </a:pPr>
            <a:r>
              <a:rPr sz="1800" b="1" dirty="0">
                <a:solidFill>
                  <a:srgbClr val="235675"/>
                </a:solidFill>
                <a:latin typeface="Arial"/>
                <a:cs typeface="Arial"/>
              </a:rPr>
              <a:t>1</a:t>
            </a:r>
            <a:r>
              <a:rPr sz="1800" spc="25" dirty="0">
                <a:solidFill>
                  <a:srgbClr val="235675"/>
                </a:solidFill>
                <a:latin typeface="Times New Roman"/>
                <a:cs typeface="Times New Roman"/>
              </a:rPr>
              <a:t> </a:t>
            </a:r>
            <a:r>
              <a:rPr sz="1500" spc="-30" dirty="0">
                <a:solidFill>
                  <a:srgbClr val="235675"/>
                </a:solidFill>
                <a:latin typeface="Microsoft Sans Serif"/>
                <a:cs typeface="Microsoft Sans Serif"/>
              </a:rPr>
              <a:t>железнодорожная</a:t>
            </a:r>
            <a:r>
              <a:rPr sz="1500" spc="-30" dirty="0">
                <a:solidFill>
                  <a:srgbClr val="235675"/>
                </a:solidFill>
                <a:latin typeface="Times New Roman"/>
                <a:cs typeface="Times New Roman"/>
              </a:rPr>
              <a:t> </a:t>
            </a:r>
            <a:r>
              <a:rPr sz="1500" spc="-10" dirty="0">
                <a:solidFill>
                  <a:srgbClr val="235675"/>
                </a:solidFill>
                <a:latin typeface="Microsoft Sans Serif"/>
                <a:cs typeface="Microsoft Sans Serif"/>
              </a:rPr>
              <a:t>магистраль:</a:t>
            </a:r>
            <a:endParaRPr sz="1500">
              <a:latin typeface="Microsoft Sans Serif"/>
              <a:cs typeface="Microsoft Sans Serif"/>
            </a:endParaRPr>
          </a:p>
        </p:txBody>
      </p:sp>
      <p:grpSp>
        <p:nvGrpSpPr>
          <p:cNvPr id="1168" name="object 1168"/>
          <p:cNvGrpSpPr/>
          <p:nvPr/>
        </p:nvGrpSpPr>
        <p:grpSpPr>
          <a:xfrm>
            <a:off x="4085721" y="5036820"/>
            <a:ext cx="4005579" cy="370840"/>
            <a:chOff x="4085721" y="5036820"/>
            <a:chExt cx="4005579" cy="370840"/>
          </a:xfrm>
        </p:grpSpPr>
        <p:pic>
          <p:nvPicPr>
            <p:cNvPr id="1169" name="object 1169"/>
            <p:cNvPicPr/>
            <p:nvPr/>
          </p:nvPicPr>
          <p:blipFill>
            <a:blip r:embed="rId302" cstate="print"/>
            <a:stretch>
              <a:fillRect/>
            </a:stretch>
          </p:blipFill>
          <p:spPr>
            <a:xfrm>
              <a:off x="4085721" y="5036820"/>
              <a:ext cx="359664" cy="144780"/>
            </a:xfrm>
            <a:prstGeom prst="rect">
              <a:avLst/>
            </a:prstGeom>
          </p:spPr>
        </p:pic>
        <p:pic>
          <p:nvPicPr>
            <p:cNvPr id="1170" name="object 1170"/>
            <p:cNvPicPr/>
            <p:nvPr/>
          </p:nvPicPr>
          <p:blipFill>
            <a:blip r:embed="rId303" cstate="print"/>
            <a:stretch>
              <a:fillRect/>
            </a:stretch>
          </p:blipFill>
          <p:spPr>
            <a:xfrm>
              <a:off x="6688714" y="5036820"/>
              <a:ext cx="957071" cy="370332"/>
            </a:xfrm>
            <a:prstGeom prst="rect">
              <a:avLst/>
            </a:prstGeom>
          </p:spPr>
        </p:pic>
        <p:pic>
          <p:nvPicPr>
            <p:cNvPr id="1171" name="object 1171"/>
            <p:cNvPicPr/>
            <p:nvPr/>
          </p:nvPicPr>
          <p:blipFill>
            <a:blip r:embed="rId304" cstate="print"/>
            <a:stretch>
              <a:fillRect/>
            </a:stretch>
          </p:blipFill>
          <p:spPr>
            <a:xfrm>
              <a:off x="7487289" y="5036820"/>
              <a:ext cx="603504" cy="321564"/>
            </a:xfrm>
            <a:prstGeom prst="rect">
              <a:avLst/>
            </a:prstGeom>
          </p:spPr>
        </p:pic>
        <p:pic>
          <p:nvPicPr>
            <p:cNvPr id="1172" name="object 1172"/>
            <p:cNvPicPr/>
            <p:nvPr/>
          </p:nvPicPr>
          <p:blipFill>
            <a:blip r:embed="rId305" cstate="print"/>
            <a:stretch>
              <a:fillRect/>
            </a:stretch>
          </p:blipFill>
          <p:spPr>
            <a:xfrm>
              <a:off x="7846953" y="5352288"/>
              <a:ext cx="54863" cy="18287"/>
            </a:xfrm>
            <a:prstGeom prst="rect">
              <a:avLst/>
            </a:prstGeom>
          </p:spPr>
        </p:pic>
      </p:grpSp>
      <p:sp>
        <p:nvSpPr>
          <p:cNvPr id="1173" name="object 1173"/>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20</a:t>
            </a:fld>
            <a:endParaRPr spc="-25" dirty="0"/>
          </a:p>
        </p:txBody>
      </p:sp>
      <p:pic>
        <p:nvPicPr>
          <p:cNvPr id="1174" name="Рисунок 1173"/>
          <p:cNvPicPr>
            <a:picLocks noChangeAspect="1"/>
          </p:cNvPicPr>
          <p:nvPr/>
        </p:nvPicPr>
        <p:blipFill>
          <a:blip r:embed="rId306"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xfrm>
            <a:off x="5942975" y="343915"/>
            <a:ext cx="867410" cy="391160"/>
          </a:xfrm>
          <a:prstGeom prst="rect">
            <a:avLst/>
          </a:prstGeom>
        </p:spPr>
        <p:txBody>
          <a:bodyPr vert="horz" wrap="square" lIns="0" tIns="12700" rIns="0" bIns="0" rtlCol="0">
            <a:spAutoFit/>
          </a:bodyPr>
          <a:lstStyle/>
          <a:p>
            <a:pPr marL="12700">
              <a:lnSpc>
                <a:spcPct val="100000"/>
              </a:lnSpc>
              <a:spcBef>
                <a:spcPts val="100"/>
              </a:spcBef>
            </a:pPr>
            <a:r>
              <a:rPr spc="-25" dirty="0"/>
              <a:t>Связь</a:t>
            </a:r>
          </a:p>
        </p:txBody>
      </p:sp>
      <p:sp>
        <p:nvSpPr>
          <p:cNvPr id="4" name="object 4"/>
          <p:cNvSpPr txBox="1"/>
          <p:nvPr/>
        </p:nvSpPr>
        <p:spPr>
          <a:xfrm>
            <a:off x="3079380" y="1218691"/>
            <a:ext cx="1750695" cy="1195705"/>
          </a:xfrm>
          <a:prstGeom prst="rect">
            <a:avLst/>
          </a:prstGeom>
        </p:spPr>
        <p:txBody>
          <a:bodyPr vert="horz" wrap="square" lIns="0" tIns="12700" rIns="0" bIns="0" rtlCol="0">
            <a:spAutoFit/>
          </a:bodyPr>
          <a:lstStyle/>
          <a:p>
            <a:pPr marR="116205" algn="ctr">
              <a:lnSpc>
                <a:spcPts val="3645"/>
              </a:lnSpc>
              <a:spcBef>
                <a:spcPts val="100"/>
              </a:spcBef>
            </a:pPr>
            <a:r>
              <a:rPr sz="3200" b="1" spc="-50" dirty="0">
                <a:solidFill>
                  <a:srgbClr val="487BBE"/>
                </a:solidFill>
                <a:latin typeface="Arial"/>
                <a:cs typeface="Arial"/>
              </a:rPr>
              <a:t>1</a:t>
            </a:r>
            <a:endParaRPr sz="3200">
              <a:latin typeface="Arial"/>
              <a:cs typeface="Arial"/>
            </a:endParaRPr>
          </a:p>
          <a:p>
            <a:pPr algn="ctr">
              <a:lnSpc>
                <a:spcPts val="1725"/>
              </a:lnSpc>
            </a:pPr>
            <a:r>
              <a:rPr sz="1600" b="1" dirty="0">
                <a:solidFill>
                  <a:srgbClr val="007EAC"/>
                </a:solidFill>
                <a:latin typeface="Arial"/>
                <a:cs typeface="Arial"/>
              </a:rPr>
              <a:t>организация,</a:t>
            </a:r>
            <a:r>
              <a:rPr sz="1600" spc="-45" dirty="0">
                <a:solidFill>
                  <a:srgbClr val="007EAC"/>
                </a:solidFill>
                <a:latin typeface="Times New Roman"/>
                <a:cs typeface="Times New Roman"/>
              </a:rPr>
              <a:t> </a:t>
            </a:r>
            <a:r>
              <a:rPr sz="1600" b="1" spc="-25" dirty="0">
                <a:solidFill>
                  <a:srgbClr val="007EAC"/>
                </a:solidFill>
                <a:latin typeface="Arial"/>
                <a:cs typeface="Arial"/>
              </a:rPr>
              <a:t>ока</a:t>
            </a:r>
            <a:endParaRPr sz="1600">
              <a:latin typeface="Arial"/>
              <a:cs typeface="Arial"/>
            </a:endParaRPr>
          </a:p>
          <a:p>
            <a:pPr marL="222885" marR="217170" indent="-635" algn="ctr">
              <a:lnSpc>
                <a:spcPct val="100000"/>
              </a:lnSpc>
            </a:pPr>
            <a:r>
              <a:rPr sz="1600" b="1" spc="-10" dirty="0">
                <a:solidFill>
                  <a:srgbClr val="007EAC"/>
                </a:solidFill>
                <a:latin typeface="Arial"/>
                <a:cs typeface="Arial"/>
              </a:rPr>
              <a:t>зывающая</a:t>
            </a:r>
            <a:r>
              <a:rPr sz="1600" spc="-10" dirty="0">
                <a:solidFill>
                  <a:srgbClr val="007EAC"/>
                </a:solidFill>
                <a:latin typeface="Times New Roman"/>
                <a:cs typeface="Times New Roman"/>
              </a:rPr>
              <a:t> </a:t>
            </a:r>
            <a:r>
              <a:rPr sz="1600" b="1" dirty="0">
                <a:solidFill>
                  <a:srgbClr val="007EAC"/>
                </a:solidFill>
                <a:latin typeface="Arial"/>
                <a:cs typeface="Arial"/>
              </a:rPr>
              <a:t>услуги</a:t>
            </a:r>
            <a:r>
              <a:rPr sz="1600" spc="-50" dirty="0">
                <a:solidFill>
                  <a:srgbClr val="007EAC"/>
                </a:solidFill>
                <a:latin typeface="Times New Roman"/>
                <a:cs typeface="Times New Roman"/>
              </a:rPr>
              <a:t> </a:t>
            </a:r>
            <a:r>
              <a:rPr sz="1600" b="1" spc="-20" dirty="0">
                <a:solidFill>
                  <a:srgbClr val="007EAC"/>
                </a:solidFill>
                <a:latin typeface="Arial"/>
                <a:cs typeface="Arial"/>
              </a:rPr>
              <a:t>связи</a:t>
            </a:r>
            <a:endParaRPr sz="1600">
              <a:latin typeface="Arial"/>
              <a:cs typeface="Arial"/>
            </a:endParaRPr>
          </a:p>
        </p:txBody>
      </p:sp>
      <p:grpSp>
        <p:nvGrpSpPr>
          <p:cNvPr id="5" name="object 5"/>
          <p:cNvGrpSpPr/>
          <p:nvPr/>
        </p:nvGrpSpPr>
        <p:grpSpPr>
          <a:xfrm>
            <a:off x="4852294" y="1293875"/>
            <a:ext cx="2844165" cy="3045460"/>
            <a:chOff x="4852294" y="1293875"/>
            <a:chExt cx="2844165" cy="3045460"/>
          </a:xfrm>
        </p:grpSpPr>
        <p:pic>
          <p:nvPicPr>
            <p:cNvPr id="6" name="object 6"/>
            <p:cNvPicPr/>
            <p:nvPr/>
          </p:nvPicPr>
          <p:blipFill>
            <a:blip r:embed="rId3" cstate="print"/>
            <a:stretch>
              <a:fillRect/>
            </a:stretch>
          </p:blipFill>
          <p:spPr>
            <a:xfrm>
              <a:off x="4852294" y="1293875"/>
              <a:ext cx="1225296" cy="955548"/>
            </a:xfrm>
            <a:prstGeom prst="rect">
              <a:avLst/>
            </a:prstGeom>
          </p:spPr>
        </p:pic>
        <p:sp>
          <p:nvSpPr>
            <p:cNvPr id="7" name="object 7"/>
            <p:cNvSpPr/>
            <p:nvPr/>
          </p:nvSpPr>
          <p:spPr>
            <a:xfrm>
              <a:off x="4957450" y="2251709"/>
              <a:ext cx="50800" cy="0"/>
            </a:xfrm>
            <a:custGeom>
              <a:avLst/>
              <a:gdLst/>
              <a:ahLst/>
              <a:cxnLst/>
              <a:rect l="l" t="t" r="r" b="b"/>
              <a:pathLst>
                <a:path w="50800">
                  <a:moveTo>
                    <a:pt x="0" y="0"/>
                  </a:moveTo>
                  <a:lnTo>
                    <a:pt x="50292" y="0"/>
                  </a:lnTo>
                </a:path>
              </a:pathLst>
            </a:custGeom>
            <a:ln w="4572">
              <a:solidFill>
                <a:srgbClr val="00BFCB"/>
              </a:solidFill>
            </a:ln>
          </p:spPr>
          <p:txBody>
            <a:bodyPr wrap="square" lIns="0" tIns="0" rIns="0" bIns="0" rtlCol="0"/>
            <a:lstStyle/>
            <a:p>
              <a:endParaRPr/>
            </a:p>
          </p:txBody>
        </p:sp>
        <p:sp>
          <p:nvSpPr>
            <p:cNvPr id="8" name="object 8"/>
            <p:cNvSpPr/>
            <p:nvPr/>
          </p:nvSpPr>
          <p:spPr>
            <a:xfrm>
              <a:off x="5149474" y="1501901"/>
              <a:ext cx="5080" cy="0"/>
            </a:xfrm>
            <a:custGeom>
              <a:avLst/>
              <a:gdLst/>
              <a:ahLst/>
              <a:cxnLst/>
              <a:rect l="l" t="t" r="r" b="b"/>
              <a:pathLst>
                <a:path w="5079">
                  <a:moveTo>
                    <a:pt x="0" y="0"/>
                  </a:moveTo>
                  <a:lnTo>
                    <a:pt x="4572" y="0"/>
                  </a:lnTo>
                </a:path>
              </a:pathLst>
            </a:custGeom>
            <a:ln w="4572">
              <a:solidFill>
                <a:srgbClr val="ABC350"/>
              </a:solidFill>
            </a:ln>
          </p:spPr>
          <p:txBody>
            <a:bodyPr wrap="square" lIns="0" tIns="0" rIns="0" bIns="0" rtlCol="0"/>
            <a:lstStyle/>
            <a:p>
              <a:endParaRPr/>
            </a:p>
          </p:txBody>
        </p:sp>
        <p:sp>
          <p:nvSpPr>
            <p:cNvPr id="9" name="object 9"/>
            <p:cNvSpPr/>
            <p:nvPr/>
          </p:nvSpPr>
          <p:spPr>
            <a:xfrm>
              <a:off x="5762122" y="1501901"/>
              <a:ext cx="5080" cy="0"/>
            </a:xfrm>
            <a:custGeom>
              <a:avLst/>
              <a:gdLst/>
              <a:ahLst/>
              <a:cxnLst/>
              <a:rect l="l" t="t" r="r" b="b"/>
              <a:pathLst>
                <a:path w="5079">
                  <a:moveTo>
                    <a:pt x="0" y="0"/>
                  </a:moveTo>
                  <a:lnTo>
                    <a:pt x="4572" y="0"/>
                  </a:lnTo>
                </a:path>
              </a:pathLst>
            </a:custGeom>
            <a:ln w="4572">
              <a:solidFill>
                <a:srgbClr val="B2C448"/>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5026030" y="1504187"/>
              <a:ext cx="297180" cy="489204"/>
            </a:xfrm>
            <a:prstGeom prst="rect">
              <a:avLst/>
            </a:prstGeom>
          </p:spPr>
        </p:pic>
        <p:pic>
          <p:nvPicPr>
            <p:cNvPr id="11" name="object 11"/>
            <p:cNvPicPr/>
            <p:nvPr/>
          </p:nvPicPr>
          <p:blipFill>
            <a:blip r:embed="rId5" cstate="print"/>
            <a:stretch>
              <a:fillRect/>
            </a:stretch>
          </p:blipFill>
          <p:spPr>
            <a:xfrm>
              <a:off x="5368930" y="1719071"/>
              <a:ext cx="182879" cy="224028"/>
            </a:xfrm>
            <a:prstGeom prst="rect">
              <a:avLst/>
            </a:prstGeom>
          </p:spPr>
        </p:pic>
        <p:pic>
          <p:nvPicPr>
            <p:cNvPr id="12" name="object 12"/>
            <p:cNvPicPr/>
            <p:nvPr/>
          </p:nvPicPr>
          <p:blipFill>
            <a:blip r:embed="rId6" cstate="print"/>
            <a:stretch>
              <a:fillRect/>
            </a:stretch>
          </p:blipFill>
          <p:spPr>
            <a:xfrm>
              <a:off x="4957450" y="1504187"/>
              <a:ext cx="1010412" cy="1013459"/>
            </a:xfrm>
            <a:prstGeom prst="rect">
              <a:avLst/>
            </a:prstGeom>
          </p:spPr>
        </p:pic>
        <p:sp>
          <p:nvSpPr>
            <p:cNvPr id="13" name="object 13"/>
            <p:cNvSpPr/>
            <p:nvPr/>
          </p:nvSpPr>
          <p:spPr>
            <a:xfrm>
              <a:off x="5400934" y="1945385"/>
              <a:ext cx="32384" cy="0"/>
            </a:xfrm>
            <a:custGeom>
              <a:avLst/>
              <a:gdLst/>
              <a:ahLst/>
              <a:cxnLst/>
              <a:rect l="l" t="t" r="r" b="b"/>
              <a:pathLst>
                <a:path w="32385">
                  <a:moveTo>
                    <a:pt x="0" y="0"/>
                  </a:moveTo>
                  <a:lnTo>
                    <a:pt x="32003" y="0"/>
                  </a:lnTo>
                </a:path>
              </a:pathLst>
            </a:custGeom>
            <a:ln w="4572">
              <a:solidFill>
                <a:srgbClr val="059727"/>
              </a:solidFill>
            </a:ln>
          </p:spPr>
          <p:txBody>
            <a:bodyPr wrap="square" lIns="0" tIns="0" rIns="0" bIns="0" rtlCol="0"/>
            <a:lstStyle/>
            <a:p>
              <a:endParaRPr/>
            </a:p>
          </p:txBody>
        </p:sp>
        <p:sp>
          <p:nvSpPr>
            <p:cNvPr id="14" name="object 14"/>
            <p:cNvSpPr/>
            <p:nvPr/>
          </p:nvSpPr>
          <p:spPr>
            <a:xfrm>
              <a:off x="5277490" y="1991105"/>
              <a:ext cx="5080" cy="0"/>
            </a:xfrm>
            <a:custGeom>
              <a:avLst/>
              <a:gdLst/>
              <a:ahLst/>
              <a:cxnLst/>
              <a:rect l="l" t="t" r="r" b="b"/>
              <a:pathLst>
                <a:path w="5079">
                  <a:moveTo>
                    <a:pt x="0" y="0"/>
                  </a:moveTo>
                  <a:lnTo>
                    <a:pt x="4572" y="0"/>
                  </a:lnTo>
                </a:path>
              </a:pathLst>
            </a:custGeom>
            <a:ln w="4572">
              <a:solidFill>
                <a:srgbClr val="47B040"/>
              </a:solidFill>
            </a:ln>
          </p:spPr>
          <p:txBody>
            <a:bodyPr wrap="square" lIns="0" tIns="0" rIns="0" bIns="0" rtlCol="0"/>
            <a:lstStyle/>
            <a:p>
              <a:endParaRPr/>
            </a:p>
          </p:txBody>
        </p:sp>
        <p:pic>
          <p:nvPicPr>
            <p:cNvPr id="15" name="object 15"/>
            <p:cNvPicPr/>
            <p:nvPr/>
          </p:nvPicPr>
          <p:blipFill>
            <a:blip r:embed="rId7" cstate="print"/>
            <a:stretch>
              <a:fillRect/>
            </a:stretch>
          </p:blipFill>
          <p:spPr>
            <a:xfrm>
              <a:off x="5067178" y="1993391"/>
              <a:ext cx="137160" cy="123444"/>
            </a:xfrm>
            <a:prstGeom prst="rect">
              <a:avLst/>
            </a:prstGeom>
          </p:spPr>
        </p:pic>
        <p:sp>
          <p:nvSpPr>
            <p:cNvPr id="16" name="object 16"/>
            <p:cNvSpPr/>
            <p:nvPr/>
          </p:nvSpPr>
          <p:spPr>
            <a:xfrm>
              <a:off x="5158618" y="2119122"/>
              <a:ext cx="5080" cy="0"/>
            </a:xfrm>
            <a:custGeom>
              <a:avLst/>
              <a:gdLst/>
              <a:ahLst/>
              <a:cxnLst/>
              <a:rect l="l" t="t" r="r" b="b"/>
              <a:pathLst>
                <a:path w="5079">
                  <a:moveTo>
                    <a:pt x="0" y="0"/>
                  </a:moveTo>
                  <a:lnTo>
                    <a:pt x="4572" y="0"/>
                  </a:lnTo>
                </a:path>
              </a:pathLst>
            </a:custGeom>
            <a:ln w="4572">
              <a:solidFill>
                <a:srgbClr val="7AB338"/>
              </a:solidFill>
            </a:ln>
          </p:spPr>
          <p:txBody>
            <a:bodyPr wrap="square" lIns="0" tIns="0" rIns="0" bIns="0" rtlCol="0"/>
            <a:lstStyle/>
            <a:p>
              <a:endParaRPr/>
            </a:p>
          </p:txBody>
        </p:sp>
        <p:sp>
          <p:nvSpPr>
            <p:cNvPr id="17" name="object 17"/>
            <p:cNvSpPr/>
            <p:nvPr/>
          </p:nvSpPr>
          <p:spPr>
            <a:xfrm>
              <a:off x="5519806" y="2256281"/>
              <a:ext cx="5080" cy="0"/>
            </a:xfrm>
            <a:custGeom>
              <a:avLst/>
              <a:gdLst/>
              <a:ahLst/>
              <a:cxnLst/>
              <a:rect l="l" t="t" r="r" b="b"/>
              <a:pathLst>
                <a:path w="5079">
                  <a:moveTo>
                    <a:pt x="0" y="0"/>
                  </a:moveTo>
                  <a:lnTo>
                    <a:pt x="4572" y="0"/>
                  </a:lnTo>
                </a:path>
              </a:pathLst>
            </a:custGeom>
            <a:ln w="4572">
              <a:solidFill>
                <a:srgbClr val="BED990"/>
              </a:solidFill>
            </a:ln>
          </p:spPr>
          <p:txBody>
            <a:bodyPr wrap="square" lIns="0" tIns="0" rIns="0" bIns="0" rtlCol="0"/>
            <a:lstStyle/>
            <a:p>
              <a:endParaRPr/>
            </a:p>
          </p:txBody>
        </p:sp>
        <p:pic>
          <p:nvPicPr>
            <p:cNvPr id="18" name="object 18"/>
            <p:cNvPicPr/>
            <p:nvPr/>
          </p:nvPicPr>
          <p:blipFill>
            <a:blip r:embed="rId8" cstate="print"/>
            <a:stretch>
              <a:fillRect/>
            </a:stretch>
          </p:blipFill>
          <p:spPr>
            <a:xfrm>
              <a:off x="5240914" y="2253995"/>
              <a:ext cx="434340" cy="109728"/>
            </a:xfrm>
            <a:prstGeom prst="rect">
              <a:avLst/>
            </a:prstGeom>
          </p:spPr>
        </p:pic>
        <p:sp>
          <p:nvSpPr>
            <p:cNvPr id="19" name="object 19"/>
            <p:cNvSpPr/>
            <p:nvPr/>
          </p:nvSpPr>
          <p:spPr>
            <a:xfrm>
              <a:off x="6027331" y="2363723"/>
              <a:ext cx="219710" cy="154305"/>
            </a:xfrm>
            <a:custGeom>
              <a:avLst/>
              <a:gdLst/>
              <a:ahLst/>
              <a:cxnLst/>
              <a:rect l="l" t="t" r="r" b="b"/>
              <a:pathLst>
                <a:path w="219710" h="154305">
                  <a:moveTo>
                    <a:pt x="127977" y="36842"/>
                  </a:moveTo>
                  <a:lnTo>
                    <a:pt x="127762" y="36576"/>
                  </a:lnTo>
                  <a:lnTo>
                    <a:pt x="124104" y="32004"/>
                  </a:lnTo>
                  <a:lnTo>
                    <a:pt x="123405" y="32004"/>
                  </a:lnTo>
                  <a:lnTo>
                    <a:pt x="123405" y="31140"/>
                  </a:lnTo>
                  <a:lnTo>
                    <a:pt x="120434" y="27432"/>
                  </a:lnTo>
                  <a:lnTo>
                    <a:pt x="118833" y="27432"/>
                  </a:lnTo>
                  <a:lnTo>
                    <a:pt x="118833" y="25450"/>
                  </a:lnTo>
                  <a:lnTo>
                    <a:pt x="116763" y="22860"/>
                  </a:lnTo>
                  <a:lnTo>
                    <a:pt x="114261" y="22860"/>
                  </a:lnTo>
                  <a:lnTo>
                    <a:pt x="114261" y="19748"/>
                  </a:lnTo>
                  <a:lnTo>
                    <a:pt x="113093" y="18288"/>
                  </a:lnTo>
                  <a:lnTo>
                    <a:pt x="109689" y="18288"/>
                  </a:lnTo>
                  <a:lnTo>
                    <a:pt x="109689" y="14046"/>
                  </a:lnTo>
                  <a:lnTo>
                    <a:pt x="109423" y="13716"/>
                  </a:lnTo>
                  <a:lnTo>
                    <a:pt x="105752" y="9144"/>
                  </a:lnTo>
                  <a:lnTo>
                    <a:pt x="105117" y="9144"/>
                  </a:lnTo>
                  <a:lnTo>
                    <a:pt x="105117" y="8356"/>
                  </a:lnTo>
                  <a:lnTo>
                    <a:pt x="102082" y="4572"/>
                  </a:lnTo>
                  <a:lnTo>
                    <a:pt x="100545" y="4572"/>
                  </a:lnTo>
                  <a:lnTo>
                    <a:pt x="100545" y="2654"/>
                  </a:lnTo>
                  <a:lnTo>
                    <a:pt x="98412" y="0"/>
                  </a:lnTo>
                  <a:lnTo>
                    <a:pt x="92151" y="0"/>
                  </a:lnTo>
                  <a:lnTo>
                    <a:pt x="91401" y="596"/>
                  </a:lnTo>
                  <a:lnTo>
                    <a:pt x="91401" y="4572"/>
                  </a:lnTo>
                  <a:lnTo>
                    <a:pt x="86829" y="4572"/>
                  </a:lnTo>
                  <a:lnTo>
                    <a:pt x="86829" y="9144"/>
                  </a:lnTo>
                  <a:lnTo>
                    <a:pt x="82257" y="9144"/>
                  </a:lnTo>
                  <a:lnTo>
                    <a:pt x="82257" y="13716"/>
                  </a:lnTo>
                  <a:lnTo>
                    <a:pt x="74930" y="13716"/>
                  </a:lnTo>
                  <a:lnTo>
                    <a:pt x="73113" y="15176"/>
                  </a:lnTo>
                  <a:lnTo>
                    <a:pt x="73113" y="18288"/>
                  </a:lnTo>
                  <a:lnTo>
                    <a:pt x="69202" y="18288"/>
                  </a:lnTo>
                  <a:lnTo>
                    <a:pt x="68541" y="18821"/>
                  </a:lnTo>
                  <a:lnTo>
                    <a:pt x="68541" y="22860"/>
                  </a:lnTo>
                  <a:lnTo>
                    <a:pt x="63969" y="22860"/>
                  </a:lnTo>
                  <a:lnTo>
                    <a:pt x="63969" y="27432"/>
                  </a:lnTo>
                  <a:lnTo>
                    <a:pt x="59397" y="27432"/>
                  </a:lnTo>
                  <a:lnTo>
                    <a:pt x="59397" y="32004"/>
                  </a:lnTo>
                  <a:lnTo>
                    <a:pt x="54825" y="32004"/>
                  </a:lnTo>
                  <a:lnTo>
                    <a:pt x="54825" y="36576"/>
                  </a:lnTo>
                  <a:lnTo>
                    <a:pt x="46253" y="36576"/>
                  </a:lnTo>
                  <a:lnTo>
                    <a:pt x="45681" y="37033"/>
                  </a:lnTo>
                  <a:lnTo>
                    <a:pt x="45681" y="41148"/>
                  </a:lnTo>
                  <a:lnTo>
                    <a:pt x="127977" y="41148"/>
                  </a:lnTo>
                  <a:lnTo>
                    <a:pt x="127977" y="36842"/>
                  </a:lnTo>
                  <a:close/>
                </a:path>
                <a:path w="219710" h="154305">
                  <a:moveTo>
                    <a:pt x="146265" y="59639"/>
                  </a:moveTo>
                  <a:lnTo>
                    <a:pt x="146113" y="59436"/>
                  </a:lnTo>
                  <a:lnTo>
                    <a:pt x="144576" y="59436"/>
                  </a:lnTo>
                  <a:lnTo>
                    <a:pt x="144576" y="55626"/>
                  </a:lnTo>
                  <a:lnTo>
                    <a:pt x="142544" y="55626"/>
                  </a:lnTo>
                  <a:lnTo>
                    <a:pt x="142544" y="54356"/>
                  </a:lnTo>
                  <a:lnTo>
                    <a:pt x="141693" y="54356"/>
                  </a:lnTo>
                  <a:lnTo>
                    <a:pt x="141693" y="53936"/>
                  </a:lnTo>
                  <a:lnTo>
                    <a:pt x="138772" y="50292"/>
                  </a:lnTo>
                  <a:lnTo>
                    <a:pt x="137121" y="50292"/>
                  </a:lnTo>
                  <a:lnTo>
                    <a:pt x="137121" y="48006"/>
                  </a:lnTo>
                  <a:lnTo>
                    <a:pt x="135915" y="48006"/>
                  </a:lnTo>
                  <a:lnTo>
                    <a:pt x="135915" y="45466"/>
                  </a:lnTo>
                  <a:lnTo>
                    <a:pt x="132549" y="45466"/>
                  </a:lnTo>
                  <a:lnTo>
                    <a:pt x="132549" y="42926"/>
                  </a:lnTo>
                  <a:lnTo>
                    <a:pt x="132359" y="42926"/>
                  </a:lnTo>
                  <a:lnTo>
                    <a:pt x="132359" y="41656"/>
                  </a:lnTo>
                  <a:lnTo>
                    <a:pt x="41109" y="41656"/>
                  </a:lnTo>
                  <a:lnTo>
                    <a:pt x="41109" y="42926"/>
                  </a:lnTo>
                  <a:lnTo>
                    <a:pt x="41109" y="45466"/>
                  </a:lnTo>
                  <a:lnTo>
                    <a:pt x="36537" y="45466"/>
                  </a:lnTo>
                  <a:lnTo>
                    <a:pt x="36537" y="48006"/>
                  </a:lnTo>
                  <a:lnTo>
                    <a:pt x="36537" y="50292"/>
                  </a:lnTo>
                  <a:lnTo>
                    <a:pt x="31965" y="50292"/>
                  </a:lnTo>
                  <a:lnTo>
                    <a:pt x="31965" y="54356"/>
                  </a:lnTo>
                  <a:lnTo>
                    <a:pt x="23139" y="54356"/>
                  </a:lnTo>
                  <a:lnTo>
                    <a:pt x="23139" y="55626"/>
                  </a:lnTo>
                  <a:lnTo>
                    <a:pt x="22821" y="55626"/>
                  </a:lnTo>
                  <a:lnTo>
                    <a:pt x="22821" y="59436"/>
                  </a:lnTo>
                  <a:lnTo>
                    <a:pt x="18249" y="59436"/>
                  </a:lnTo>
                  <a:lnTo>
                    <a:pt x="18249" y="64008"/>
                  </a:lnTo>
                  <a:lnTo>
                    <a:pt x="146265" y="64008"/>
                  </a:lnTo>
                  <a:lnTo>
                    <a:pt x="146265" y="59639"/>
                  </a:lnTo>
                  <a:close/>
                </a:path>
                <a:path w="219710" h="154305">
                  <a:moveTo>
                    <a:pt x="159867" y="75946"/>
                  </a:moveTo>
                  <a:lnTo>
                    <a:pt x="158343" y="75946"/>
                  </a:lnTo>
                  <a:lnTo>
                    <a:pt x="158343" y="73406"/>
                  </a:lnTo>
                  <a:lnTo>
                    <a:pt x="155409" y="73406"/>
                  </a:lnTo>
                  <a:lnTo>
                    <a:pt x="155409" y="70866"/>
                  </a:lnTo>
                  <a:lnTo>
                    <a:pt x="154266" y="70866"/>
                  </a:lnTo>
                  <a:lnTo>
                    <a:pt x="154266" y="68326"/>
                  </a:lnTo>
                  <a:lnTo>
                    <a:pt x="150837" y="68326"/>
                  </a:lnTo>
                  <a:lnTo>
                    <a:pt x="150837" y="65786"/>
                  </a:lnTo>
                  <a:lnTo>
                    <a:pt x="150698" y="65786"/>
                  </a:lnTo>
                  <a:lnTo>
                    <a:pt x="150698" y="64516"/>
                  </a:lnTo>
                  <a:lnTo>
                    <a:pt x="13677" y="64516"/>
                  </a:lnTo>
                  <a:lnTo>
                    <a:pt x="13677" y="65786"/>
                  </a:lnTo>
                  <a:lnTo>
                    <a:pt x="13677" y="68326"/>
                  </a:lnTo>
                  <a:lnTo>
                    <a:pt x="9105" y="68326"/>
                  </a:lnTo>
                  <a:lnTo>
                    <a:pt x="9105" y="70866"/>
                  </a:lnTo>
                  <a:lnTo>
                    <a:pt x="9105" y="73406"/>
                  </a:lnTo>
                  <a:lnTo>
                    <a:pt x="0" y="73406"/>
                  </a:lnTo>
                  <a:lnTo>
                    <a:pt x="0" y="75946"/>
                  </a:lnTo>
                  <a:lnTo>
                    <a:pt x="76" y="77216"/>
                  </a:lnTo>
                  <a:lnTo>
                    <a:pt x="159867" y="77216"/>
                  </a:lnTo>
                  <a:lnTo>
                    <a:pt x="159867" y="75946"/>
                  </a:lnTo>
                  <a:close/>
                </a:path>
                <a:path w="219710" h="154305">
                  <a:moveTo>
                    <a:pt x="164553" y="82423"/>
                  </a:moveTo>
                  <a:lnTo>
                    <a:pt x="164452" y="82296"/>
                  </a:lnTo>
                  <a:lnTo>
                    <a:pt x="160782" y="77724"/>
                  </a:lnTo>
                  <a:lnTo>
                    <a:pt x="4533" y="77724"/>
                  </a:lnTo>
                  <a:lnTo>
                    <a:pt x="4546" y="82296"/>
                  </a:lnTo>
                  <a:lnTo>
                    <a:pt x="9105" y="82296"/>
                  </a:lnTo>
                  <a:lnTo>
                    <a:pt x="9105" y="86868"/>
                  </a:lnTo>
                  <a:lnTo>
                    <a:pt x="164553" y="86868"/>
                  </a:lnTo>
                  <a:lnTo>
                    <a:pt x="164553" y="82423"/>
                  </a:lnTo>
                  <a:close/>
                </a:path>
                <a:path w="219710" h="154305">
                  <a:moveTo>
                    <a:pt x="178155" y="98806"/>
                  </a:moveTo>
                  <a:lnTo>
                    <a:pt x="176682" y="98806"/>
                  </a:lnTo>
                  <a:lnTo>
                    <a:pt x="176682" y="96266"/>
                  </a:lnTo>
                  <a:lnTo>
                    <a:pt x="173647" y="96266"/>
                  </a:lnTo>
                  <a:lnTo>
                    <a:pt x="173647" y="93726"/>
                  </a:lnTo>
                  <a:lnTo>
                    <a:pt x="172605" y="93726"/>
                  </a:lnTo>
                  <a:lnTo>
                    <a:pt x="172605" y="91186"/>
                  </a:lnTo>
                  <a:lnTo>
                    <a:pt x="169075" y="91186"/>
                  </a:lnTo>
                  <a:lnTo>
                    <a:pt x="169075" y="88646"/>
                  </a:lnTo>
                  <a:lnTo>
                    <a:pt x="169011" y="87376"/>
                  </a:lnTo>
                  <a:lnTo>
                    <a:pt x="9207" y="87376"/>
                  </a:lnTo>
                  <a:lnTo>
                    <a:pt x="9207" y="88646"/>
                  </a:lnTo>
                  <a:lnTo>
                    <a:pt x="10668" y="88646"/>
                  </a:lnTo>
                  <a:lnTo>
                    <a:pt x="10668" y="91186"/>
                  </a:lnTo>
                  <a:lnTo>
                    <a:pt x="13728" y="91186"/>
                  </a:lnTo>
                  <a:lnTo>
                    <a:pt x="13728" y="93726"/>
                  </a:lnTo>
                  <a:lnTo>
                    <a:pt x="14744" y="93726"/>
                  </a:lnTo>
                  <a:lnTo>
                    <a:pt x="14744" y="96266"/>
                  </a:lnTo>
                  <a:lnTo>
                    <a:pt x="18300" y="96266"/>
                  </a:lnTo>
                  <a:lnTo>
                    <a:pt x="18300" y="98806"/>
                  </a:lnTo>
                  <a:lnTo>
                    <a:pt x="18364" y="100076"/>
                  </a:lnTo>
                  <a:lnTo>
                    <a:pt x="178155" y="100076"/>
                  </a:lnTo>
                  <a:lnTo>
                    <a:pt x="178155" y="98806"/>
                  </a:lnTo>
                  <a:close/>
                </a:path>
                <a:path w="219710" h="154305">
                  <a:moveTo>
                    <a:pt x="182841" y="105219"/>
                  </a:moveTo>
                  <a:lnTo>
                    <a:pt x="179133" y="100584"/>
                  </a:lnTo>
                  <a:lnTo>
                    <a:pt x="22821" y="100584"/>
                  </a:lnTo>
                  <a:lnTo>
                    <a:pt x="22898" y="105156"/>
                  </a:lnTo>
                  <a:lnTo>
                    <a:pt x="27393" y="105156"/>
                  </a:lnTo>
                  <a:lnTo>
                    <a:pt x="27393" y="109728"/>
                  </a:lnTo>
                  <a:lnTo>
                    <a:pt x="182841" y="109728"/>
                  </a:lnTo>
                  <a:lnTo>
                    <a:pt x="182841" y="105219"/>
                  </a:lnTo>
                  <a:close/>
                </a:path>
                <a:path w="219710" h="154305">
                  <a:moveTo>
                    <a:pt x="196456" y="121666"/>
                  </a:moveTo>
                  <a:lnTo>
                    <a:pt x="195021" y="121666"/>
                  </a:lnTo>
                  <a:lnTo>
                    <a:pt x="195021" y="119126"/>
                  </a:lnTo>
                  <a:lnTo>
                    <a:pt x="191935" y="119126"/>
                  </a:lnTo>
                  <a:lnTo>
                    <a:pt x="191935" y="116586"/>
                  </a:lnTo>
                  <a:lnTo>
                    <a:pt x="190944" y="116586"/>
                  </a:lnTo>
                  <a:lnTo>
                    <a:pt x="190944" y="114046"/>
                  </a:lnTo>
                  <a:lnTo>
                    <a:pt x="187363" y="114046"/>
                  </a:lnTo>
                  <a:lnTo>
                    <a:pt x="187363" y="111506"/>
                  </a:lnTo>
                  <a:lnTo>
                    <a:pt x="187299" y="110236"/>
                  </a:lnTo>
                  <a:lnTo>
                    <a:pt x="27508" y="110236"/>
                  </a:lnTo>
                  <a:lnTo>
                    <a:pt x="27508" y="111506"/>
                  </a:lnTo>
                  <a:lnTo>
                    <a:pt x="29006" y="111506"/>
                  </a:lnTo>
                  <a:lnTo>
                    <a:pt x="29006" y="114046"/>
                  </a:lnTo>
                  <a:lnTo>
                    <a:pt x="32016" y="114046"/>
                  </a:lnTo>
                  <a:lnTo>
                    <a:pt x="32016" y="116586"/>
                  </a:lnTo>
                  <a:lnTo>
                    <a:pt x="33083" y="116586"/>
                  </a:lnTo>
                  <a:lnTo>
                    <a:pt x="33083" y="119126"/>
                  </a:lnTo>
                  <a:lnTo>
                    <a:pt x="36588" y="119126"/>
                  </a:lnTo>
                  <a:lnTo>
                    <a:pt x="36588" y="121666"/>
                  </a:lnTo>
                  <a:lnTo>
                    <a:pt x="36652" y="122936"/>
                  </a:lnTo>
                  <a:lnTo>
                    <a:pt x="196456" y="122936"/>
                  </a:lnTo>
                  <a:lnTo>
                    <a:pt x="196456" y="121666"/>
                  </a:lnTo>
                  <a:close/>
                </a:path>
                <a:path w="219710" h="154305">
                  <a:moveTo>
                    <a:pt x="214744" y="144526"/>
                  </a:moveTo>
                  <a:lnTo>
                    <a:pt x="213372" y="144526"/>
                  </a:lnTo>
                  <a:lnTo>
                    <a:pt x="213372" y="141986"/>
                  </a:lnTo>
                  <a:lnTo>
                    <a:pt x="210223" y="141986"/>
                  </a:lnTo>
                  <a:lnTo>
                    <a:pt x="210223" y="139446"/>
                  </a:lnTo>
                  <a:lnTo>
                    <a:pt x="209296" y="139446"/>
                  </a:lnTo>
                  <a:lnTo>
                    <a:pt x="209296" y="136906"/>
                  </a:lnTo>
                  <a:lnTo>
                    <a:pt x="205689" y="136906"/>
                  </a:lnTo>
                  <a:lnTo>
                    <a:pt x="205587" y="133553"/>
                  </a:lnTo>
                  <a:lnTo>
                    <a:pt x="204812" y="132588"/>
                  </a:lnTo>
                  <a:lnTo>
                    <a:pt x="201129" y="132588"/>
                  </a:lnTo>
                  <a:lnTo>
                    <a:pt x="201129" y="128016"/>
                  </a:lnTo>
                  <a:lnTo>
                    <a:pt x="197472" y="123444"/>
                  </a:lnTo>
                  <a:lnTo>
                    <a:pt x="41109" y="123444"/>
                  </a:lnTo>
                  <a:lnTo>
                    <a:pt x="41109" y="127863"/>
                  </a:lnTo>
                  <a:lnTo>
                    <a:pt x="41236" y="128016"/>
                  </a:lnTo>
                  <a:lnTo>
                    <a:pt x="45681" y="128016"/>
                  </a:lnTo>
                  <a:lnTo>
                    <a:pt x="45681" y="132588"/>
                  </a:lnTo>
                  <a:lnTo>
                    <a:pt x="45796" y="133705"/>
                  </a:lnTo>
                  <a:lnTo>
                    <a:pt x="48577" y="137160"/>
                  </a:lnTo>
                  <a:lnTo>
                    <a:pt x="50304" y="137160"/>
                  </a:lnTo>
                  <a:lnTo>
                    <a:pt x="50304" y="139446"/>
                  </a:lnTo>
                  <a:lnTo>
                    <a:pt x="51422" y="139446"/>
                  </a:lnTo>
                  <a:lnTo>
                    <a:pt x="51422" y="141986"/>
                  </a:lnTo>
                  <a:lnTo>
                    <a:pt x="54876" y="141986"/>
                  </a:lnTo>
                  <a:lnTo>
                    <a:pt x="54876" y="144526"/>
                  </a:lnTo>
                  <a:lnTo>
                    <a:pt x="54991" y="145796"/>
                  </a:lnTo>
                  <a:lnTo>
                    <a:pt x="214744" y="145796"/>
                  </a:lnTo>
                  <a:lnTo>
                    <a:pt x="214744" y="144526"/>
                  </a:lnTo>
                  <a:close/>
                </a:path>
                <a:path w="219710" h="154305">
                  <a:moveTo>
                    <a:pt x="219417" y="150876"/>
                  </a:moveTo>
                  <a:lnTo>
                    <a:pt x="219303" y="150647"/>
                  </a:lnTo>
                  <a:lnTo>
                    <a:pt x="215811" y="146304"/>
                  </a:lnTo>
                  <a:lnTo>
                    <a:pt x="59397" y="146304"/>
                  </a:lnTo>
                  <a:lnTo>
                    <a:pt x="59512" y="150799"/>
                  </a:lnTo>
                  <a:lnTo>
                    <a:pt x="63969" y="150876"/>
                  </a:lnTo>
                  <a:lnTo>
                    <a:pt x="63969" y="153924"/>
                  </a:lnTo>
                  <a:lnTo>
                    <a:pt x="219417" y="153924"/>
                  </a:lnTo>
                  <a:lnTo>
                    <a:pt x="219417" y="150876"/>
                  </a:lnTo>
                  <a:close/>
                </a:path>
              </a:pathLst>
            </a:custGeom>
            <a:solidFill>
              <a:srgbClr val="32E4EA"/>
            </a:solidFill>
          </p:spPr>
          <p:txBody>
            <a:bodyPr wrap="square" lIns="0" tIns="0" rIns="0" bIns="0" rtlCol="0"/>
            <a:lstStyle/>
            <a:p>
              <a:endParaRPr/>
            </a:p>
          </p:txBody>
        </p:sp>
        <p:pic>
          <p:nvPicPr>
            <p:cNvPr id="20" name="object 20"/>
            <p:cNvPicPr/>
            <p:nvPr/>
          </p:nvPicPr>
          <p:blipFill>
            <a:blip r:embed="rId9" cstate="print"/>
            <a:stretch>
              <a:fillRect/>
            </a:stretch>
          </p:blipFill>
          <p:spPr>
            <a:xfrm>
              <a:off x="5446654" y="2517647"/>
              <a:ext cx="36576" cy="1524"/>
            </a:xfrm>
            <a:prstGeom prst="rect">
              <a:avLst/>
            </a:prstGeom>
          </p:spPr>
        </p:pic>
        <p:pic>
          <p:nvPicPr>
            <p:cNvPr id="21" name="object 21"/>
            <p:cNvPicPr/>
            <p:nvPr/>
          </p:nvPicPr>
          <p:blipFill>
            <a:blip r:embed="rId10" cstate="print"/>
            <a:stretch>
              <a:fillRect/>
            </a:stretch>
          </p:blipFill>
          <p:spPr>
            <a:xfrm>
              <a:off x="6658234" y="3273552"/>
              <a:ext cx="832104" cy="374904"/>
            </a:xfrm>
            <a:prstGeom prst="rect">
              <a:avLst/>
            </a:prstGeom>
          </p:spPr>
        </p:pic>
        <p:sp>
          <p:nvSpPr>
            <p:cNvPr id="22" name="object 22"/>
            <p:cNvSpPr/>
            <p:nvPr/>
          </p:nvSpPr>
          <p:spPr>
            <a:xfrm>
              <a:off x="7485766" y="3623309"/>
              <a:ext cx="5080" cy="0"/>
            </a:xfrm>
            <a:custGeom>
              <a:avLst/>
              <a:gdLst/>
              <a:ahLst/>
              <a:cxnLst/>
              <a:rect l="l" t="t" r="r" b="b"/>
              <a:pathLst>
                <a:path w="5079">
                  <a:moveTo>
                    <a:pt x="0" y="0"/>
                  </a:moveTo>
                  <a:lnTo>
                    <a:pt x="4572" y="0"/>
                  </a:lnTo>
                </a:path>
              </a:pathLst>
            </a:custGeom>
            <a:ln w="4572">
              <a:solidFill>
                <a:srgbClr val="25C193"/>
              </a:solidFill>
            </a:ln>
          </p:spPr>
          <p:txBody>
            <a:bodyPr wrap="square" lIns="0" tIns="0" rIns="0" bIns="0" rtlCol="0"/>
            <a:lstStyle/>
            <a:p>
              <a:endParaRPr/>
            </a:p>
          </p:txBody>
        </p:sp>
        <p:sp>
          <p:nvSpPr>
            <p:cNvPr id="23" name="object 23"/>
            <p:cNvSpPr/>
            <p:nvPr/>
          </p:nvSpPr>
          <p:spPr>
            <a:xfrm>
              <a:off x="7325746" y="3646169"/>
              <a:ext cx="9525" cy="0"/>
            </a:xfrm>
            <a:custGeom>
              <a:avLst/>
              <a:gdLst/>
              <a:ahLst/>
              <a:cxnLst/>
              <a:rect l="l" t="t" r="r" b="b"/>
              <a:pathLst>
                <a:path w="9525">
                  <a:moveTo>
                    <a:pt x="0" y="0"/>
                  </a:moveTo>
                  <a:lnTo>
                    <a:pt x="9144" y="0"/>
                  </a:lnTo>
                </a:path>
              </a:pathLst>
            </a:custGeom>
            <a:ln w="4572">
              <a:solidFill>
                <a:srgbClr val="00A67A"/>
              </a:solidFill>
            </a:ln>
          </p:spPr>
          <p:txBody>
            <a:bodyPr wrap="square" lIns="0" tIns="0" rIns="0" bIns="0" rtlCol="0"/>
            <a:lstStyle/>
            <a:p>
              <a:endParaRPr/>
            </a:p>
          </p:txBody>
        </p:sp>
        <p:pic>
          <p:nvPicPr>
            <p:cNvPr id="24" name="object 24"/>
            <p:cNvPicPr/>
            <p:nvPr/>
          </p:nvPicPr>
          <p:blipFill>
            <a:blip r:embed="rId11" cstate="print"/>
            <a:stretch>
              <a:fillRect/>
            </a:stretch>
          </p:blipFill>
          <p:spPr>
            <a:xfrm>
              <a:off x="6658234" y="3643883"/>
              <a:ext cx="832104" cy="397764"/>
            </a:xfrm>
            <a:prstGeom prst="rect">
              <a:avLst/>
            </a:prstGeom>
          </p:spPr>
        </p:pic>
        <p:sp>
          <p:nvSpPr>
            <p:cNvPr id="25" name="object 25"/>
            <p:cNvSpPr/>
            <p:nvPr/>
          </p:nvSpPr>
          <p:spPr>
            <a:xfrm>
              <a:off x="7485766" y="4039361"/>
              <a:ext cx="5080" cy="0"/>
            </a:xfrm>
            <a:custGeom>
              <a:avLst/>
              <a:gdLst/>
              <a:ahLst/>
              <a:cxnLst/>
              <a:rect l="l" t="t" r="r" b="b"/>
              <a:pathLst>
                <a:path w="5079">
                  <a:moveTo>
                    <a:pt x="0" y="0"/>
                  </a:moveTo>
                  <a:lnTo>
                    <a:pt x="4572" y="0"/>
                  </a:lnTo>
                </a:path>
              </a:pathLst>
            </a:custGeom>
            <a:ln w="4572">
              <a:solidFill>
                <a:srgbClr val="07AD7F"/>
              </a:solidFill>
            </a:ln>
          </p:spPr>
          <p:txBody>
            <a:bodyPr wrap="square" lIns="0" tIns="0" rIns="0" bIns="0" rtlCol="0"/>
            <a:lstStyle/>
            <a:p>
              <a:endParaRPr/>
            </a:p>
          </p:txBody>
        </p:sp>
        <p:pic>
          <p:nvPicPr>
            <p:cNvPr id="26" name="object 26"/>
            <p:cNvPicPr/>
            <p:nvPr/>
          </p:nvPicPr>
          <p:blipFill>
            <a:blip r:embed="rId12" cstate="print"/>
            <a:stretch>
              <a:fillRect/>
            </a:stretch>
          </p:blipFill>
          <p:spPr>
            <a:xfrm>
              <a:off x="6470782" y="3113531"/>
              <a:ext cx="1225296" cy="978408"/>
            </a:xfrm>
            <a:prstGeom prst="rect">
              <a:avLst/>
            </a:prstGeom>
          </p:spPr>
        </p:pic>
        <p:sp>
          <p:nvSpPr>
            <p:cNvPr id="27" name="object 27"/>
            <p:cNvSpPr/>
            <p:nvPr/>
          </p:nvSpPr>
          <p:spPr>
            <a:xfrm>
              <a:off x="6598798" y="4094225"/>
              <a:ext cx="50800" cy="0"/>
            </a:xfrm>
            <a:custGeom>
              <a:avLst/>
              <a:gdLst/>
              <a:ahLst/>
              <a:cxnLst/>
              <a:rect l="l" t="t" r="r" b="b"/>
              <a:pathLst>
                <a:path w="50800">
                  <a:moveTo>
                    <a:pt x="0" y="0"/>
                  </a:moveTo>
                  <a:lnTo>
                    <a:pt x="50292" y="0"/>
                  </a:lnTo>
                </a:path>
              </a:pathLst>
            </a:custGeom>
            <a:ln w="4572">
              <a:solidFill>
                <a:srgbClr val="00BFCB"/>
              </a:solidFill>
            </a:ln>
          </p:spPr>
          <p:txBody>
            <a:bodyPr wrap="square" lIns="0" tIns="0" rIns="0" bIns="0" rtlCol="0"/>
            <a:lstStyle/>
            <a:p>
              <a:endParaRPr/>
            </a:p>
          </p:txBody>
        </p:sp>
        <p:pic>
          <p:nvPicPr>
            <p:cNvPr id="28" name="object 28"/>
            <p:cNvPicPr/>
            <p:nvPr/>
          </p:nvPicPr>
          <p:blipFill>
            <a:blip r:embed="rId13" cstate="print"/>
            <a:stretch>
              <a:fillRect/>
            </a:stretch>
          </p:blipFill>
          <p:spPr>
            <a:xfrm>
              <a:off x="6603370" y="4091940"/>
              <a:ext cx="969263" cy="246888"/>
            </a:xfrm>
            <a:prstGeom prst="rect">
              <a:avLst/>
            </a:prstGeom>
          </p:spPr>
        </p:pic>
        <p:sp>
          <p:nvSpPr>
            <p:cNvPr id="29" name="object 29"/>
            <p:cNvSpPr/>
            <p:nvPr/>
          </p:nvSpPr>
          <p:spPr>
            <a:xfrm>
              <a:off x="6091306" y="2518409"/>
              <a:ext cx="155575" cy="0"/>
            </a:xfrm>
            <a:custGeom>
              <a:avLst/>
              <a:gdLst/>
              <a:ahLst/>
              <a:cxnLst/>
              <a:rect l="l" t="t" r="r" b="b"/>
              <a:pathLst>
                <a:path w="155575">
                  <a:moveTo>
                    <a:pt x="0" y="0"/>
                  </a:moveTo>
                  <a:lnTo>
                    <a:pt x="155447" y="0"/>
                  </a:lnTo>
                </a:path>
              </a:pathLst>
            </a:custGeom>
            <a:ln w="3175">
              <a:solidFill>
                <a:srgbClr val="32E4EA"/>
              </a:solidFill>
            </a:ln>
          </p:spPr>
          <p:txBody>
            <a:bodyPr wrap="square" lIns="0" tIns="0" rIns="0" bIns="0" rtlCol="0"/>
            <a:lstStyle/>
            <a:p>
              <a:endParaRPr/>
            </a:p>
          </p:txBody>
        </p:sp>
        <p:sp>
          <p:nvSpPr>
            <p:cNvPr id="30" name="object 30"/>
            <p:cNvSpPr/>
            <p:nvPr/>
          </p:nvSpPr>
          <p:spPr>
            <a:xfrm>
              <a:off x="6091301" y="2519171"/>
              <a:ext cx="329565" cy="215265"/>
            </a:xfrm>
            <a:custGeom>
              <a:avLst/>
              <a:gdLst/>
              <a:ahLst/>
              <a:cxnLst/>
              <a:rect l="l" t="t" r="r" b="b"/>
              <a:pathLst>
                <a:path w="329564" h="215264">
                  <a:moveTo>
                    <a:pt x="169075" y="11938"/>
                  </a:moveTo>
                  <a:lnTo>
                    <a:pt x="167741" y="11938"/>
                  </a:lnTo>
                  <a:lnTo>
                    <a:pt x="167741" y="9398"/>
                  </a:lnTo>
                  <a:lnTo>
                    <a:pt x="164541" y="9398"/>
                  </a:lnTo>
                  <a:lnTo>
                    <a:pt x="164541" y="6858"/>
                  </a:lnTo>
                  <a:lnTo>
                    <a:pt x="163664" y="6858"/>
                  </a:lnTo>
                  <a:lnTo>
                    <a:pt x="163664" y="4318"/>
                  </a:lnTo>
                  <a:lnTo>
                    <a:pt x="160007" y="4318"/>
                  </a:lnTo>
                  <a:lnTo>
                    <a:pt x="159905" y="901"/>
                  </a:lnTo>
                  <a:lnTo>
                    <a:pt x="159181" y="0"/>
                  </a:lnTo>
                  <a:lnTo>
                    <a:pt x="0" y="0"/>
                  </a:lnTo>
                  <a:lnTo>
                    <a:pt x="114" y="1054"/>
                  </a:lnTo>
                  <a:lnTo>
                    <a:pt x="2946" y="4572"/>
                  </a:lnTo>
                  <a:lnTo>
                    <a:pt x="4622" y="4572"/>
                  </a:lnTo>
                  <a:lnTo>
                    <a:pt x="4622" y="6858"/>
                  </a:lnTo>
                  <a:lnTo>
                    <a:pt x="5803" y="6858"/>
                  </a:lnTo>
                  <a:lnTo>
                    <a:pt x="5803" y="9398"/>
                  </a:lnTo>
                  <a:lnTo>
                    <a:pt x="9194" y="9398"/>
                  </a:lnTo>
                  <a:lnTo>
                    <a:pt x="9194" y="11938"/>
                  </a:lnTo>
                  <a:lnTo>
                    <a:pt x="9372" y="11938"/>
                  </a:lnTo>
                  <a:lnTo>
                    <a:pt x="9372" y="13208"/>
                  </a:lnTo>
                  <a:lnTo>
                    <a:pt x="169075" y="13208"/>
                  </a:lnTo>
                  <a:lnTo>
                    <a:pt x="169075" y="11938"/>
                  </a:lnTo>
                  <a:close/>
                </a:path>
                <a:path w="329564" h="215264">
                  <a:moveTo>
                    <a:pt x="187363" y="34798"/>
                  </a:moveTo>
                  <a:lnTo>
                    <a:pt x="186080" y="34798"/>
                  </a:lnTo>
                  <a:lnTo>
                    <a:pt x="186080" y="32258"/>
                  </a:lnTo>
                  <a:lnTo>
                    <a:pt x="182829" y="32258"/>
                  </a:lnTo>
                  <a:lnTo>
                    <a:pt x="182829" y="29718"/>
                  </a:lnTo>
                  <a:lnTo>
                    <a:pt x="182016" y="29718"/>
                  </a:lnTo>
                  <a:lnTo>
                    <a:pt x="182016" y="27178"/>
                  </a:lnTo>
                  <a:lnTo>
                    <a:pt x="178295" y="27178"/>
                  </a:lnTo>
                  <a:lnTo>
                    <a:pt x="178193" y="23698"/>
                  </a:lnTo>
                  <a:lnTo>
                    <a:pt x="177520" y="22860"/>
                  </a:lnTo>
                  <a:lnTo>
                    <a:pt x="173736" y="22860"/>
                  </a:lnTo>
                  <a:lnTo>
                    <a:pt x="173736" y="18288"/>
                  </a:lnTo>
                  <a:lnTo>
                    <a:pt x="173621" y="17995"/>
                  </a:lnTo>
                  <a:lnTo>
                    <a:pt x="170192" y="13716"/>
                  </a:lnTo>
                  <a:lnTo>
                    <a:pt x="13716" y="13716"/>
                  </a:lnTo>
                  <a:lnTo>
                    <a:pt x="13830" y="18135"/>
                  </a:lnTo>
                  <a:lnTo>
                    <a:pt x="13957" y="18288"/>
                  </a:lnTo>
                  <a:lnTo>
                    <a:pt x="18288" y="18288"/>
                  </a:lnTo>
                  <a:lnTo>
                    <a:pt x="18288" y="22860"/>
                  </a:lnTo>
                  <a:lnTo>
                    <a:pt x="18402" y="23837"/>
                  </a:lnTo>
                  <a:lnTo>
                    <a:pt x="21297" y="27432"/>
                  </a:lnTo>
                  <a:lnTo>
                    <a:pt x="22910" y="27432"/>
                  </a:lnTo>
                  <a:lnTo>
                    <a:pt x="22910" y="29718"/>
                  </a:lnTo>
                  <a:lnTo>
                    <a:pt x="24142" y="29718"/>
                  </a:lnTo>
                  <a:lnTo>
                    <a:pt x="24142" y="32258"/>
                  </a:lnTo>
                  <a:lnTo>
                    <a:pt x="27482" y="32258"/>
                  </a:lnTo>
                  <a:lnTo>
                    <a:pt x="27482" y="34798"/>
                  </a:lnTo>
                  <a:lnTo>
                    <a:pt x="27711" y="34798"/>
                  </a:lnTo>
                  <a:lnTo>
                    <a:pt x="27711" y="36068"/>
                  </a:lnTo>
                  <a:lnTo>
                    <a:pt x="187363" y="36068"/>
                  </a:lnTo>
                  <a:lnTo>
                    <a:pt x="187363" y="34798"/>
                  </a:lnTo>
                  <a:close/>
                </a:path>
                <a:path w="329564" h="215264">
                  <a:moveTo>
                    <a:pt x="205651" y="57658"/>
                  </a:moveTo>
                  <a:lnTo>
                    <a:pt x="204431" y="57658"/>
                  </a:lnTo>
                  <a:lnTo>
                    <a:pt x="204431" y="55118"/>
                  </a:lnTo>
                  <a:lnTo>
                    <a:pt x="201117" y="55118"/>
                  </a:lnTo>
                  <a:lnTo>
                    <a:pt x="201117" y="52578"/>
                  </a:lnTo>
                  <a:lnTo>
                    <a:pt x="200355" y="52578"/>
                  </a:lnTo>
                  <a:lnTo>
                    <a:pt x="200355" y="50038"/>
                  </a:lnTo>
                  <a:lnTo>
                    <a:pt x="196583" y="50038"/>
                  </a:lnTo>
                  <a:lnTo>
                    <a:pt x="196481" y="46482"/>
                  </a:lnTo>
                  <a:lnTo>
                    <a:pt x="195872" y="45720"/>
                  </a:lnTo>
                  <a:lnTo>
                    <a:pt x="192024" y="45720"/>
                  </a:lnTo>
                  <a:lnTo>
                    <a:pt x="192024" y="41148"/>
                  </a:lnTo>
                  <a:lnTo>
                    <a:pt x="191909" y="40792"/>
                  </a:lnTo>
                  <a:lnTo>
                    <a:pt x="188531" y="36576"/>
                  </a:lnTo>
                  <a:lnTo>
                    <a:pt x="32004" y="36576"/>
                  </a:lnTo>
                  <a:lnTo>
                    <a:pt x="32118" y="40932"/>
                  </a:lnTo>
                  <a:lnTo>
                    <a:pt x="32296" y="41148"/>
                  </a:lnTo>
                  <a:lnTo>
                    <a:pt x="36576" y="41148"/>
                  </a:lnTo>
                  <a:lnTo>
                    <a:pt x="36576" y="45720"/>
                  </a:lnTo>
                  <a:lnTo>
                    <a:pt x="36690" y="46634"/>
                  </a:lnTo>
                  <a:lnTo>
                    <a:pt x="39636" y="50292"/>
                  </a:lnTo>
                  <a:lnTo>
                    <a:pt x="41211" y="50292"/>
                  </a:lnTo>
                  <a:lnTo>
                    <a:pt x="41211" y="52578"/>
                  </a:lnTo>
                  <a:lnTo>
                    <a:pt x="42494" y="52578"/>
                  </a:lnTo>
                  <a:lnTo>
                    <a:pt x="42494" y="55118"/>
                  </a:lnTo>
                  <a:lnTo>
                    <a:pt x="45770" y="55118"/>
                  </a:lnTo>
                  <a:lnTo>
                    <a:pt x="45770" y="57658"/>
                  </a:lnTo>
                  <a:lnTo>
                    <a:pt x="46050" y="57658"/>
                  </a:lnTo>
                  <a:lnTo>
                    <a:pt x="46050" y="58928"/>
                  </a:lnTo>
                  <a:lnTo>
                    <a:pt x="205651" y="58928"/>
                  </a:lnTo>
                  <a:lnTo>
                    <a:pt x="205651" y="57658"/>
                  </a:lnTo>
                  <a:close/>
                </a:path>
                <a:path w="329564" h="215264">
                  <a:moveTo>
                    <a:pt x="223939" y="80518"/>
                  </a:moveTo>
                  <a:lnTo>
                    <a:pt x="222770" y="80518"/>
                  </a:lnTo>
                  <a:lnTo>
                    <a:pt x="222770" y="77978"/>
                  </a:lnTo>
                  <a:lnTo>
                    <a:pt x="219417" y="77978"/>
                  </a:lnTo>
                  <a:lnTo>
                    <a:pt x="219417" y="75438"/>
                  </a:lnTo>
                  <a:lnTo>
                    <a:pt x="218694" y="75438"/>
                  </a:lnTo>
                  <a:lnTo>
                    <a:pt x="218694" y="72898"/>
                  </a:lnTo>
                  <a:lnTo>
                    <a:pt x="214871" y="72898"/>
                  </a:lnTo>
                  <a:lnTo>
                    <a:pt x="214769" y="69278"/>
                  </a:lnTo>
                  <a:lnTo>
                    <a:pt x="214210" y="68580"/>
                  </a:lnTo>
                  <a:lnTo>
                    <a:pt x="210312" y="68580"/>
                  </a:lnTo>
                  <a:lnTo>
                    <a:pt x="210312" y="64008"/>
                  </a:lnTo>
                  <a:lnTo>
                    <a:pt x="210197" y="63576"/>
                  </a:lnTo>
                  <a:lnTo>
                    <a:pt x="206870" y="59436"/>
                  </a:lnTo>
                  <a:lnTo>
                    <a:pt x="50292" y="59436"/>
                  </a:lnTo>
                  <a:lnTo>
                    <a:pt x="50406" y="63728"/>
                  </a:lnTo>
                  <a:lnTo>
                    <a:pt x="50634" y="64008"/>
                  </a:lnTo>
                  <a:lnTo>
                    <a:pt x="54864" y="64008"/>
                  </a:lnTo>
                  <a:lnTo>
                    <a:pt x="54864" y="68580"/>
                  </a:lnTo>
                  <a:lnTo>
                    <a:pt x="54978" y="69418"/>
                  </a:lnTo>
                  <a:lnTo>
                    <a:pt x="57975" y="73152"/>
                  </a:lnTo>
                  <a:lnTo>
                    <a:pt x="59499" y="73152"/>
                  </a:lnTo>
                  <a:lnTo>
                    <a:pt x="59499" y="75438"/>
                  </a:lnTo>
                  <a:lnTo>
                    <a:pt x="60833" y="75438"/>
                  </a:lnTo>
                  <a:lnTo>
                    <a:pt x="60833" y="77978"/>
                  </a:lnTo>
                  <a:lnTo>
                    <a:pt x="64058" y="77978"/>
                  </a:lnTo>
                  <a:lnTo>
                    <a:pt x="64058" y="80518"/>
                  </a:lnTo>
                  <a:lnTo>
                    <a:pt x="64401" y="80518"/>
                  </a:lnTo>
                  <a:lnTo>
                    <a:pt x="64401" y="81788"/>
                  </a:lnTo>
                  <a:lnTo>
                    <a:pt x="223939" y="81788"/>
                  </a:lnTo>
                  <a:lnTo>
                    <a:pt x="223939" y="80518"/>
                  </a:lnTo>
                  <a:close/>
                </a:path>
                <a:path w="329564" h="215264">
                  <a:moveTo>
                    <a:pt x="242239" y="103378"/>
                  </a:moveTo>
                  <a:lnTo>
                    <a:pt x="241122" y="103378"/>
                  </a:lnTo>
                  <a:lnTo>
                    <a:pt x="241122" y="100838"/>
                  </a:lnTo>
                  <a:lnTo>
                    <a:pt x="237705" y="100838"/>
                  </a:lnTo>
                  <a:lnTo>
                    <a:pt x="237705" y="98298"/>
                  </a:lnTo>
                  <a:lnTo>
                    <a:pt x="237045" y="98298"/>
                  </a:lnTo>
                  <a:lnTo>
                    <a:pt x="237045" y="95758"/>
                  </a:lnTo>
                  <a:lnTo>
                    <a:pt x="233159" y="95758"/>
                  </a:lnTo>
                  <a:lnTo>
                    <a:pt x="233057" y="92062"/>
                  </a:lnTo>
                  <a:lnTo>
                    <a:pt x="232562" y="91440"/>
                  </a:lnTo>
                  <a:lnTo>
                    <a:pt x="228600" y="91440"/>
                  </a:lnTo>
                  <a:lnTo>
                    <a:pt x="228600" y="86868"/>
                  </a:lnTo>
                  <a:lnTo>
                    <a:pt x="228485" y="86372"/>
                  </a:lnTo>
                  <a:lnTo>
                    <a:pt x="225221" y="82296"/>
                  </a:lnTo>
                  <a:lnTo>
                    <a:pt x="68580" y="82296"/>
                  </a:lnTo>
                  <a:lnTo>
                    <a:pt x="68694" y="86512"/>
                  </a:lnTo>
                  <a:lnTo>
                    <a:pt x="68986" y="86868"/>
                  </a:lnTo>
                  <a:lnTo>
                    <a:pt x="73152" y="86868"/>
                  </a:lnTo>
                  <a:lnTo>
                    <a:pt x="73152" y="91440"/>
                  </a:lnTo>
                  <a:lnTo>
                    <a:pt x="73266" y="92214"/>
                  </a:lnTo>
                  <a:lnTo>
                    <a:pt x="76327" y="96012"/>
                  </a:lnTo>
                  <a:lnTo>
                    <a:pt x="77787" y="96012"/>
                  </a:lnTo>
                  <a:lnTo>
                    <a:pt x="77787" y="98298"/>
                  </a:lnTo>
                  <a:lnTo>
                    <a:pt x="79171" y="98298"/>
                  </a:lnTo>
                  <a:lnTo>
                    <a:pt x="79171" y="100838"/>
                  </a:lnTo>
                  <a:lnTo>
                    <a:pt x="82359" y="100838"/>
                  </a:lnTo>
                  <a:lnTo>
                    <a:pt x="82359" y="103378"/>
                  </a:lnTo>
                  <a:lnTo>
                    <a:pt x="82740" y="103378"/>
                  </a:lnTo>
                  <a:lnTo>
                    <a:pt x="82740" y="104648"/>
                  </a:lnTo>
                  <a:lnTo>
                    <a:pt x="242239" y="104648"/>
                  </a:lnTo>
                  <a:lnTo>
                    <a:pt x="242239" y="103378"/>
                  </a:lnTo>
                  <a:close/>
                </a:path>
                <a:path w="329564" h="215264">
                  <a:moveTo>
                    <a:pt x="324612" y="210312"/>
                  </a:moveTo>
                  <a:lnTo>
                    <a:pt x="324497" y="206019"/>
                  </a:lnTo>
                  <a:lnTo>
                    <a:pt x="324269" y="205740"/>
                  </a:lnTo>
                  <a:lnTo>
                    <a:pt x="320040" y="205740"/>
                  </a:lnTo>
                  <a:lnTo>
                    <a:pt x="320040" y="201168"/>
                  </a:lnTo>
                  <a:lnTo>
                    <a:pt x="319951" y="199898"/>
                  </a:lnTo>
                  <a:lnTo>
                    <a:pt x="318058" y="199898"/>
                  </a:lnTo>
                  <a:lnTo>
                    <a:pt x="318058" y="196088"/>
                  </a:lnTo>
                  <a:lnTo>
                    <a:pt x="315404" y="196088"/>
                  </a:lnTo>
                  <a:lnTo>
                    <a:pt x="315404" y="194818"/>
                  </a:lnTo>
                  <a:lnTo>
                    <a:pt x="314490" y="194818"/>
                  </a:lnTo>
                  <a:lnTo>
                    <a:pt x="314490" y="192278"/>
                  </a:lnTo>
                  <a:lnTo>
                    <a:pt x="310832" y="192278"/>
                  </a:lnTo>
                  <a:lnTo>
                    <a:pt x="310832" y="188468"/>
                  </a:lnTo>
                  <a:lnTo>
                    <a:pt x="309905" y="188468"/>
                  </a:lnTo>
                  <a:lnTo>
                    <a:pt x="309905" y="187198"/>
                  </a:lnTo>
                  <a:lnTo>
                    <a:pt x="306311" y="187198"/>
                  </a:lnTo>
                  <a:lnTo>
                    <a:pt x="306209" y="183235"/>
                  </a:lnTo>
                  <a:lnTo>
                    <a:pt x="305930" y="182880"/>
                  </a:lnTo>
                  <a:lnTo>
                    <a:pt x="301752" y="182880"/>
                  </a:lnTo>
                  <a:lnTo>
                    <a:pt x="301752" y="178308"/>
                  </a:lnTo>
                  <a:lnTo>
                    <a:pt x="301650" y="177038"/>
                  </a:lnTo>
                  <a:lnTo>
                    <a:pt x="299707" y="177038"/>
                  </a:lnTo>
                  <a:lnTo>
                    <a:pt x="299707" y="173228"/>
                  </a:lnTo>
                  <a:lnTo>
                    <a:pt x="297103" y="173228"/>
                  </a:lnTo>
                  <a:lnTo>
                    <a:pt x="297103" y="171958"/>
                  </a:lnTo>
                  <a:lnTo>
                    <a:pt x="296151" y="171958"/>
                  </a:lnTo>
                  <a:lnTo>
                    <a:pt x="296151" y="169418"/>
                  </a:lnTo>
                  <a:lnTo>
                    <a:pt x="292569" y="169418"/>
                  </a:lnTo>
                  <a:lnTo>
                    <a:pt x="292569" y="166878"/>
                  </a:lnTo>
                  <a:lnTo>
                    <a:pt x="292493" y="165608"/>
                  </a:lnTo>
                  <a:lnTo>
                    <a:pt x="291566" y="165608"/>
                  </a:lnTo>
                  <a:lnTo>
                    <a:pt x="291566" y="164338"/>
                  </a:lnTo>
                  <a:lnTo>
                    <a:pt x="288023" y="164338"/>
                  </a:lnTo>
                  <a:lnTo>
                    <a:pt x="287921" y="160439"/>
                  </a:lnTo>
                  <a:lnTo>
                    <a:pt x="287591" y="160020"/>
                  </a:lnTo>
                  <a:lnTo>
                    <a:pt x="283464" y="160020"/>
                  </a:lnTo>
                  <a:lnTo>
                    <a:pt x="283464" y="155448"/>
                  </a:lnTo>
                  <a:lnTo>
                    <a:pt x="283362" y="154178"/>
                  </a:lnTo>
                  <a:lnTo>
                    <a:pt x="281368" y="154178"/>
                  </a:lnTo>
                  <a:lnTo>
                    <a:pt x="281368" y="150368"/>
                  </a:lnTo>
                  <a:lnTo>
                    <a:pt x="278815" y="150368"/>
                  </a:lnTo>
                  <a:lnTo>
                    <a:pt x="278815" y="149098"/>
                  </a:lnTo>
                  <a:lnTo>
                    <a:pt x="277799" y="149098"/>
                  </a:lnTo>
                  <a:lnTo>
                    <a:pt x="277799" y="146558"/>
                  </a:lnTo>
                  <a:lnTo>
                    <a:pt x="274281" y="146558"/>
                  </a:lnTo>
                  <a:lnTo>
                    <a:pt x="274281" y="144018"/>
                  </a:lnTo>
                  <a:lnTo>
                    <a:pt x="274205" y="142748"/>
                  </a:lnTo>
                  <a:lnTo>
                    <a:pt x="273215" y="142748"/>
                  </a:lnTo>
                  <a:lnTo>
                    <a:pt x="273215" y="141478"/>
                  </a:lnTo>
                  <a:lnTo>
                    <a:pt x="269735" y="141478"/>
                  </a:lnTo>
                  <a:lnTo>
                    <a:pt x="269633" y="137642"/>
                  </a:lnTo>
                  <a:lnTo>
                    <a:pt x="269240" y="137160"/>
                  </a:lnTo>
                  <a:lnTo>
                    <a:pt x="265176" y="137160"/>
                  </a:lnTo>
                  <a:lnTo>
                    <a:pt x="265176" y="132588"/>
                  </a:lnTo>
                  <a:lnTo>
                    <a:pt x="265061" y="131318"/>
                  </a:lnTo>
                  <a:lnTo>
                    <a:pt x="263029" y="131318"/>
                  </a:lnTo>
                  <a:lnTo>
                    <a:pt x="263029" y="127508"/>
                  </a:lnTo>
                  <a:lnTo>
                    <a:pt x="260527" y="127508"/>
                  </a:lnTo>
                  <a:lnTo>
                    <a:pt x="260527" y="126238"/>
                  </a:lnTo>
                  <a:lnTo>
                    <a:pt x="259461" y="126238"/>
                  </a:lnTo>
                  <a:lnTo>
                    <a:pt x="259461" y="123698"/>
                  </a:lnTo>
                  <a:lnTo>
                    <a:pt x="255993" y="123698"/>
                  </a:lnTo>
                  <a:lnTo>
                    <a:pt x="255993" y="121158"/>
                  </a:lnTo>
                  <a:lnTo>
                    <a:pt x="255384" y="121158"/>
                  </a:lnTo>
                  <a:lnTo>
                    <a:pt x="255384" y="118618"/>
                  </a:lnTo>
                  <a:lnTo>
                    <a:pt x="251447" y="118618"/>
                  </a:lnTo>
                  <a:lnTo>
                    <a:pt x="251345" y="114858"/>
                  </a:lnTo>
                  <a:lnTo>
                    <a:pt x="250901" y="114300"/>
                  </a:lnTo>
                  <a:lnTo>
                    <a:pt x="246888" y="114300"/>
                  </a:lnTo>
                  <a:lnTo>
                    <a:pt x="246888" y="109728"/>
                  </a:lnTo>
                  <a:lnTo>
                    <a:pt x="246773" y="109156"/>
                  </a:lnTo>
                  <a:lnTo>
                    <a:pt x="243560" y="105156"/>
                  </a:lnTo>
                  <a:lnTo>
                    <a:pt x="86868" y="105156"/>
                  </a:lnTo>
                  <a:lnTo>
                    <a:pt x="86982" y="109308"/>
                  </a:lnTo>
                  <a:lnTo>
                    <a:pt x="87325" y="109728"/>
                  </a:lnTo>
                  <a:lnTo>
                    <a:pt x="91440" y="109728"/>
                  </a:lnTo>
                  <a:lnTo>
                    <a:pt x="91440" y="114300"/>
                  </a:lnTo>
                  <a:lnTo>
                    <a:pt x="91554" y="114998"/>
                  </a:lnTo>
                  <a:lnTo>
                    <a:pt x="94665" y="118872"/>
                  </a:lnTo>
                  <a:lnTo>
                    <a:pt x="96075" y="118872"/>
                  </a:lnTo>
                  <a:lnTo>
                    <a:pt x="96075" y="121158"/>
                  </a:lnTo>
                  <a:lnTo>
                    <a:pt x="97523" y="121158"/>
                  </a:lnTo>
                  <a:lnTo>
                    <a:pt x="97523" y="123698"/>
                  </a:lnTo>
                  <a:lnTo>
                    <a:pt x="100647" y="123698"/>
                  </a:lnTo>
                  <a:lnTo>
                    <a:pt x="100647" y="126238"/>
                  </a:lnTo>
                  <a:lnTo>
                    <a:pt x="101079" y="126238"/>
                  </a:lnTo>
                  <a:lnTo>
                    <a:pt x="101079" y="127508"/>
                  </a:lnTo>
                  <a:lnTo>
                    <a:pt x="105194" y="127508"/>
                  </a:lnTo>
                  <a:lnTo>
                    <a:pt x="105194" y="131318"/>
                  </a:lnTo>
                  <a:lnTo>
                    <a:pt x="105270" y="132588"/>
                  </a:lnTo>
                  <a:lnTo>
                    <a:pt x="109728" y="132588"/>
                  </a:lnTo>
                  <a:lnTo>
                    <a:pt x="109728" y="137160"/>
                  </a:lnTo>
                  <a:lnTo>
                    <a:pt x="109842" y="137795"/>
                  </a:lnTo>
                  <a:lnTo>
                    <a:pt x="113004" y="141732"/>
                  </a:lnTo>
                  <a:lnTo>
                    <a:pt x="114325" y="141732"/>
                  </a:lnTo>
                  <a:lnTo>
                    <a:pt x="114325" y="142748"/>
                  </a:lnTo>
                  <a:lnTo>
                    <a:pt x="114414" y="144018"/>
                  </a:lnTo>
                  <a:lnTo>
                    <a:pt x="115862" y="144018"/>
                  </a:lnTo>
                  <a:lnTo>
                    <a:pt x="115862" y="146558"/>
                  </a:lnTo>
                  <a:lnTo>
                    <a:pt x="118935" y="146558"/>
                  </a:lnTo>
                  <a:lnTo>
                    <a:pt x="118935" y="149098"/>
                  </a:lnTo>
                  <a:lnTo>
                    <a:pt x="119430" y="149098"/>
                  </a:lnTo>
                  <a:lnTo>
                    <a:pt x="119430" y="150368"/>
                  </a:lnTo>
                  <a:lnTo>
                    <a:pt x="123482" y="150368"/>
                  </a:lnTo>
                  <a:lnTo>
                    <a:pt x="123482" y="154178"/>
                  </a:lnTo>
                  <a:lnTo>
                    <a:pt x="123558" y="155448"/>
                  </a:lnTo>
                  <a:lnTo>
                    <a:pt x="128016" y="155448"/>
                  </a:lnTo>
                  <a:lnTo>
                    <a:pt x="128016" y="160020"/>
                  </a:lnTo>
                  <a:lnTo>
                    <a:pt x="128130" y="160591"/>
                  </a:lnTo>
                  <a:lnTo>
                    <a:pt x="131356" y="164592"/>
                  </a:lnTo>
                  <a:lnTo>
                    <a:pt x="132613" y="164592"/>
                  </a:lnTo>
                  <a:lnTo>
                    <a:pt x="132613" y="165608"/>
                  </a:lnTo>
                  <a:lnTo>
                    <a:pt x="132702" y="166878"/>
                  </a:lnTo>
                  <a:lnTo>
                    <a:pt x="134200" y="166878"/>
                  </a:lnTo>
                  <a:lnTo>
                    <a:pt x="134200" y="169418"/>
                  </a:lnTo>
                  <a:lnTo>
                    <a:pt x="137223" y="169418"/>
                  </a:lnTo>
                  <a:lnTo>
                    <a:pt x="137223" y="171958"/>
                  </a:lnTo>
                  <a:lnTo>
                    <a:pt x="137769" y="171958"/>
                  </a:lnTo>
                  <a:lnTo>
                    <a:pt x="137769" y="173228"/>
                  </a:lnTo>
                  <a:lnTo>
                    <a:pt x="141770" y="173228"/>
                  </a:lnTo>
                  <a:lnTo>
                    <a:pt x="141770" y="177038"/>
                  </a:lnTo>
                  <a:lnTo>
                    <a:pt x="141846" y="178308"/>
                  </a:lnTo>
                  <a:lnTo>
                    <a:pt x="146304" y="178308"/>
                  </a:lnTo>
                  <a:lnTo>
                    <a:pt x="146304" y="182880"/>
                  </a:lnTo>
                  <a:lnTo>
                    <a:pt x="146418" y="183375"/>
                  </a:lnTo>
                  <a:lnTo>
                    <a:pt x="149694" y="187452"/>
                  </a:lnTo>
                  <a:lnTo>
                    <a:pt x="150901" y="187452"/>
                  </a:lnTo>
                  <a:lnTo>
                    <a:pt x="150901" y="188468"/>
                  </a:lnTo>
                  <a:lnTo>
                    <a:pt x="152044" y="188468"/>
                  </a:lnTo>
                  <a:lnTo>
                    <a:pt x="152044" y="192278"/>
                  </a:lnTo>
                  <a:lnTo>
                    <a:pt x="155511" y="192278"/>
                  </a:lnTo>
                  <a:lnTo>
                    <a:pt x="155511" y="194818"/>
                  </a:lnTo>
                  <a:lnTo>
                    <a:pt x="156121" y="194818"/>
                  </a:lnTo>
                  <a:lnTo>
                    <a:pt x="156121" y="196088"/>
                  </a:lnTo>
                  <a:lnTo>
                    <a:pt x="160058" y="196088"/>
                  </a:lnTo>
                  <a:lnTo>
                    <a:pt x="160058" y="199898"/>
                  </a:lnTo>
                  <a:lnTo>
                    <a:pt x="160185" y="199898"/>
                  </a:lnTo>
                  <a:lnTo>
                    <a:pt x="160185" y="201168"/>
                  </a:lnTo>
                  <a:lnTo>
                    <a:pt x="164592" y="201168"/>
                  </a:lnTo>
                  <a:lnTo>
                    <a:pt x="164592" y="205740"/>
                  </a:lnTo>
                  <a:lnTo>
                    <a:pt x="164706" y="206171"/>
                  </a:lnTo>
                  <a:lnTo>
                    <a:pt x="168033" y="210312"/>
                  </a:lnTo>
                  <a:lnTo>
                    <a:pt x="324612" y="210312"/>
                  </a:lnTo>
                  <a:close/>
                </a:path>
                <a:path w="329564" h="215264">
                  <a:moveTo>
                    <a:pt x="329120" y="211328"/>
                  </a:moveTo>
                  <a:lnTo>
                    <a:pt x="170383" y="211328"/>
                  </a:lnTo>
                  <a:lnTo>
                    <a:pt x="170383" y="215138"/>
                  </a:lnTo>
                  <a:lnTo>
                    <a:pt x="329120" y="215138"/>
                  </a:lnTo>
                  <a:lnTo>
                    <a:pt x="329120" y="211328"/>
                  </a:lnTo>
                  <a:close/>
                </a:path>
              </a:pathLst>
            </a:custGeom>
            <a:solidFill>
              <a:srgbClr val="32E4EA"/>
            </a:solidFill>
          </p:spPr>
          <p:txBody>
            <a:bodyPr wrap="square" lIns="0" tIns="0" rIns="0" bIns="0" rtlCol="0"/>
            <a:lstStyle/>
            <a:p>
              <a:endParaRPr/>
            </a:p>
          </p:txBody>
        </p:sp>
        <p:sp>
          <p:nvSpPr>
            <p:cNvPr id="31" name="object 31"/>
            <p:cNvSpPr/>
            <p:nvPr/>
          </p:nvSpPr>
          <p:spPr>
            <a:xfrm>
              <a:off x="6260490" y="2729229"/>
              <a:ext cx="311150" cy="191770"/>
            </a:xfrm>
            <a:custGeom>
              <a:avLst/>
              <a:gdLst/>
              <a:ahLst/>
              <a:cxnLst/>
              <a:rect l="l" t="t" r="r" b="b"/>
              <a:pathLst>
                <a:path w="311150" h="191769">
                  <a:moveTo>
                    <a:pt x="306247" y="184150"/>
                  </a:moveTo>
                  <a:lnTo>
                    <a:pt x="305803" y="184150"/>
                  </a:lnTo>
                  <a:lnTo>
                    <a:pt x="305803" y="182880"/>
                  </a:lnTo>
                  <a:lnTo>
                    <a:pt x="301726" y="182880"/>
                  </a:lnTo>
                  <a:lnTo>
                    <a:pt x="301726" y="178562"/>
                  </a:lnTo>
                  <a:lnTo>
                    <a:pt x="301675" y="177800"/>
                  </a:lnTo>
                  <a:lnTo>
                    <a:pt x="299694" y="177800"/>
                  </a:lnTo>
                  <a:lnTo>
                    <a:pt x="299694" y="173990"/>
                  </a:lnTo>
                  <a:lnTo>
                    <a:pt x="297103" y="173990"/>
                  </a:lnTo>
                  <a:lnTo>
                    <a:pt x="297103" y="172720"/>
                  </a:lnTo>
                  <a:lnTo>
                    <a:pt x="295617" y="172720"/>
                  </a:lnTo>
                  <a:lnTo>
                    <a:pt x="295617" y="168910"/>
                  </a:lnTo>
                  <a:lnTo>
                    <a:pt x="292531" y="168910"/>
                  </a:lnTo>
                  <a:lnTo>
                    <a:pt x="292531" y="167640"/>
                  </a:lnTo>
                  <a:lnTo>
                    <a:pt x="292468" y="166370"/>
                  </a:lnTo>
                  <a:lnTo>
                    <a:pt x="291541" y="166370"/>
                  </a:lnTo>
                  <a:lnTo>
                    <a:pt x="291541" y="165100"/>
                  </a:lnTo>
                  <a:lnTo>
                    <a:pt x="287959" y="165100"/>
                  </a:lnTo>
                  <a:lnTo>
                    <a:pt x="287959" y="161290"/>
                  </a:lnTo>
                  <a:lnTo>
                    <a:pt x="287464" y="161290"/>
                  </a:lnTo>
                  <a:lnTo>
                    <a:pt x="287464" y="160020"/>
                  </a:lnTo>
                  <a:lnTo>
                    <a:pt x="283438" y="160020"/>
                  </a:lnTo>
                  <a:lnTo>
                    <a:pt x="283438" y="155702"/>
                  </a:lnTo>
                  <a:lnTo>
                    <a:pt x="283362" y="154940"/>
                  </a:lnTo>
                  <a:lnTo>
                    <a:pt x="281343" y="154940"/>
                  </a:lnTo>
                  <a:lnTo>
                    <a:pt x="281343" y="151130"/>
                  </a:lnTo>
                  <a:lnTo>
                    <a:pt x="278815" y="151130"/>
                  </a:lnTo>
                  <a:lnTo>
                    <a:pt x="278815" y="149860"/>
                  </a:lnTo>
                  <a:lnTo>
                    <a:pt x="277266" y="149860"/>
                  </a:lnTo>
                  <a:lnTo>
                    <a:pt x="277266" y="146050"/>
                  </a:lnTo>
                  <a:lnTo>
                    <a:pt x="274243" y="146050"/>
                  </a:lnTo>
                  <a:lnTo>
                    <a:pt x="274243" y="144780"/>
                  </a:lnTo>
                  <a:lnTo>
                    <a:pt x="274180" y="143510"/>
                  </a:lnTo>
                  <a:lnTo>
                    <a:pt x="273189" y="143510"/>
                  </a:lnTo>
                  <a:lnTo>
                    <a:pt x="273189" y="142240"/>
                  </a:lnTo>
                  <a:lnTo>
                    <a:pt x="269671" y="142240"/>
                  </a:lnTo>
                  <a:lnTo>
                    <a:pt x="269671" y="138430"/>
                  </a:lnTo>
                  <a:lnTo>
                    <a:pt x="269113" y="138430"/>
                  </a:lnTo>
                  <a:lnTo>
                    <a:pt x="269113" y="137160"/>
                  </a:lnTo>
                  <a:lnTo>
                    <a:pt x="265150" y="137160"/>
                  </a:lnTo>
                  <a:lnTo>
                    <a:pt x="265150" y="132854"/>
                  </a:lnTo>
                  <a:lnTo>
                    <a:pt x="261480" y="128270"/>
                  </a:lnTo>
                  <a:lnTo>
                    <a:pt x="260515" y="128270"/>
                  </a:lnTo>
                  <a:lnTo>
                    <a:pt x="260515" y="127000"/>
                  </a:lnTo>
                  <a:lnTo>
                    <a:pt x="258927" y="127000"/>
                  </a:lnTo>
                  <a:lnTo>
                    <a:pt x="258927" y="123190"/>
                  </a:lnTo>
                  <a:lnTo>
                    <a:pt x="255955" y="123190"/>
                  </a:lnTo>
                  <a:lnTo>
                    <a:pt x="255955" y="121920"/>
                  </a:lnTo>
                  <a:lnTo>
                    <a:pt x="255358" y="121920"/>
                  </a:lnTo>
                  <a:lnTo>
                    <a:pt x="255358" y="119380"/>
                  </a:lnTo>
                  <a:lnTo>
                    <a:pt x="251383" y="119380"/>
                  </a:lnTo>
                  <a:lnTo>
                    <a:pt x="251383" y="115570"/>
                  </a:lnTo>
                  <a:lnTo>
                    <a:pt x="250774" y="115570"/>
                  </a:lnTo>
                  <a:lnTo>
                    <a:pt x="250774" y="114300"/>
                  </a:lnTo>
                  <a:lnTo>
                    <a:pt x="246862" y="114300"/>
                  </a:lnTo>
                  <a:lnTo>
                    <a:pt x="246862" y="110070"/>
                  </a:lnTo>
                  <a:lnTo>
                    <a:pt x="243128" y="105410"/>
                  </a:lnTo>
                  <a:lnTo>
                    <a:pt x="242227" y="105410"/>
                  </a:lnTo>
                  <a:lnTo>
                    <a:pt x="242227" y="104140"/>
                  </a:lnTo>
                  <a:lnTo>
                    <a:pt x="240588" y="104140"/>
                  </a:lnTo>
                  <a:lnTo>
                    <a:pt x="240588" y="100330"/>
                  </a:lnTo>
                  <a:lnTo>
                    <a:pt x="237655" y="100330"/>
                  </a:lnTo>
                  <a:lnTo>
                    <a:pt x="237655" y="99060"/>
                  </a:lnTo>
                  <a:lnTo>
                    <a:pt x="237020" y="99060"/>
                  </a:lnTo>
                  <a:lnTo>
                    <a:pt x="237020" y="96520"/>
                  </a:lnTo>
                  <a:lnTo>
                    <a:pt x="233083" y="96520"/>
                  </a:lnTo>
                  <a:lnTo>
                    <a:pt x="233083" y="92710"/>
                  </a:lnTo>
                  <a:lnTo>
                    <a:pt x="232435" y="92710"/>
                  </a:lnTo>
                  <a:lnTo>
                    <a:pt x="232435" y="91440"/>
                  </a:lnTo>
                  <a:lnTo>
                    <a:pt x="228561" y="91440"/>
                  </a:lnTo>
                  <a:lnTo>
                    <a:pt x="228460" y="87122"/>
                  </a:lnTo>
                  <a:lnTo>
                    <a:pt x="224790" y="82550"/>
                  </a:lnTo>
                  <a:lnTo>
                    <a:pt x="223939" y="82550"/>
                  </a:lnTo>
                  <a:lnTo>
                    <a:pt x="223939" y="81280"/>
                  </a:lnTo>
                  <a:lnTo>
                    <a:pt x="222237" y="81280"/>
                  </a:lnTo>
                  <a:lnTo>
                    <a:pt x="222237" y="77470"/>
                  </a:lnTo>
                  <a:lnTo>
                    <a:pt x="219367" y="77470"/>
                  </a:lnTo>
                  <a:lnTo>
                    <a:pt x="219367" y="76200"/>
                  </a:lnTo>
                  <a:lnTo>
                    <a:pt x="218668" y="76200"/>
                  </a:lnTo>
                  <a:lnTo>
                    <a:pt x="218668" y="73660"/>
                  </a:lnTo>
                  <a:lnTo>
                    <a:pt x="214795" y="73660"/>
                  </a:lnTo>
                  <a:lnTo>
                    <a:pt x="214795" y="69850"/>
                  </a:lnTo>
                  <a:lnTo>
                    <a:pt x="214083" y="69850"/>
                  </a:lnTo>
                  <a:lnTo>
                    <a:pt x="214083" y="68580"/>
                  </a:lnTo>
                  <a:lnTo>
                    <a:pt x="210286" y="68580"/>
                  </a:lnTo>
                  <a:lnTo>
                    <a:pt x="210286" y="64477"/>
                  </a:lnTo>
                  <a:lnTo>
                    <a:pt x="210108" y="64262"/>
                  </a:lnTo>
                  <a:lnTo>
                    <a:pt x="206438" y="59690"/>
                  </a:lnTo>
                  <a:lnTo>
                    <a:pt x="205638" y="59690"/>
                  </a:lnTo>
                  <a:lnTo>
                    <a:pt x="205638" y="58420"/>
                  </a:lnTo>
                  <a:lnTo>
                    <a:pt x="203898" y="58420"/>
                  </a:lnTo>
                  <a:lnTo>
                    <a:pt x="203898" y="54610"/>
                  </a:lnTo>
                  <a:lnTo>
                    <a:pt x="201079" y="54610"/>
                  </a:lnTo>
                  <a:lnTo>
                    <a:pt x="201079" y="53340"/>
                  </a:lnTo>
                  <a:lnTo>
                    <a:pt x="200329" y="53340"/>
                  </a:lnTo>
                  <a:lnTo>
                    <a:pt x="200329" y="50800"/>
                  </a:lnTo>
                  <a:lnTo>
                    <a:pt x="196507" y="50800"/>
                  </a:lnTo>
                  <a:lnTo>
                    <a:pt x="196507" y="46990"/>
                  </a:lnTo>
                  <a:lnTo>
                    <a:pt x="195745" y="46990"/>
                  </a:lnTo>
                  <a:lnTo>
                    <a:pt x="195745" y="45720"/>
                  </a:lnTo>
                  <a:lnTo>
                    <a:pt x="191998" y="45720"/>
                  </a:lnTo>
                  <a:lnTo>
                    <a:pt x="191998" y="41694"/>
                  </a:lnTo>
                  <a:lnTo>
                    <a:pt x="191770" y="41402"/>
                  </a:lnTo>
                  <a:lnTo>
                    <a:pt x="188099" y="36830"/>
                  </a:lnTo>
                  <a:lnTo>
                    <a:pt x="187350" y="36830"/>
                  </a:lnTo>
                  <a:lnTo>
                    <a:pt x="187350" y="35560"/>
                  </a:lnTo>
                  <a:lnTo>
                    <a:pt x="185559" y="35560"/>
                  </a:lnTo>
                  <a:lnTo>
                    <a:pt x="185559" y="31750"/>
                  </a:lnTo>
                  <a:lnTo>
                    <a:pt x="182791" y="31750"/>
                  </a:lnTo>
                  <a:lnTo>
                    <a:pt x="182791" y="30480"/>
                  </a:lnTo>
                  <a:lnTo>
                    <a:pt x="181991" y="30480"/>
                  </a:lnTo>
                  <a:lnTo>
                    <a:pt x="181991" y="27940"/>
                  </a:lnTo>
                  <a:lnTo>
                    <a:pt x="178219" y="27940"/>
                  </a:lnTo>
                  <a:lnTo>
                    <a:pt x="178219" y="24130"/>
                  </a:lnTo>
                  <a:lnTo>
                    <a:pt x="177406" y="24130"/>
                  </a:lnTo>
                  <a:lnTo>
                    <a:pt x="177406" y="22860"/>
                  </a:lnTo>
                  <a:lnTo>
                    <a:pt x="173697" y="22860"/>
                  </a:lnTo>
                  <a:lnTo>
                    <a:pt x="173596" y="18757"/>
                  </a:lnTo>
                  <a:lnTo>
                    <a:pt x="173431" y="18542"/>
                  </a:lnTo>
                  <a:lnTo>
                    <a:pt x="169138" y="18542"/>
                  </a:lnTo>
                  <a:lnTo>
                    <a:pt x="169138" y="13970"/>
                  </a:lnTo>
                  <a:lnTo>
                    <a:pt x="169062" y="12700"/>
                  </a:lnTo>
                  <a:lnTo>
                    <a:pt x="167208" y="12700"/>
                  </a:lnTo>
                  <a:lnTo>
                    <a:pt x="167208" y="8890"/>
                  </a:lnTo>
                  <a:lnTo>
                    <a:pt x="164503" y="8890"/>
                  </a:lnTo>
                  <a:lnTo>
                    <a:pt x="164503" y="7620"/>
                  </a:lnTo>
                  <a:lnTo>
                    <a:pt x="163639" y="7620"/>
                  </a:lnTo>
                  <a:lnTo>
                    <a:pt x="163639" y="5080"/>
                  </a:lnTo>
                  <a:lnTo>
                    <a:pt x="159931" y="5080"/>
                  </a:lnTo>
                  <a:lnTo>
                    <a:pt x="159931" y="1270"/>
                  </a:lnTo>
                  <a:lnTo>
                    <a:pt x="159054" y="1270"/>
                  </a:lnTo>
                  <a:lnTo>
                    <a:pt x="159054" y="0"/>
                  </a:lnTo>
                  <a:lnTo>
                    <a:pt x="0" y="0"/>
                  </a:lnTo>
                  <a:lnTo>
                    <a:pt x="0" y="1270"/>
                  </a:lnTo>
                  <a:lnTo>
                    <a:pt x="1193" y="1270"/>
                  </a:lnTo>
                  <a:lnTo>
                    <a:pt x="1193" y="5080"/>
                  </a:lnTo>
                  <a:lnTo>
                    <a:pt x="4610" y="5080"/>
                  </a:lnTo>
                  <a:lnTo>
                    <a:pt x="4610" y="7620"/>
                  </a:lnTo>
                  <a:lnTo>
                    <a:pt x="5270" y="7620"/>
                  </a:lnTo>
                  <a:lnTo>
                    <a:pt x="5270" y="8890"/>
                  </a:lnTo>
                  <a:lnTo>
                    <a:pt x="9156" y="8890"/>
                  </a:lnTo>
                  <a:lnTo>
                    <a:pt x="9156" y="12700"/>
                  </a:lnTo>
                  <a:lnTo>
                    <a:pt x="9347" y="12700"/>
                  </a:lnTo>
                  <a:lnTo>
                    <a:pt x="9347" y="13970"/>
                  </a:lnTo>
                  <a:lnTo>
                    <a:pt x="13690" y="13970"/>
                  </a:lnTo>
                  <a:lnTo>
                    <a:pt x="13690" y="18542"/>
                  </a:lnTo>
                  <a:lnTo>
                    <a:pt x="13804" y="18897"/>
                  </a:lnTo>
                  <a:lnTo>
                    <a:pt x="17195" y="23114"/>
                  </a:lnTo>
                  <a:lnTo>
                    <a:pt x="18288" y="23114"/>
                  </a:lnTo>
                  <a:lnTo>
                    <a:pt x="18288" y="24130"/>
                  </a:lnTo>
                  <a:lnTo>
                    <a:pt x="19532" y="24130"/>
                  </a:lnTo>
                  <a:lnTo>
                    <a:pt x="19532" y="27940"/>
                  </a:lnTo>
                  <a:lnTo>
                    <a:pt x="22898" y="27940"/>
                  </a:lnTo>
                  <a:lnTo>
                    <a:pt x="22898" y="30480"/>
                  </a:lnTo>
                  <a:lnTo>
                    <a:pt x="23609" y="30480"/>
                  </a:lnTo>
                  <a:lnTo>
                    <a:pt x="23609" y="31750"/>
                  </a:lnTo>
                  <a:lnTo>
                    <a:pt x="27444" y="31750"/>
                  </a:lnTo>
                  <a:lnTo>
                    <a:pt x="27444" y="35560"/>
                  </a:lnTo>
                  <a:lnTo>
                    <a:pt x="27686" y="35560"/>
                  </a:lnTo>
                  <a:lnTo>
                    <a:pt x="27686" y="36830"/>
                  </a:lnTo>
                  <a:lnTo>
                    <a:pt x="31978" y="36830"/>
                  </a:lnTo>
                  <a:lnTo>
                    <a:pt x="31978" y="41402"/>
                  </a:lnTo>
                  <a:lnTo>
                    <a:pt x="36550" y="41402"/>
                  </a:lnTo>
                  <a:lnTo>
                    <a:pt x="36550" y="45974"/>
                  </a:lnTo>
                  <a:lnTo>
                    <a:pt x="36576" y="46990"/>
                  </a:lnTo>
                  <a:lnTo>
                    <a:pt x="37884" y="46990"/>
                  </a:lnTo>
                  <a:lnTo>
                    <a:pt x="37884" y="50800"/>
                  </a:lnTo>
                  <a:lnTo>
                    <a:pt x="41186" y="50800"/>
                  </a:lnTo>
                  <a:lnTo>
                    <a:pt x="41186" y="53340"/>
                  </a:lnTo>
                  <a:lnTo>
                    <a:pt x="41960" y="53340"/>
                  </a:lnTo>
                  <a:lnTo>
                    <a:pt x="41960" y="54610"/>
                  </a:lnTo>
                  <a:lnTo>
                    <a:pt x="45732" y="54610"/>
                  </a:lnTo>
                  <a:lnTo>
                    <a:pt x="45732" y="58420"/>
                  </a:lnTo>
                  <a:lnTo>
                    <a:pt x="46037" y="58420"/>
                  </a:lnTo>
                  <a:lnTo>
                    <a:pt x="46037" y="59690"/>
                  </a:lnTo>
                  <a:lnTo>
                    <a:pt x="50266" y="59690"/>
                  </a:lnTo>
                  <a:lnTo>
                    <a:pt x="50266" y="64262"/>
                  </a:lnTo>
                  <a:lnTo>
                    <a:pt x="54838" y="64262"/>
                  </a:lnTo>
                  <a:lnTo>
                    <a:pt x="54838" y="68834"/>
                  </a:lnTo>
                  <a:lnTo>
                    <a:pt x="54876" y="69850"/>
                  </a:lnTo>
                  <a:lnTo>
                    <a:pt x="56222" y="69850"/>
                  </a:lnTo>
                  <a:lnTo>
                    <a:pt x="56222" y="73660"/>
                  </a:lnTo>
                  <a:lnTo>
                    <a:pt x="59486" y="73660"/>
                  </a:lnTo>
                  <a:lnTo>
                    <a:pt x="59486" y="76200"/>
                  </a:lnTo>
                  <a:lnTo>
                    <a:pt x="60299" y="76200"/>
                  </a:lnTo>
                  <a:lnTo>
                    <a:pt x="60299" y="77470"/>
                  </a:lnTo>
                  <a:lnTo>
                    <a:pt x="64020" y="77470"/>
                  </a:lnTo>
                  <a:lnTo>
                    <a:pt x="64020" y="81280"/>
                  </a:lnTo>
                  <a:lnTo>
                    <a:pt x="64376" y="81280"/>
                  </a:lnTo>
                  <a:lnTo>
                    <a:pt x="64376" y="82550"/>
                  </a:lnTo>
                  <a:lnTo>
                    <a:pt x="68554" y="82550"/>
                  </a:lnTo>
                  <a:lnTo>
                    <a:pt x="68554" y="87122"/>
                  </a:lnTo>
                  <a:lnTo>
                    <a:pt x="73126" y="87122"/>
                  </a:lnTo>
                  <a:lnTo>
                    <a:pt x="73126" y="91694"/>
                  </a:lnTo>
                  <a:lnTo>
                    <a:pt x="73164" y="92710"/>
                  </a:lnTo>
                  <a:lnTo>
                    <a:pt x="74561" y="92710"/>
                  </a:lnTo>
                  <a:lnTo>
                    <a:pt x="74561" y="96520"/>
                  </a:lnTo>
                  <a:lnTo>
                    <a:pt x="77774" y="96520"/>
                  </a:lnTo>
                  <a:lnTo>
                    <a:pt x="77774" y="99060"/>
                  </a:lnTo>
                  <a:lnTo>
                    <a:pt x="78638" y="99060"/>
                  </a:lnTo>
                  <a:lnTo>
                    <a:pt x="78638" y="100330"/>
                  </a:lnTo>
                  <a:lnTo>
                    <a:pt x="82321" y="100330"/>
                  </a:lnTo>
                  <a:lnTo>
                    <a:pt x="82321" y="104140"/>
                  </a:lnTo>
                  <a:lnTo>
                    <a:pt x="82715" y="104140"/>
                  </a:lnTo>
                  <a:lnTo>
                    <a:pt x="82715" y="105410"/>
                  </a:lnTo>
                  <a:lnTo>
                    <a:pt x="86842" y="105410"/>
                  </a:lnTo>
                  <a:lnTo>
                    <a:pt x="86893" y="109982"/>
                  </a:lnTo>
                  <a:lnTo>
                    <a:pt x="91414" y="109982"/>
                  </a:lnTo>
                  <a:lnTo>
                    <a:pt x="91414" y="114554"/>
                  </a:lnTo>
                  <a:lnTo>
                    <a:pt x="91452" y="115570"/>
                  </a:lnTo>
                  <a:lnTo>
                    <a:pt x="92913" y="115570"/>
                  </a:lnTo>
                  <a:lnTo>
                    <a:pt x="92913" y="119380"/>
                  </a:lnTo>
                  <a:lnTo>
                    <a:pt x="96062" y="119380"/>
                  </a:lnTo>
                  <a:lnTo>
                    <a:pt x="96062" y="121920"/>
                  </a:lnTo>
                  <a:lnTo>
                    <a:pt x="96989" y="121920"/>
                  </a:lnTo>
                  <a:lnTo>
                    <a:pt x="96989" y="123190"/>
                  </a:lnTo>
                  <a:lnTo>
                    <a:pt x="100609" y="123190"/>
                  </a:lnTo>
                  <a:lnTo>
                    <a:pt x="100609" y="127000"/>
                  </a:lnTo>
                  <a:lnTo>
                    <a:pt x="101066" y="127000"/>
                  </a:lnTo>
                  <a:lnTo>
                    <a:pt x="101066" y="128270"/>
                  </a:lnTo>
                  <a:lnTo>
                    <a:pt x="105130" y="128270"/>
                  </a:lnTo>
                  <a:lnTo>
                    <a:pt x="105244" y="132842"/>
                  </a:lnTo>
                  <a:lnTo>
                    <a:pt x="109702" y="132842"/>
                  </a:lnTo>
                  <a:lnTo>
                    <a:pt x="109702" y="137414"/>
                  </a:lnTo>
                  <a:lnTo>
                    <a:pt x="109740" y="138430"/>
                  </a:lnTo>
                  <a:lnTo>
                    <a:pt x="111252" y="138430"/>
                  </a:lnTo>
                  <a:lnTo>
                    <a:pt x="111252" y="142240"/>
                  </a:lnTo>
                  <a:lnTo>
                    <a:pt x="114325" y="142240"/>
                  </a:lnTo>
                  <a:lnTo>
                    <a:pt x="114325" y="143510"/>
                  </a:lnTo>
                  <a:lnTo>
                    <a:pt x="114388" y="144780"/>
                  </a:lnTo>
                  <a:lnTo>
                    <a:pt x="115328" y="144780"/>
                  </a:lnTo>
                  <a:lnTo>
                    <a:pt x="115328" y="146050"/>
                  </a:lnTo>
                  <a:lnTo>
                    <a:pt x="118897" y="146050"/>
                  </a:lnTo>
                  <a:lnTo>
                    <a:pt x="118897" y="149860"/>
                  </a:lnTo>
                  <a:lnTo>
                    <a:pt x="119405" y="149860"/>
                  </a:lnTo>
                  <a:lnTo>
                    <a:pt x="119405" y="151130"/>
                  </a:lnTo>
                  <a:lnTo>
                    <a:pt x="123469" y="151130"/>
                  </a:lnTo>
                  <a:lnTo>
                    <a:pt x="123469" y="154940"/>
                  </a:lnTo>
                  <a:lnTo>
                    <a:pt x="123532" y="156210"/>
                  </a:lnTo>
                  <a:lnTo>
                    <a:pt x="127990" y="156210"/>
                  </a:lnTo>
                  <a:lnTo>
                    <a:pt x="127990" y="160274"/>
                  </a:lnTo>
                  <a:lnTo>
                    <a:pt x="128028" y="161290"/>
                  </a:lnTo>
                  <a:lnTo>
                    <a:pt x="129590" y="161290"/>
                  </a:lnTo>
                  <a:lnTo>
                    <a:pt x="129590" y="165100"/>
                  </a:lnTo>
                  <a:lnTo>
                    <a:pt x="132613" y="165100"/>
                  </a:lnTo>
                  <a:lnTo>
                    <a:pt x="132613" y="166370"/>
                  </a:lnTo>
                  <a:lnTo>
                    <a:pt x="132676" y="167640"/>
                  </a:lnTo>
                  <a:lnTo>
                    <a:pt x="133667" y="167640"/>
                  </a:lnTo>
                  <a:lnTo>
                    <a:pt x="133667" y="168910"/>
                  </a:lnTo>
                  <a:lnTo>
                    <a:pt x="137185" y="168910"/>
                  </a:lnTo>
                  <a:lnTo>
                    <a:pt x="137185" y="172720"/>
                  </a:lnTo>
                  <a:lnTo>
                    <a:pt x="137744" y="172720"/>
                  </a:lnTo>
                  <a:lnTo>
                    <a:pt x="137744" y="173990"/>
                  </a:lnTo>
                  <a:lnTo>
                    <a:pt x="141757" y="173990"/>
                  </a:lnTo>
                  <a:lnTo>
                    <a:pt x="141757" y="177800"/>
                  </a:lnTo>
                  <a:lnTo>
                    <a:pt x="141820" y="179070"/>
                  </a:lnTo>
                  <a:lnTo>
                    <a:pt x="146278" y="179070"/>
                  </a:lnTo>
                  <a:lnTo>
                    <a:pt x="146278" y="183134"/>
                  </a:lnTo>
                  <a:lnTo>
                    <a:pt x="146316" y="184150"/>
                  </a:lnTo>
                  <a:lnTo>
                    <a:pt x="147942" y="184150"/>
                  </a:lnTo>
                  <a:lnTo>
                    <a:pt x="147942" y="187960"/>
                  </a:lnTo>
                  <a:lnTo>
                    <a:pt x="306247" y="187960"/>
                  </a:lnTo>
                  <a:lnTo>
                    <a:pt x="306247" y="184150"/>
                  </a:lnTo>
                  <a:close/>
                </a:path>
                <a:path w="311150" h="191769">
                  <a:moveTo>
                    <a:pt x="310794" y="189230"/>
                  </a:moveTo>
                  <a:lnTo>
                    <a:pt x="151511" y="189230"/>
                  </a:lnTo>
                  <a:lnTo>
                    <a:pt x="151511" y="191770"/>
                  </a:lnTo>
                  <a:lnTo>
                    <a:pt x="310794" y="191770"/>
                  </a:lnTo>
                  <a:lnTo>
                    <a:pt x="310794" y="189230"/>
                  </a:lnTo>
                  <a:close/>
                </a:path>
              </a:pathLst>
            </a:custGeom>
            <a:solidFill>
              <a:srgbClr val="32E4EA"/>
            </a:solidFill>
          </p:spPr>
          <p:txBody>
            <a:bodyPr wrap="square" lIns="0" tIns="0" rIns="0" bIns="0" rtlCol="0"/>
            <a:lstStyle/>
            <a:p>
              <a:endParaRPr/>
            </a:p>
          </p:txBody>
        </p:sp>
        <p:sp>
          <p:nvSpPr>
            <p:cNvPr id="32" name="object 32"/>
            <p:cNvSpPr/>
            <p:nvPr/>
          </p:nvSpPr>
          <p:spPr>
            <a:xfrm>
              <a:off x="6411392" y="2917189"/>
              <a:ext cx="297180" cy="178435"/>
            </a:xfrm>
            <a:custGeom>
              <a:avLst/>
              <a:gdLst/>
              <a:ahLst/>
              <a:cxnLst/>
              <a:rect l="l" t="t" r="r" b="b"/>
              <a:pathLst>
                <a:path w="297179" h="178435">
                  <a:moveTo>
                    <a:pt x="297129" y="173482"/>
                  </a:moveTo>
                  <a:lnTo>
                    <a:pt x="297103" y="172720"/>
                  </a:lnTo>
                  <a:lnTo>
                    <a:pt x="295529" y="172720"/>
                  </a:lnTo>
                  <a:lnTo>
                    <a:pt x="295529" y="168910"/>
                  </a:lnTo>
                  <a:lnTo>
                    <a:pt x="292519" y="168910"/>
                  </a:lnTo>
                  <a:lnTo>
                    <a:pt x="292519" y="167640"/>
                  </a:lnTo>
                  <a:lnTo>
                    <a:pt x="292442" y="166370"/>
                  </a:lnTo>
                  <a:lnTo>
                    <a:pt x="290944" y="166370"/>
                  </a:lnTo>
                  <a:lnTo>
                    <a:pt x="290944" y="163830"/>
                  </a:lnTo>
                  <a:lnTo>
                    <a:pt x="287921" y="163830"/>
                  </a:lnTo>
                  <a:lnTo>
                    <a:pt x="287921" y="161290"/>
                  </a:lnTo>
                  <a:lnTo>
                    <a:pt x="287388" y="161290"/>
                  </a:lnTo>
                  <a:lnTo>
                    <a:pt x="287388" y="160020"/>
                  </a:lnTo>
                  <a:lnTo>
                    <a:pt x="283362" y="160020"/>
                  </a:lnTo>
                  <a:lnTo>
                    <a:pt x="283362" y="156210"/>
                  </a:lnTo>
                  <a:lnTo>
                    <a:pt x="283298" y="154940"/>
                  </a:lnTo>
                  <a:lnTo>
                    <a:pt x="278841" y="154940"/>
                  </a:lnTo>
                  <a:lnTo>
                    <a:pt x="278841" y="150622"/>
                  </a:lnTo>
                  <a:lnTo>
                    <a:pt x="278815" y="149860"/>
                  </a:lnTo>
                  <a:lnTo>
                    <a:pt x="277190" y="149860"/>
                  </a:lnTo>
                  <a:lnTo>
                    <a:pt x="277190" y="146050"/>
                  </a:lnTo>
                  <a:lnTo>
                    <a:pt x="274231" y="146050"/>
                  </a:lnTo>
                  <a:lnTo>
                    <a:pt x="274231" y="144780"/>
                  </a:lnTo>
                  <a:lnTo>
                    <a:pt x="273113" y="144780"/>
                  </a:lnTo>
                  <a:lnTo>
                    <a:pt x="273113" y="140970"/>
                  </a:lnTo>
                  <a:lnTo>
                    <a:pt x="269621" y="140970"/>
                  </a:lnTo>
                  <a:lnTo>
                    <a:pt x="269621" y="138430"/>
                  </a:lnTo>
                  <a:lnTo>
                    <a:pt x="269036" y="138430"/>
                  </a:lnTo>
                  <a:lnTo>
                    <a:pt x="269036" y="137160"/>
                  </a:lnTo>
                  <a:lnTo>
                    <a:pt x="265074" y="137160"/>
                  </a:lnTo>
                  <a:lnTo>
                    <a:pt x="265074" y="133350"/>
                  </a:lnTo>
                  <a:lnTo>
                    <a:pt x="264960" y="132080"/>
                  </a:lnTo>
                  <a:lnTo>
                    <a:pt x="260553" y="132080"/>
                  </a:lnTo>
                  <a:lnTo>
                    <a:pt x="260553" y="127762"/>
                  </a:lnTo>
                  <a:lnTo>
                    <a:pt x="260527" y="127000"/>
                  </a:lnTo>
                  <a:lnTo>
                    <a:pt x="258851" y="127000"/>
                  </a:lnTo>
                  <a:lnTo>
                    <a:pt x="258851" y="123190"/>
                  </a:lnTo>
                  <a:lnTo>
                    <a:pt x="255943" y="123190"/>
                  </a:lnTo>
                  <a:lnTo>
                    <a:pt x="255943" y="121920"/>
                  </a:lnTo>
                  <a:lnTo>
                    <a:pt x="254774" y="121920"/>
                  </a:lnTo>
                  <a:lnTo>
                    <a:pt x="254774" y="118110"/>
                  </a:lnTo>
                  <a:lnTo>
                    <a:pt x="251333" y="118110"/>
                  </a:lnTo>
                  <a:lnTo>
                    <a:pt x="251333" y="115570"/>
                  </a:lnTo>
                  <a:lnTo>
                    <a:pt x="250698" y="115570"/>
                  </a:lnTo>
                  <a:lnTo>
                    <a:pt x="250698" y="114300"/>
                  </a:lnTo>
                  <a:lnTo>
                    <a:pt x="246786" y="114300"/>
                  </a:lnTo>
                  <a:lnTo>
                    <a:pt x="246786" y="110490"/>
                  </a:lnTo>
                  <a:lnTo>
                    <a:pt x="246621" y="110490"/>
                  </a:lnTo>
                  <a:lnTo>
                    <a:pt x="246621" y="109220"/>
                  </a:lnTo>
                  <a:lnTo>
                    <a:pt x="242265" y="109220"/>
                  </a:lnTo>
                  <a:lnTo>
                    <a:pt x="242265" y="104902"/>
                  </a:lnTo>
                  <a:lnTo>
                    <a:pt x="242239" y="104140"/>
                  </a:lnTo>
                  <a:lnTo>
                    <a:pt x="240499" y="104140"/>
                  </a:lnTo>
                  <a:lnTo>
                    <a:pt x="240499" y="100330"/>
                  </a:lnTo>
                  <a:lnTo>
                    <a:pt x="237655" y="100330"/>
                  </a:lnTo>
                  <a:lnTo>
                    <a:pt x="237655" y="99060"/>
                  </a:lnTo>
                  <a:lnTo>
                    <a:pt x="236423" y="99060"/>
                  </a:lnTo>
                  <a:lnTo>
                    <a:pt x="236423" y="95250"/>
                  </a:lnTo>
                  <a:lnTo>
                    <a:pt x="233045" y="95250"/>
                  </a:lnTo>
                  <a:lnTo>
                    <a:pt x="233045" y="92710"/>
                  </a:lnTo>
                  <a:lnTo>
                    <a:pt x="232346" y="92710"/>
                  </a:lnTo>
                  <a:lnTo>
                    <a:pt x="232346" y="91440"/>
                  </a:lnTo>
                  <a:lnTo>
                    <a:pt x="228498" y="91440"/>
                  </a:lnTo>
                  <a:lnTo>
                    <a:pt x="228498" y="87630"/>
                  </a:lnTo>
                  <a:lnTo>
                    <a:pt x="228269" y="87630"/>
                  </a:lnTo>
                  <a:lnTo>
                    <a:pt x="228269" y="86360"/>
                  </a:lnTo>
                  <a:lnTo>
                    <a:pt x="223977" y="86360"/>
                  </a:lnTo>
                  <a:lnTo>
                    <a:pt x="223977" y="82042"/>
                  </a:lnTo>
                  <a:lnTo>
                    <a:pt x="223951" y="81280"/>
                  </a:lnTo>
                  <a:lnTo>
                    <a:pt x="222161" y="81280"/>
                  </a:lnTo>
                  <a:lnTo>
                    <a:pt x="222161" y="77470"/>
                  </a:lnTo>
                  <a:lnTo>
                    <a:pt x="219354" y="77470"/>
                  </a:lnTo>
                  <a:lnTo>
                    <a:pt x="219354" y="76200"/>
                  </a:lnTo>
                  <a:lnTo>
                    <a:pt x="218084" y="76200"/>
                  </a:lnTo>
                  <a:lnTo>
                    <a:pt x="218084" y="72390"/>
                  </a:lnTo>
                  <a:lnTo>
                    <a:pt x="214757" y="72390"/>
                  </a:lnTo>
                  <a:lnTo>
                    <a:pt x="214757" y="69850"/>
                  </a:lnTo>
                  <a:lnTo>
                    <a:pt x="214007" y="69850"/>
                  </a:lnTo>
                  <a:lnTo>
                    <a:pt x="214007" y="68580"/>
                  </a:lnTo>
                  <a:lnTo>
                    <a:pt x="210210" y="68580"/>
                  </a:lnTo>
                  <a:lnTo>
                    <a:pt x="210210" y="64770"/>
                  </a:lnTo>
                  <a:lnTo>
                    <a:pt x="209931" y="64770"/>
                  </a:lnTo>
                  <a:lnTo>
                    <a:pt x="209931" y="63500"/>
                  </a:lnTo>
                  <a:lnTo>
                    <a:pt x="205689" y="63500"/>
                  </a:lnTo>
                  <a:lnTo>
                    <a:pt x="205689" y="59182"/>
                  </a:lnTo>
                  <a:lnTo>
                    <a:pt x="205651" y="58420"/>
                  </a:lnTo>
                  <a:lnTo>
                    <a:pt x="203822" y="58420"/>
                  </a:lnTo>
                  <a:lnTo>
                    <a:pt x="203822" y="54610"/>
                  </a:lnTo>
                  <a:lnTo>
                    <a:pt x="201066" y="54610"/>
                  </a:lnTo>
                  <a:lnTo>
                    <a:pt x="201066" y="53340"/>
                  </a:lnTo>
                  <a:lnTo>
                    <a:pt x="199745" y="53340"/>
                  </a:lnTo>
                  <a:lnTo>
                    <a:pt x="199745" y="49530"/>
                  </a:lnTo>
                  <a:lnTo>
                    <a:pt x="196469" y="49530"/>
                  </a:lnTo>
                  <a:lnTo>
                    <a:pt x="196469" y="46990"/>
                  </a:lnTo>
                  <a:lnTo>
                    <a:pt x="195668" y="46990"/>
                  </a:lnTo>
                  <a:lnTo>
                    <a:pt x="195668" y="45720"/>
                  </a:lnTo>
                  <a:lnTo>
                    <a:pt x="191922" y="45720"/>
                  </a:lnTo>
                  <a:lnTo>
                    <a:pt x="191922" y="41910"/>
                  </a:lnTo>
                  <a:lnTo>
                    <a:pt x="191592" y="41910"/>
                  </a:lnTo>
                  <a:lnTo>
                    <a:pt x="191592" y="40640"/>
                  </a:lnTo>
                  <a:lnTo>
                    <a:pt x="187401" y="40640"/>
                  </a:lnTo>
                  <a:lnTo>
                    <a:pt x="187401" y="36322"/>
                  </a:lnTo>
                  <a:lnTo>
                    <a:pt x="187363" y="35560"/>
                  </a:lnTo>
                  <a:lnTo>
                    <a:pt x="185470" y="35560"/>
                  </a:lnTo>
                  <a:lnTo>
                    <a:pt x="185470" y="31750"/>
                  </a:lnTo>
                  <a:lnTo>
                    <a:pt x="182778" y="31750"/>
                  </a:lnTo>
                  <a:lnTo>
                    <a:pt x="182778" y="30480"/>
                  </a:lnTo>
                  <a:lnTo>
                    <a:pt x="181394" y="30480"/>
                  </a:lnTo>
                  <a:lnTo>
                    <a:pt x="181394" y="26670"/>
                  </a:lnTo>
                  <a:lnTo>
                    <a:pt x="178181" y="26670"/>
                  </a:lnTo>
                  <a:lnTo>
                    <a:pt x="178181" y="24130"/>
                  </a:lnTo>
                  <a:lnTo>
                    <a:pt x="177317" y="24130"/>
                  </a:lnTo>
                  <a:lnTo>
                    <a:pt x="177317" y="22860"/>
                  </a:lnTo>
                  <a:lnTo>
                    <a:pt x="173634" y="22860"/>
                  </a:lnTo>
                  <a:lnTo>
                    <a:pt x="173634" y="19050"/>
                  </a:lnTo>
                  <a:lnTo>
                    <a:pt x="173240" y="19050"/>
                  </a:lnTo>
                  <a:lnTo>
                    <a:pt x="173240" y="17780"/>
                  </a:lnTo>
                  <a:lnTo>
                    <a:pt x="169113" y="17780"/>
                  </a:lnTo>
                  <a:lnTo>
                    <a:pt x="169113" y="13462"/>
                  </a:lnTo>
                  <a:lnTo>
                    <a:pt x="169075" y="12700"/>
                  </a:lnTo>
                  <a:lnTo>
                    <a:pt x="167132" y="12700"/>
                  </a:lnTo>
                  <a:lnTo>
                    <a:pt x="167132" y="8890"/>
                  </a:lnTo>
                  <a:lnTo>
                    <a:pt x="164490" y="8890"/>
                  </a:lnTo>
                  <a:lnTo>
                    <a:pt x="164490" y="7620"/>
                  </a:lnTo>
                  <a:lnTo>
                    <a:pt x="163055" y="7620"/>
                  </a:lnTo>
                  <a:lnTo>
                    <a:pt x="163055" y="3810"/>
                  </a:lnTo>
                  <a:lnTo>
                    <a:pt x="159893" y="3810"/>
                  </a:lnTo>
                  <a:lnTo>
                    <a:pt x="159893" y="1270"/>
                  </a:lnTo>
                  <a:lnTo>
                    <a:pt x="158978" y="1270"/>
                  </a:lnTo>
                  <a:lnTo>
                    <a:pt x="158978" y="0"/>
                  </a:lnTo>
                  <a:lnTo>
                    <a:pt x="0" y="0"/>
                  </a:lnTo>
                  <a:lnTo>
                    <a:pt x="0" y="1270"/>
                  </a:lnTo>
                  <a:lnTo>
                    <a:pt x="609" y="1270"/>
                  </a:lnTo>
                  <a:lnTo>
                    <a:pt x="609" y="3810"/>
                  </a:lnTo>
                  <a:lnTo>
                    <a:pt x="4572" y="3810"/>
                  </a:lnTo>
                  <a:lnTo>
                    <a:pt x="4572" y="7620"/>
                  </a:lnTo>
                  <a:lnTo>
                    <a:pt x="5194" y="7620"/>
                  </a:lnTo>
                  <a:lnTo>
                    <a:pt x="5194" y="8890"/>
                  </a:lnTo>
                  <a:lnTo>
                    <a:pt x="9144" y="8890"/>
                  </a:lnTo>
                  <a:lnTo>
                    <a:pt x="9144" y="12700"/>
                  </a:lnTo>
                  <a:lnTo>
                    <a:pt x="9271" y="12700"/>
                  </a:lnTo>
                  <a:lnTo>
                    <a:pt x="9271" y="13970"/>
                  </a:lnTo>
                  <a:lnTo>
                    <a:pt x="13665" y="13970"/>
                  </a:lnTo>
                  <a:lnTo>
                    <a:pt x="13665" y="18034"/>
                  </a:lnTo>
                  <a:lnTo>
                    <a:pt x="13716" y="19050"/>
                  </a:lnTo>
                  <a:lnTo>
                    <a:pt x="15379" y="19050"/>
                  </a:lnTo>
                  <a:lnTo>
                    <a:pt x="15379" y="22860"/>
                  </a:lnTo>
                  <a:lnTo>
                    <a:pt x="18288" y="22860"/>
                  </a:lnTo>
                  <a:lnTo>
                    <a:pt x="18288" y="24130"/>
                  </a:lnTo>
                  <a:lnTo>
                    <a:pt x="18948" y="24130"/>
                  </a:lnTo>
                  <a:lnTo>
                    <a:pt x="18948" y="26670"/>
                  </a:lnTo>
                  <a:lnTo>
                    <a:pt x="22860" y="26670"/>
                  </a:lnTo>
                  <a:lnTo>
                    <a:pt x="22860" y="30480"/>
                  </a:lnTo>
                  <a:lnTo>
                    <a:pt x="23533" y="30480"/>
                  </a:lnTo>
                  <a:lnTo>
                    <a:pt x="23533" y="31750"/>
                  </a:lnTo>
                  <a:lnTo>
                    <a:pt x="27432" y="31750"/>
                  </a:lnTo>
                  <a:lnTo>
                    <a:pt x="27432" y="35560"/>
                  </a:lnTo>
                  <a:lnTo>
                    <a:pt x="27609" y="35560"/>
                  </a:lnTo>
                  <a:lnTo>
                    <a:pt x="27609" y="36830"/>
                  </a:lnTo>
                  <a:lnTo>
                    <a:pt x="31953" y="36830"/>
                  </a:lnTo>
                  <a:lnTo>
                    <a:pt x="31953" y="40894"/>
                  </a:lnTo>
                  <a:lnTo>
                    <a:pt x="32004" y="41910"/>
                  </a:lnTo>
                  <a:lnTo>
                    <a:pt x="33718" y="41910"/>
                  </a:lnTo>
                  <a:lnTo>
                    <a:pt x="33718" y="45720"/>
                  </a:lnTo>
                  <a:lnTo>
                    <a:pt x="36576" y="45720"/>
                  </a:lnTo>
                  <a:lnTo>
                    <a:pt x="36576" y="46990"/>
                  </a:lnTo>
                  <a:lnTo>
                    <a:pt x="37287" y="46990"/>
                  </a:lnTo>
                  <a:lnTo>
                    <a:pt x="37287" y="49530"/>
                  </a:lnTo>
                  <a:lnTo>
                    <a:pt x="41148" y="49530"/>
                  </a:lnTo>
                  <a:lnTo>
                    <a:pt x="41148" y="53340"/>
                  </a:lnTo>
                  <a:lnTo>
                    <a:pt x="41871" y="53340"/>
                  </a:lnTo>
                  <a:lnTo>
                    <a:pt x="41871" y="54610"/>
                  </a:lnTo>
                  <a:lnTo>
                    <a:pt x="45720" y="54610"/>
                  </a:lnTo>
                  <a:lnTo>
                    <a:pt x="45720" y="58420"/>
                  </a:lnTo>
                  <a:lnTo>
                    <a:pt x="45948" y="58420"/>
                  </a:lnTo>
                  <a:lnTo>
                    <a:pt x="45948" y="59690"/>
                  </a:lnTo>
                  <a:lnTo>
                    <a:pt x="50241" y="59690"/>
                  </a:lnTo>
                  <a:lnTo>
                    <a:pt x="50241" y="63754"/>
                  </a:lnTo>
                  <a:lnTo>
                    <a:pt x="50292" y="64770"/>
                  </a:lnTo>
                  <a:lnTo>
                    <a:pt x="52070" y="64770"/>
                  </a:lnTo>
                  <a:lnTo>
                    <a:pt x="52070" y="68580"/>
                  </a:lnTo>
                  <a:lnTo>
                    <a:pt x="54864" y="68580"/>
                  </a:lnTo>
                  <a:lnTo>
                    <a:pt x="54864" y="69850"/>
                  </a:lnTo>
                  <a:lnTo>
                    <a:pt x="55638" y="69850"/>
                  </a:lnTo>
                  <a:lnTo>
                    <a:pt x="55638" y="72390"/>
                  </a:lnTo>
                  <a:lnTo>
                    <a:pt x="59436" y="72390"/>
                  </a:lnTo>
                  <a:lnTo>
                    <a:pt x="59436" y="76200"/>
                  </a:lnTo>
                  <a:lnTo>
                    <a:pt x="60223" y="76200"/>
                  </a:lnTo>
                  <a:lnTo>
                    <a:pt x="60223" y="77470"/>
                  </a:lnTo>
                  <a:lnTo>
                    <a:pt x="64008" y="77470"/>
                  </a:lnTo>
                  <a:lnTo>
                    <a:pt x="64008" y="81280"/>
                  </a:lnTo>
                  <a:lnTo>
                    <a:pt x="64300" y="81280"/>
                  </a:lnTo>
                  <a:lnTo>
                    <a:pt x="64300" y="82550"/>
                  </a:lnTo>
                  <a:lnTo>
                    <a:pt x="68529" y="82550"/>
                  </a:lnTo>
                  <a:lnTo>
                    <a:pt x="68529" y="86614"/>
                  </a:lnTo>
                  <a:lnTo>
                    <a:pt x="68592" y="87630"/>
                  </a:lnTo>
                  <a:lnTo>
                    <a:pt x="70408" y="87630"/>
                  </a:lnTo>
                  <a:lnTo>
                    <a:pt x="70408" y="91440"/>
                  </a:lnTo>
                  <a:lnTo>
                    <a:pt x="73152" y="91440"/>
                  </a:lnTo>
                  <a:lnTo>
                    <a:pt x="73152" y="92710"/>
                  </a:lnTo>
                  <a:lnTo>
                    <a:pt x="73977" y="92710"/>
                  </a:lnTo>
                  <a:lnTo>
                    <a:pt x="73977" y="95250"/>
                  </a:lnTo>
                  <a:lnTo>
                    <a:pt x="77724" y="95250"/>
                  </a:lnTo>
                  <a:lnTo>
                    <a:pt x="77724" y="99060"/>
                  </a:lnTo>
                  <a:lnTo>
                    <a:pt x="78562" y="99060"/>
                  </a:lnTo>
                  <a:lnTo>
                    <a:pt x="78562" y="100330"/>
                  </a:lnTo>
                  <a:lnTo>
                    <a:pt x="82296" y="100330"/>
                  </a:lnTo>
                  <a:lnTo>
                    <a:pt x="82296" y="104140"/>
                  </a:lnTo>
                  <a:lnTo>
                    <a:pt x="82638" y="104140"/>
                  </a:lnTo>
                  <a:lnTo>
                    <a:pt x="82638" y="105410"/>
                  </a:lnTo>
                  <a:lnTo>
                    <a:pt x="86817" y="105410"/>
                  </a:lnTo>
                  <a:lnTo>
                    <a:pt x="86817" y="109474"/>
                  </a:lnTo>
                  <a:lnTo>
                    <a:pt x="86880" y="110490"/>
                  </a:lnTo>
                  <a:lnTo>
                    <a:pt x="88760" y="110490"/>
                  </a:lnTo>
                  <a:lnTo>
                    <a:pt x="88760" y="114300"/>
                  </a:lnTo>
                  <a:lnTo>
                    <a:pt x="91452" y="114300"/>
                  </a:lnTo>
                  <a:lnTo>
                    <a:pt x="91452" y="115570"/>
                  </a:lnTo>
                  <a:lnTo>
                    <a:pt x="92316" y="115570"/>
                  </a:lnTo>
                  <a:lnTo>
                    <a:pt x="92316" y="118110"/>
                  </a:lnTo>
                  <a:lnTo>
                    <a:pt x="96012" y="118110"/>
                  </a:lnTo>
                  <a:lnTo>
                    <a:pt x="96012" y="121920"/>
                  </a:lnTo>
                  <a:lnTo>
                    <a:pt x="96901" y="121920"/>
                  </a:lnTo>
                  <a:lnTo>
                    <a:pt x="96901" y="123190"/>
                  </a:lnTo>
                  <a:lnTo>
                    <a:pt x="100584" y="123190"/>
                  </a:lnTo>
                  <a:lnTo>
                    <a:pt x="100584" y="127000"/>
                  </a:lnTo>
                  <a:lnTo>
                    <a:pt x="100977" y="127000"/>
                  </a:lnTo>
                  <a:lnTo>
                    <a:pt x="100977" y="128270"/>
                  </a:lnTo>
                  <a:lnTo>
                    <a:pt x="105105" y="128270"/>
                  </a:lnTo>
                  <a:lnTo>
                    <a:pt x="105105" y="132334"/>
                  </a:lnTo>
                  <a:lnTo>
                    <a:pt x="105181" y="133350"/>
                  </a:lnTo>
                  <a:lnTo>
                    <a:pt x="107099" y="133350"/>
                  </a:lnTo>
                  <a:lnTo>
                    <a:pt x="107099" y="137160"/>
                  </a:lnTo>
                  <a:lnTo>
                    <a:pt x="109740" y="137160"/>
                  </a:lnTo>
                  <a:lnTo>
                    <a:pt x="109740" y="138430"/>
                  </a:lnTo>
                  <a:lnTo>
                    <a:pt x="110667" y="138430"/>
                  </a:lnTo>
                  <a:lnTo>
                    <a:pt x="110667" y="140970"/>
                  </a:lnTo>
                  <a:lnTo>
                    <a:pt x="114300" y="140970"/>
                  </a:lnTo>
                  <a:lnTo>
                    <a:pt x="114300" y="144780"/>
                  </a:lnTo>
                  <a:lnTo>
                    <a:pt x="115252" y="144780"/>
                  </a:lnTo>
                  <a:lnTo>
                    <a:pt x="115252" y="146050"/>
                  </a:lnTo>
                  <a:lnTo>
                    <a:pt x="118872" y="146050"/>
                  </a:lnTo>
                  <a:lnTo>
                    <a:pt x="118872" y="149860"/>
                  </a:lnTo>
                  <a:lnTo>
                    <a:pt x="119329" y="149860"/>
                  </a:lnTo>
                  <a:lnTo>
                    <a:pt x="119329" y="151130"/>
                  </a:lnTo>
                  <a:lnTo>
                    <a:pt x="123393" y="151130"/>
                  </a:lnTo>
                  <a:lnTo>
                    <a:pt x="123393" y="155194"/>
                  </a:lnTo>
                  <a:lnTo>
                    <a:pt x="123482" y="156210"/>
                  </a:lnTo>
                  <a:lnTo>
                    <a:pt x="125437" y="156210"/>
                  </a:lnTo>
                  <a:lnTo>
                    <a:pt x="125437" y="160020"/>
                  </a:lnTo>
                  <a:lnTo>
                    <a:pt x="128028" y="160020"/>
                  </a:lnTo>
                  <a:lnTo>
                    <a:pt x="128028" y="161290"/>
                  </a:lnTo>
                  <a:lnTo>
                    <a:pt x="129006" y="161290"/>
                  </a:lnTo>
                  <a:lnTo>
                    <a:pt x="129006" y="163830"/>
                  </a:lnTo>
                  <a:lnTo>
                    <a:pt x="132562" y="163830"/>
                  </a:lnTo>
                  <a:lnTo>
                    <a:pt x="132562" y="166370"/>
                  </a:lnTo>
                  <a:lnTo>
                    <a:pt x="132651" y="167640"/>
                  </a:lnTo>
                  <a:lnTo>
                    <a:pt x="133591" y="167640"/>
                  </a:lnTo>
                  <a:lnTo>
                    <a:pt x="133591" y="168910"/>
                  </a:lnTo>
                  <a:lnTo>
                    <a:pt x="137160" y="168910"/>
                  </a:lnTo>
                  <a:lnTo>
                    <a:pt x="137160" y="172720"/>
                  </a:lnTo>
                  <a:lnTo>
                    <a:pt x="137668" y="172720"/>
                  </a:lnTo>
                  <a:lnTo>
                    <a:pt x="137668" y="173990"/>
                  </a:lnTo>
                  <a:lnTo>
                    <a:pt x="141681" y="173990"/>
                  </a:lnTo>
                  <a:lnTo>
                    <a:pt x="141681" y="178054"/>
                  </a:lnTo>
                  <a:lnTo>
                    <a:pt x="297129" y="178054"/>
                  </a:lnTo>
                  <a:lnTo>
                    <a:pt x="297129" y="173482"/>
                  </a:lnTo>
                  <a:close/>
                </a:path>
              </a:pathLst>
            </a:custGeom>
            <a:solidFill>
              <a:srgbClr val="32E4EA"/>
            </a:solidFill>
          </p:spPr>
          <p:txBody>
            <a:bodyPr wrap="square" lIns="0" tIns="0" rIns="0" bIns="0" rtlCol="0"/>
            <a:lstStyle/>
            <a:p>
              <a:endParaRPr/>
            </a:p>
          </p:txBody>
        </p:sp>
        <p:sp>
          <p:nvSpPr>
            <p:cNvPr id="33" name="object 33"/>
            <p:cNvSpPr/>
            <p:nvPr/>
          </p:nvSpPr>
          <p:spPr>
            <a:xfrm>
              <a:off x="6553073" y="3090671"/>
              <a:ext cx="173990" cy="104139"/>
            </a:xfrm>
            <a:custGeom>
              <a:avLst/>
              <a:gdLst/>
              <a:ahLst/>
              <a:cxnLst/>
              <a:rect l="l" t="t" r="r" b="b"/>
              <a:pathLst>
                <a:path w="173990" h="104139">
                  <a:moveTo>
                    <a:pt x="134708" y="59436"/>
                  </a:moveTo>
                  <a:lnTo>
                    <a:pt x="45720" y="59436"/>
                  </a:lnTo>
                  <a:lnTo>
                    <a:pt x="45720" y="61849"/>
                  </a:lnTo>
                  <a:lnTo>
                    <a:pt x="47447" y="64008"/>
                  </a:lnTo>
                  <a:lnTo>
                    <a:pt x="50292" y="64008"/>
                  </a:lnTo>
                  <a:lnTo>
                    <a:pt x="50292" y="67551"/>
                  </a:lnTo>
                  <a:lnTo>
                    <a:pt x="51117" y="68580"/>
                  </a:lnTo>
                  <a:lnTo>
                    <a:pt x="54864" y="68580"/>
                  </a:lnTo>
                  <a:lnTo>
                    <a:pt x="54864" y="73152"/>
                  </a:lnTo>
                  <a:lnTo>
                    <a:pt x="59436" y="73152"/>
                  </a:lnTo>
                  <a:lnTo>
                    <a:pt x="59436" y="77724"/>
                  </a:lnTo>
                  <a:lnTo>
                    <a:pt x="59436" y="78943"/>
                  </a:lnTo>
                  <a:lnTo>
                    <a:pt x="62128" y="82296"/>
                  </a:lnTo>
                  <a:lnTo>
                    <a:pt x="64008" y="82296"/>
                  </a:lnTo>
                  <a:lnTo>
                    <a:pt x="64008" y="84645"/>
                  </a:lnTo>
                  <a:lnTo>
                    <a:pt x="65798" y="86868"/>
                  </a:lnTo>
                  <a:lnTo>
                    <a:pt x="68580" y="86868"/>
                  </a:lnTo>
                  <a:lnTo>
                    <a:pt x="68580" y="90347"/>
                  </a:lnTo>
                  <a:lnTo>
                    <a:pt x="69469" y="91440"/>
                  </a:lnTo>
                  <a:lnTo>
                    <a:pt x="73152" y="91440"/>
                  </a:lnTo>
                  <a:lnTo>
                    <a:pt x="73152" y="96012"/>
                  </a:lnTo>
                  <a:lnTo>
                    <a:pt x="77724" y="96012"/>
                  </a:lnTo>
                  <a:lnTo>
                    <a:pt x="77724" y="100584"/>
                  </a:lnTo>
                  <a:lnTo>
                    <a:pt x="77724" y="101739"/>
                  </a:lnTo>
                  <a:lnTo>
                    <a:pt x="79248" y="103632"/>
                  </a:lnTo>
                  <a:lnTo>
                    <a:pt x="82296" y="101206"/>
                  </a:lnTo>
                  <a:lnTo>
                    <a:pt x="82296" y="100584"/>
                  </a:lnTo>
                  <a:lnTo>
                    <a:pt x="83070" y="100584"/>
                  </a:lnTo>
                  <a:lnTo>
                    <a:pt x="88811" y="96012"/>
                  </a:lnTo>
                  <a:lnTo>
                    <a:pt x="94551" y="91440"/>
                  </a:lnTo>
                  <a:lnTo>
                    <a:pt x="100279" y="86868"/>
                  </a:lnTo>
                  <a:lnTo>
                    <a:pt x="105156" y="82994"/>
                  </a:lnTo>
                  <a:lnTo>
                    <a:pt x="105156" y="82296"/>
                  </a:lnTo>
                  <a:lnTo>
                    <a:pt x="106019" y="82296"/>
                  </a:lnTo>
                  <a:lnTo>
                    <a:pt x="111760" y="77724"/>
                  </a:lnTo>
                  <a:lnTo>
                    <a:pt x="117500" y="73152"/>
                  </a:lnTo>
                  <a:lnTo>
                    <a:pt x="123228" y="68580"/>
                  </a:lnTo>
                  <a:lnTo>
                    <a:pt x="128016" y="64770"/>
                  </a:lnTo>
                  <a:lnTo>
                    <a:pt x="128016" y="64008"/>
                  </a:lnTo>
                  <a:lnTo>
                    <a:pt x="128968" y="64008"/>
                  </a:lnTo>
                  <a:lnTo>
                    <a:pt x="134708" y="59436"/>
                  </a:lnTo>
                  <a:close/>
                </a:path>
                <a:path w="173990" h="104139">
                  <a:moveTo>
                    <a:pt x="139331" y="55118"/>
                  </a:moveTo>
                  <a:lnTo>
                    <a:pt x="41148" y="55118"/>
                  </a:lnTo>
                  <a:lnTo>
                    <a:pt x="41148" y="56388"/>
                  </a:lnTo>
                  <a:lnTo>
                    <a:pt x="42354" y="56388"/>
                  </a:lnTo>
                  <a:lnTo>
                    <a:pt x="42354" y="58928"/>
                  </a:lnTo>
                  <a:lnTo>
                    <a:pt x="136944" y="58928"/>
                  </a:lnTo>
                  <a:lnTo>
                    <a:pt x="136944" y="56388"/>
                  </a:lnTo>
                  <a:lnTo>
                    <a:pt x="139331" y="56388"/>
                  </a:lnTo>
                  <a:lnTo>
                    <a:pt x="139331" y="55118"/>
                  </a:lnTo>
                  <a:close/>
                </a:path>
                <a:path w="173990" h="104139">
                  <a:moveTo>
                    <a:pt x="173736" y="22860"/>
                  </a:moveTo>
                  <a:lnTo>
                    <a:pt x="173723" y="22098"/>
                  </a:lnTo>
                  <a:lnTo>
                    <a:pt x="172199" y="22098"/>
                  </a:lnTo>
                  <a:lnTo>
                    <a:pt x="172199" y="18288"/>
                  </a:lnTo>
                  <a:lnTo>
                    <a:pt x="169125" y="18288"/>
                  </a:lnTo>
                  <a:lnTo>
                    <a:pt x="169125" y="17018"/>
                  </a:lnTo>
                  <a:lnTo>
                    <a:pt x="169049" y="15748"/>
                  </a:lnTo>
                  <a:lnTo>
                    <a:pt x="167614" y="15748"/>
                  </a:lnTo>
                  <a:lnTo>
                    <a:pt x="167614" y="13208"/>
                  </a:lnTo>
                  <a:lnTo>
                    <a:pt x="164528" y="13208"/>
                  </a:lnTo>
                  <a:lnTo>
                    <a:pt x="164528" y="10668"/>
                  </a:lnTo>
                  <a:lnTo>
                    <a:pt x="164045" y="10668"/>
                  </a:lnTo>
                  <a:lnTo>
                    <a:pt x="164045" y="9398"/>
                  </a:lnTo>
                  <a:lnTo>
                    <a:pt x="159969" y="9398"/>
                  </a:lnTo>
                  <a:lnTo>
                    <a:pt x="159969" y="5588"/>
                  </a:lnTo>
                  <a:lnTo>
                    <a:pt x="159905" y="4318"/>
                  </a:lnTo>
                  <a:lnTo>
                    <a:pt x="155448" y="4318"/>
                  </a:lnTo>
                  <a:lnTo>
                    <a:pt x="155448" y="0"/>
                  </a:lnTo>
                  <a:lnTo>
                    <a:pt x="0" y="0"/>
                  </a:lnTo>
                  <a:lnTo>
                    <a:pt x="0" y="4572"/>
                  </a:lnTo>
                  <a:lnTo>
                    <a:pt x="101" y="5588"/>
                  </a:lnTo>
                  <a:lnTo>
                    <a:pt x="2108" y="5588"/>
                  </a:lnTo>
                  <a:lnTo>
                    <a:pt x="2108" y="9398"/>
                  </a:lnTo>
                  <a:lnTo>
                    <a:pt x="4635" y="9398"/>
                  </a:lnTo>
                  <a:lnTo>
                    <a:pt x="4635" y="10668"/>
                  </a:lnTo>
                  <a:lnTo>
                    <a:pt x="5664" y="10668"/>
                  </a:lnTo>
                  <a:lnTo>
                    <a:pt x="5664" y="13208"/>
                  </a:lnTo>
                  <a:lnTo>
                    <a:pt x="9169" y="13208"/>
                  </a:lnTo>
                  <a:lnTo>
                    <a:pt x="9169" y="15748"/>
                  </a:lnTo>
                  <a:lnTo>
                    <a:pt x="9258" y="17018"/>
                  </a:lnTo>
                  <a:lnTo>
                    <a:pt x="10261" y="17018"/>
                  </a:lnTo>
                  <a:lnTo>
                    <a:pt x="10261" y="18288"/>
                  </a:lnTo>
                  <a:lnTo>
                    <a:pt x="13766" y="18288"/>
                  </a:lnTo>
                  <a:lnTo>
                    <a:pt x="13766" y="22098"/>
                  </a:lnTo>
                  <a:lnTo>
                    <a:pt x="14325" y="22098"/>
                  </a:lnTo>
                  <a:lnTo>
                    <a:pt x="14325" y="23368"/>
                  </a:lnTo>
                  <a:lnTo>
                    <a:pt x="18288" y="23368"/>
                  </a:lnTo>
                  <a:lnTo>
                    <a:pt x="18288" y="27432"/>
                  </a:lnTo>
                  <a:lnTo>
                    <a:pt x="22860" y="27432"/>
                  </a:lnTo>
                  <a:lnTo>
                    <a:pt x="22860" y="28448"/>
                  </a:lnTo>
                  <a:lnTo>
                    <a:pt x="22860" y="32258"/>
                  </a:lnTo>
                  <a:lnTo>
                    <a:pt x="22860" y="33528"/>
                  </a:lnTo>
                  <a:lnTo>
                    <a:pt x="24015" y="33528"/>
                  </a:lnTo>
                  <a:lnTo>
                    <a:pt x="24015" y="36068"/>
                  </a:lnTo>
                  <a:lnTo>
                    <a:pt x="27432" y="36068"/>
                  </a:lnTo>
                  <a:lnTo>
                    <a:pt x="27432" y="38608"/>
                  </a:lnTo>
                  <a:lnTo>
                    <a:pt x="28092" y="38608"/>
                  </a:lnTo>
                  <a:lnTo>
                    <a:pt x="28092" y="41148"/>
                  </a:lnTo>
                  <a:lnTo>
                    <a:pt x="32004" y="41148"/>
                  </a:lnTo>
                  <a:lnTo>
                    <a:pt x="32004" y="44958"/>
                  </a:lnTo>
                  <a:lnTo>
                    <a:pt x="32677" y="44958"/>
                  </a:lnTo>
                  <a:lnTo>
                    <a:pt x="32677" y="46228"/>
                  </a:lnTo>
                  <a:lnTo>
                    <a:pt x="36576" y="46228"/>
                  </a:lnTo>
                  <a:lnTo>
                    <a:pt x="36576" y="50292"/>
                  </a:lnTo>
                  <a:lnTo>
                    <a:pt x="41148" y="50292"/>
                  </a:lnTo>
                  <a:lnTo>
                    <a:pt x="41148" y="54864"/>
                  </a:lnTo>
                  <a:lnTo>
                    <a:pt x="140449" y="54864"/>
                  </a:lnTo>
                  <a:lnTo>
                    <a:pt x="146177" y="50292"/>
                  </a:lnTo>
                  <a:lnTo>
                    <a:pt x="150876" y="46558"/>
                  </a:lnTo>
                  <a:lnTo>
                    <a:pt x="150876" y="46228"/>
                  </a:lnTo>
                  <a:lnTo>
                    <a:pt x="152082" y="46228"/>
                  </a:lnTo>
                  <a:lnTo>
                    <a:pt x="152082" y="44958"/>
                  </a:lnTo>
                  <a:lnTo>
                    <a:pt x="155270" y="44958"/>
                  </a:lnTo>
                  <a:lnTo>
                    <a:pt x="155270" y="41148"/>
                  </a:lnTo>
                  <a:lnTo>
                    <a:pt x="159245" y="41148"/>
                  </a:lnTo>
                  <a:lnTo>
                    <a:pt x="159245" y="38608"/>
                  </a:lnTo>
                  <a:lnTo>
                    <a:pt x="162433" y="38608"/>
                  </a:lnTo>
                  <a:lnTo>
                    <a:pt x="162433" y="36068"/>
                  </a:lnTo>
                  <a:lnTo>
                    <a:pt x="165620" y="36068"/>
                  </a:lnTo>
                  <a:lnTo>
                    <a:pt x="165620" y="33528"/>
                  </a:lnTo>
                  <a:lnTo>
                    <a:pt x="168021" y="33528"/>
                  </a:lnTo>
                  <a:lnTo>
                    <a:pt x="168021" y="32258"/>
                  </a:lnTo>
                  <a:lnTo>
                    <a:pt x="171208" y="32258"/>
                  </a:lnTo>
                  <a:lnTo>
                    <a:pt x="171208" y="28448"/>
                  </a:lnTo>
                  <a:lnTo>
                    <a:pt x="173736" y="28448"/>
                  </a:lnTo>
                  <a:lnTo>
                    <a:pt x="173736" y="27432"/>
                  </a:lnTo>
                  <a:lnTo>
                    <a:pt x="173736" y="27178"/>
                  </a:lnTo>
                  <a:lnTo>
                    <a:pt x="173736" y="22860"/>
                  </a:lnTo>
                  <a:close/>
                </a:path>
              </a:pathLst>
            </a:custGeom>
            <a:solidFill>
              <a:srgbClr val="32E4EA"/>
            </a:solidFill>
          </p:spPr>
          <p:txBody>
            <a:bodyPr wrap="square" lIns="0" tIns="0" rIns="0" bIns="0" rtlCol="0"/>
            <a:lstStyle/>
            <a:p>
              <a:endParaRPr/>
            </a:p>
          </p:txBody>
        </p:sp>
      </p:grpSp>
      <p:sp>
        <p:nvSpPr>
          <p:cNvPr id="34" name="object 34"/>
          <p:cNvSpPr txBox="1"/>
          <p:nvPr/>
        </p:nvSpPr>
        <p:spPr>
          <a:xfrm>
            <a:off x="6317879" y="1724659"/>
            <a:ext cx="1415415" cy="269240"/>
          </a:xfrm>
          <a:prstGeom prst="rect">
            <a:avLst/>
          </a:prstGeom>
        </p:spPr>
        <p:txBody>
          <a:bodyPr vert="horz" wrap="square" lIns="0" tIns="12065" rIns="0" bIns="0" rtlCol="0">
            <a:spAutoFit/>
          </a:bodyPr>
          <a:lstStyle/>
          <a:p>
            <a:pPr marL="12700">
              <a:lnSpc>
                <a:spcPct val="100000"/>
              </a:lnSpc>
              <a:spcBef>
                <a:spcPts val="95"/>
              </a:spcBef>
            </a:pPr>
            <a:r>
              <a:rPr sz="1600" b="1" spc="-10" dirty="0">
                <a:solidFill>
                  <a:srgbClr val="2D74B6"/>
                </a:solidFill>
                <a:latin typeface="Arial"/>
                <a:cs typeface="Arial"/>
              </a:rPr>
              <a:t>«Ростелеком"</a:t>
            </a:r>
            <a:endParaRPr sz="1600">
              <a:latin typeface="Arial"/>
              <a:cs typeface="Arial"/>
            </a:endParaRPr>
          </a:p>
        </p:txBody>
      </p:sp>
      <p:sp>
        <p:nvSpPr>
          <p:cNvPr id="35" name="object 35"/>
          <p:cNvSpPr txBox="1"/>
          <p:nvPr/>
        </p:nvSpPr>
        <p:spPr>
          <a:xfrm>
            <a:off x="2449968" y="183896"/>
            <a:ext cx="1178553"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36" name="object 36"/>
          <p:cNvGrpSpPr/>
          <p:nvPr/>
        </p:nvGrpSpPr>
        <p:grpSpPr>
          <a:xfrm>
            <a:off x="1711330" y="178307"/>
            <a:ext cx="589915" cy="668020"/>
            <a:chOff x="1711330" y="178307"/>
            <a:chExt cx="589915" cy="668020"/>
          </a:xfrm>
        </p:grpSpPr>
        <p:pic>
          <p:nvPicPr>
            <p:cNvPr id="37" name="object 37"/>
            <p:cNvPicPr/>
            <p:nvPr/>
          </p:nvPicPr>
          <p:blipFill>
            <a:blip r:embed="rId14" cstate="print"/>
            <a:stretch>
              <a:fillRect/>
            </a:stretch>
          </p:blipFill>
          <p:spPr>
            <a:xfrm>
              <a:off x="1894210" y="178307"/>
              <a:ext cx="219456" cy="59436"/>
            </a:xfrm>
            <a:prstGeom prst="rect">
              <a:avLst/>
            </a:prstGeom>
          </p:spPr>
        </p:pic>
        <p:sp>
          <p:nvSpPr>
            <p:cNvPr id="38" name="object 38"/>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39" name="object 39"/>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40" name="object 40"/>
            <p:cNvPicPr/>
            <p:nvPr/>
          </p:nvPicPr>
          <p:blipFill>
            <a:blip r:embed="rId15" cstate="print"/>
            <a:stretch>
              <a:fillRect/>
            </a:stretch>
          </p:blipFill>
          <p:spPr>
            <a:xfrm>
              <a:off x="1866778" y="233172"/>
              <a:ext cx="283463" cy="146304"/>
            </a:xfrm>
            <a:prstGeom prst="rect">
              <a:avLst/>
            </a:prstGeom>
          </p:spPr>
        </p:pic>
        <p:sp>
          <p:nvSpPr>
            <p:cNvPr id="41" name="object 41"/>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42" name="object 42"/>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43" name="object 43"/>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44" name="object 44"/>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45" name="object 45"/>
            <p:cNvPicPr/>
            <p:nvPr/>
          </p:nvPicPr>
          <p:blipFill>
            <a:blip r:embed="rId16" cstate="print"/>
            <a:stretch>
              <a:fillRect/>
            </a:stretch>
          </p:blipFill>
          <p:spPr>
            <a:xfrm>
              <a:off x="1761622" y="379476"/>
              <a:ext cx="502920" cy="73152"/>
            </a:xfrm>
            <a:prstGeom prst="rect">
              <a:avLst/>
            </a:prstGeom>
          </p:spPr>
        </p:pic>
        <p:sp>
          <p:nvSpPr>
            <p:cNvPr id="46" name="object 46"/>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47" name="object 47"/>
            <p:cNvPicPr/>
            <p:nvPr/>
          </p:nvPicPr>
          <p:blipFill>
            <a:blip r:embed="rId17" cstate="print"/>
            <a:stretch>
              <a:fillRect/>
            </a:stretch>
          </p:blipFill>
          <p:spPr>
            <a:xfrm>
              <a:off x="1711330" y="452628"/>
              <a:ext cx="589788" cy="329184"/>
            </a:xfrm>
            <a:prstGeom prst="rect">
              <a:avLst/>
            </a:prstGeom>
          </p:spPr>
        </p:pic>
        <p:pic>
          <p:nvPicPr>
            <p:cNvPr id="48" name="object 48"/>
            <p:cNvPicPr/>
            <p:nvPr/>
          </p:nvPicPr>
          <p:blipFill>
            <a:blip r:embed="rId18" cstate="print"/>
            <a:stretch>
              <a:fillRect/>
            </a:stretch>
          </p:blipFill>
          <p:spPr>
            <a:xfrm>
              <a:off x="1738762" y="777239"/>
              <a:ext cx="557784" cy="36576"/>
            </a:xfrm>
            <a:prstGeom prst="rect">
              <a:avLst/>
            </a:prstGeom>
          </p:spPr>
        </p:pic>
        <p:sp>
          <p:nvSpPr>
            <p:cNvPr id="49" name="object 49"/>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50" name="object 50"/>
            <p:cNvPicPr/>
            <p:nvPr/>
          </p:nvPicPr>
          <p:blipFill>
            <a:blip r:embed="rId19" cstate="print"/>
            <a:stretch>
              <a:fillRect/>
            </a:stretch>
          </p:blipFill>
          <p:spPr>
            <a:xfrm>
              <a:off x="2090806" y="809244"/>
              <a:ext cx="187451" cy="9144"/>
            </a:xfrm>
            <a:prstGeom prst="rect">
              <a:avLst/>
            </a:prstGeom>
          </p:spPr>
        </p:pic>
        <p:sp>
          <p:nvSpPr>
            <p:cNvPr id="51" name="object 51"/>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52" name="object 52"/>
            <p:cNvPicPr/>
            <p:nvPr/>
          </p:nvPicPr>
          <p:blipFill>
            <a:blip r:embed="rId20" cstate="print"/>
            <a:stretch>
              <a:fillRect/>
            </a:stretch>
          </p:blipFill>
          <p:spPr>
            <a:xfrm>
              <a:off x="1779910" y="809244"/>
              <a:ext cx="274319" cy="22860"/>
            </a:xfrm>
            <a:prstGeom prst="rect">
              <a:avLst/>
            </a:prstGeom>
          </p:spPr>
        </p:pic>
        <p:pic>
          <p:nvPicPr>
            <p:cNvPr id="53" name="object 53"/>
            <p:cNvPicPr/>
            <p:nvPr/>
          </p:nvPicPr>
          <p:blipFill>
            <a:blip r:embed="rId21" cstate="print"/>
            <a:stretch>
              <a:fillRect/>
            </a:stretch>
          </p:blipFill>
          <p:spPr>
            <a:xfrm>
              <a:off x="1971934" y="818388"/>
              <a:ext cx="292608" cy="13716"/>
            </a:xfrm>
            <a:prstGeom prst="rect">
              <a:avLst/>
            </a:prstGeom>
          </p:spPr>
        </p:pic>
        <p:pic>
          <p:nvPicPr>
            <p:cNvPr id="54" name="object 54"/>
            <p:cNvPicPr/>
            <p:nvPr/>
          </p:nvPicPr>
          <p:blipFill>
            <a:blip r:embed="rId22" cstate="print"/>
            <a:stretch>
              <a:fillRect/>
            </a:stretch>
          </p:blipFill>
          <p:spPr>
            <a:xfrm>
              <a:off x="1802770" y="832103"/>
              <a:ext cx="13716" cy="4572"/>
            </a:xfrm>
            <a:prstGeom prst="rect">
              <a:avLst/>
            </a:prstGeom>
          </p:spPr>
        </p:pic>
        <p:pic>
          <p:nvPicPr>
            <p:cNvPr id="55" name="object 55"/>
            <p:cNvPicPr/>
            <p:nvPr/>
          </p:nvPicPr>
          <p:blipFill>
            <a:blip r:embed="rId23" cstate="print"/>
            <a:stretch>
              <a:fillRect/>
            </a:stretch>
          </p:blipFill>
          <p:spPr>
            <a:xfrm>
              <a:off x="1912498" y="827531"/>
              <a:ext cx="73152" cy="9144"/>
            </a:xfrm>
            <a:prstGeom prst="rect">
              <a:avLst/>
            </a:prstGeom>
          </p:spPr>
        </p:pic>
        <p:pic>
          <p:nvPicPr>
            <p:cNvPr id="56" name="object 56"/>
            <p:cNvPicPr/>
            <p:nvPr/>
          </p:nvPicPr>
          <p:blipFill>
            <a:blip r:embed="rId24" cstate="print"/>
            <a:stretch>
              <a:fillRect/>
            </a:stretch>
          </p:blipFill>
          <p:spPr>
            <a:xfrm>
              <a:off x="2122810" y="827531"/>
              <a:ext cx="86868" cy="13716"/>
            </a:xfrm>
            <a:prstGeom prst="rect">
              <a:avLst/>
            </a:prstGeom>
          </p:spPr>
        </p:pic>
        <p:pic>
          <p:nvPicPr>
            <p:cNvPr id="57" name="object 57"/>
            <p:cNvPicPr/>
            <p:nvPr/>
          </p:nvPicPr>
          <p:blipFill>
            <a:blip r:embed="rId25" cstate="print"/>
            <a:stretch>
              <a:fillRect/>
            </a:stretch>
          </p:blipFill>
          <p:spPr>
            <a:xfrm>
              <a:off x="2045086" y="827531"/>
              <a:ext cx="64008" cy="9144"/>
            </a:xfrm>
            <a:prstGeom prst="rect">
              <a:avLst/>
            </a:prstGeom>
          </p:spPr>
        </p:pic>
        <p:pic>
          <p:nvPicPr>
            <p:cNvPr id="58" name="object 58"/>
            <p:cNvPicPr/>
            <p:nvPr/>
          </p:nvPicPr>
          <p:blipFill>
            <a:blip r:embed="rId26" cstate="print"/>
            <a:stretch>
              <a:fillRect/>
            </a:stretch>
          </p:blipFill>
          <p:spPr>
            <a:xfrm>
              <a:off x="1825630" y="832103"/>
              <a:ext cx="77723" cy="9144"/>
            </a:xfrm>
            <a:prstGeom prst="rect">
              <a:avLst/>
            </a:prstGeom>
          </p:spPr>
        </p:pic>
        <p:sp>
          <p:nvSpPr>
            <p:cNvPr id="59" name="object 59"/>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pic>
        <p:nvPicPr>
          <p:cNvPr id="60" name="object 60"/>
          <p:cNvPicPr/>
          <p:nvPr/>
        </p:nvPicPr>
        <p:blipFill>
          <a:blip r:embed="rId27" cstate="print"/>
          <a:stretch>
            <a:fillRect/>
          </a:stretch>
        </p:blipFill>
        <p:spPr>
          <a:xfrm>
            <a:off x="9075749" y="4937378"/>
            <a:ext cx="49839" cy="99440"/>
          </a:xfrm>
          <a:prstGeom prst="rect">
            <a:avLst/>
          </a:prstGeom>
        </p:spPr>
      </p:pic>
      <p:sp>
        <p:nvSpPr>
          <p:cNvPr id="61" name="object 61"/>
          <p:cNvSpPr txBox="1"/>
          <p:nvPr/>
        </p:nvSpPr>
        <p:spPr>
          <a:xfrm>
            <a:off x="7799206" y="2983482"/>
            <a:ext cx="1089025" cy="1224280"/>
          </a:xfrm>
          <a:prstGeom prst="rect">
            <a:avLst/>
          </a:prstGeom>
        </p:spPr>
        <p:txBody>
          <a:bodyPr vert="horz" wrap="square" lIns="0" tIns="12700" rIns="0" bIns="0" rtlCol="0">
            <a:spAutoFit/>
          </a:bodyPr>
          <a:lstStyle/>
          <a:p>
            <a:pPr algn="ctr">
              <a:lnSpc>
                <a:spcPts val="3760"/>
              </a:lnSpc>
              <a:spcBef>
                <a:spcPts val="100"/>
              </a:spcBef>
            </a:pPr>
            <a:r>
              <a:rPr sz="3200" b="1" spc="-25" dirty="0">
                <a:solidFill>
                  <a:srgbClr val="487BBE"/>
                </a:solidFill>
                <a:latin typeface="Arial"/>
                <a:cs typeface="Arial"/>
              </a:rPr>
              <a:t>19</a:t>
            </a:r>
            <a:endParaRPr sz="3200">
              <a:latin typeface="Arial"/>
              <a:cs typeface="Arial"/>
            </a:endParaRPr>
          </a:p>
          <a:p>
            <a:pPr algn="ctr">
              <a:lnSpc>
                <a:spcPts val="1839"/>
              </a:lnSpc>
            </a:pPr>
            <a:r>
              <a:rPr sz="1600" b="1" spc="-10" dirty="0">
                <a:solidFill>
                  <a:srgbClr val="007EAC"/>
                </a:solidFill>
                <a:latin typeface="Arial"/>
                <a:cs typeface="Arial"/>
              </a:rPr>
              <a:t>почтовых</a:t>
            </a:r>
            <a:endParaRPr sz="1600">
              <a:latin typeface="Arial"/>
              <a:cs typeface="Arial"/>
            </a:endParaRPr>
          </a:p>
          <a:p>
            <a:pPr marL="12700" marR="5080" algn="ctr">
              <a:lnSpc>
                <a:spcPct val="100000"/>
              </a:lnSpc>
            </a:pPr>
            <a:r>
              <a:rPr sz="1600" b="1" spc="-25" dirty="0">
                <a:solidFill>
                  <a:srgbClr val="007EAC"/>
                </a:solidFill>
                <a:latin typeface="Arial"/>
                <a:cs typeface="Arial"/>
              </a:rPr>
              <a:t>отделений</a:t>
            </a:r>
            <a:r>
              <a:rPr sz="1600" spc="-25" dirty="0">
                <a:solidFill>
                  <a:srgbClr val="007EAC"/>
                </a:solidFill>
                <a:latin typeface="Times New Roman"/>
                <a:cs typeface="Times New Roman"/>
              </a:rPr>
              <a:t> </a:t>
            </a:r>
            <a:r>
              <a:rPr sz="1600" b="1" spc="-10" dirty="0">
                <a:solidFill>
                  <a:srgbClr val="007EAC"/>
                </a:solidFill>
                <a:latin typeface="Arial"/>
                <a:cs typeface="Arial"/>
              </a:rPr>
              <a:t>связи</a:t>
            </a:r>
            <a:endParaRPr sz="1600">
              <a:latin typeface="Arial"/>
              <a:cs typeface="Arial"/>
            </a:endParaRPr>
          </a:p>
        </p:txBody>
      </p:sp>
      <p:sp>
        <p:nvSpPr>
          <p:cNvPr id="62" name="object 62"/>
          <p:cNvSpPr txBox="1"/>
          <p:nvPr/>
        </p:nvSpPr>
        <p:spPr>
          <a:xfrm>
            <a:off x="1879992" y="3143502"/>
            <a:ext cx="1238250" cy="939800"/>
          </a:xfrm>
          <a:prstGeom prst="rect">
            <a:avLst/>
          </a:prstGeom>
        </p:spPr>
        <p:txBody>
          <a:bodyPr vert="horz" wrap="square" lIns="0" tIns="12700" rIns="0" bIns="0" rtlCol="0">
            <a:spAutoFit/>
          </a:bodyPr>
          <a:lstStyle/>
          <a:p>
            <a:pPr algn="ctr">
              <a:lnSpc>
                <a:spcPts val="3595"/>
              </a:lnSpc>
              <a:spcBef>
                <a:spcPts val="100"/>
              </a:spcBef>
            </a:pPr>
            <a:r>
              <a:rPr sz="3200" b="1" spc="-50" dirty="0">
                <a:solidFill>
                  <a:srgbClr val="487BBE"/>
                </a:solidFill>
                <a:latin typeface="Arial"/>
                <a:cs typeface="Arial"/>
              </a:rPr>
              <a:t>4</a:t>
            </a:r>
            <a:endParaRPr sz="3200">
              <a:latin typeface="Arial"/>
              <a:cs typeface="Arial"/>
            </a:endParaRPr>
          </a:p>
          <a:p>
            <a:pPr algn="ctr">
              <a:lnSpc>
                <a:spcPts val="1675"/>
              </a:lnSpc>
            </a:pPr>
            <a:r>
              <a:rPr sz="1600" b="1" spc="-10" dirty="0">
                <a:solidFill>
                  <a:srgbClr val="007EAC"/>
                </a:solidFill>
                <a:latin typeface="Arial"/>
                <a:cs typeface="Arial"/>
              </a:rPr>
              <a:t>оператора</a:t>
            </a:r>
            <a:endParaRPr sz="1600">
              <a:latin typeface="Arial"/>
              <a:cs typeface="Arial"/>
            </a:endParaRPr>
          </a:p>
          <a:p>
            <a:pPr algn="ctr">
              <a:lnSpc>
                <a:spcPct val="100000"/>
              </a:lnSpc>
            </a:pPr>
            <a:r>
              <a:rPr sz="1600" b="1" dirty="0">
                <a:solidFill>
                  <a:srgbClr val="007EAC"/>
                </a:solidFill>
                <a:latin typeface="Arial"/>
                <a:cs typeface="Arial"/>
              </a:rPr>
              <a:t>сотой</a:t>
            </a:r>
            <a:r>
              <a:rPr sz="1600" spc="-55" dirty="0">
                <a:solidFill>
                  <a:srgbClr val="007EAC"/>
                </a:solidFill>
                <a:latin typeface="Times New Roman"/>
                <a:cs typeface="Times New Roman"/>
              </a:rPr>
              <a:t> </a:t>
            </a:r>
            <a:r>
              <a:rPr sz="1600" b="1" spc="-10" dirty="0">
                <a:solidFill>
                  <a:srgbClr val="007EAC"/>
                </a:solidFill>
                <a:latin typeface="Arial"/>
                <a:cs typeface="Arial"/>
              </a:rPr>
              <a:t>связи</a:t>
            </a:r>
            <a:endParaRPr sz="1600">
              <a:latin typeface="Arial"/>
              <a:cs typeface="Arial"/>
            </a:endParaRPr>
          </a:p>
        </p:txBody>
      </p:sp>
      <p:grpSp>
        <p:nvGrpSpPr>
          <p:cNvPr id="63" name="object 63"/>
          <p:cNvGrpSpPr/>
          <p:nvPr/>
        </p:nvGrpSpPr>
        <p:grpSpPr>
          <a:xfrm>
            <a:off x="3252094" y="3113532"/>
            <a:ext cx="1225550" cy="1225550"/>
            <a:chOff x="3252094" y="3113532"/>
            <a:chExt cx="1225550" cy="1225550"/>
          </a:xfrm>
        </p:grpSpPr>
        <p:sp>
          <p:nvSpPr>
            <p:cNvPr id="64" name="object 64"/>
            <p:cNvSpPr/>
            <p:nvPr/>
          </p:nvSpPr>
          <p:spPr>
            <a:xfrm>
              <a:off x="4193926" y="3275838"/>
              <a:ext cx="5080" cy="0"/>
            </a:xfrm>
            <a:custGeom>
              <a:avLst/>
              <a:gdLst/>
              <a:ahLst/>
              <a:cxnLst/>
              <a:rect l="l" t="t" r="r" b="b"/>
              <a:pathLst>
                <a:path w="5079">
                  <a:moveTo>
                    <a:pt x="0" y="0"/>
                  </a:moveTo>
                  <a:lnTo>
                    <a:pt x="4572" y="0"/>
                  </a:lnTo>
                </a:path>
              </a:pathLst>
            </a:custGeom>
            <a:ln w="4572">
              <a:solidFill>
                <a:srgbClr val="B8D888"/>
              </a:solidFill>
            </a:ln>
          </p:spPr>
          <p:txBody>
            <a:bodyPr wrap="square" lIns="0" tIns="0" rIns="0" bIns="0" rtlCol="0"/>
            <a:lstStyle/>
            <a:p>
              <a:endParaRPr/>
            </a:p>
          </p:txBody>
        </p:sp>
        <p:sp>
          <p:nvSpPr>
            <p:cNvPr id="65" name="object 65"/>
            <p:cNvSpPr/>
            <p:nvPr/>
          </p:nvSpPr>
          <p:spPr>
            <a:xfrm>
              <a:off x="4116202" y="3362706"/>
              <a:ext cx="5080" cy="0"/>
            </a:xfrm>
            <a:custGeom>
              <a:avLst/>
              <a:gdLst/>
              <a:ahLst/>
              <a:cxnLst/>
              <a:rect l="l" t="t" r="r" b="b"/>
              <a:pathLst>
                <a:path w="5079">
                  <a:moveTo>
                    <a:pt x="0" y="0"/>
                  </a:moveTo>
                  <a:lnTo>
                    <a:pt x="4572" y="0"/>
                  </a:lnTo>
                </a:path>
              </a:pathLst>
            </a:custGeom>
            <a:ln w="4572">
              <a:solidFill>
                <a:srgbClr val="76AC2B"/>
              </a:solidFill>
            </a:ln>
          </p:spPr>
          <p:txBody>
            <a:bodyPr wrap="square" lIns="0" tIns="0" rIns="0" bIns="0" rtlCol="0"/>
            <a:lstStyle/>
            <a:p>
              <a:endParaRPr/>
            </a:p>
          </p:txBody>
        </p:sp>
        <p:pic>
          <p:nvPicPr>
            <p:cNvPr id="66" name="object 66"/>
            <p:cNvPicPr/>
            <p:nvPr/>
          </p:nvPicPr>
          <p:blipFill>
            <a:blip r:embed="rId28" cstate="print"/>
            <a:stretch>
              <a:fillRect/>
            </a:stretch>
          </p:blipFill>
          <p:spPr>
            <a:xfrm>
              <a:off x="3997330" y="3278124"/>
              <a:ext cx="301752" cy="484632"/>
            </a:xfrm>
            <a:prstGeom prst="rect">
              <a:avLst/>
            </a:prstGeom>
          </p:spPr>
        </p:pic>
        <p:sp>
          <p:nvSpPr>
            <p:cNvPr id="67" name="object 67"/>
            <p:cNvSpPr/>
            <p:nvPr/>
          </p:nvSpPr>
          <p:spPr>
            <a:xfrm>
              <a:off x="4120774" y="3765042"/>
              <a:ext cx="5080" cy="0"/>
            </a:xfrm>
            <a:custGeom>
              <a:avLst/>
              <a:gdLst/>
              <a:ahLst/>
              <a:cxnLst/>
              <a:rect l="l" t="t" r="r" b="b"/>
              <a:pathLst>
                <a:path w="5079">
                  <a:moveTo>
                    <a:pt x="0" y="0"/>
                  </a:moveTo>
                  <a:lnTo>
                    <a:pt x="4572" y="0"/>
                  </a:lnTo>
                </a:path>
              </a:pathLst>
            </a:custGeom>
            <a:ln w="4572">
              <a:solidFill>
                <a:srgbClr val="A9C464"/>
              </a:solidFill>
            </a:ln>
          </p:spPr>
          <p:txBody>
            <a:bodyPr wrap="square" lIns="0" tIns="0" rIns="0" bIns="0" rtlCol="0"/>
            <a:lstStyle/>
            <a:p>
              <a:endParaRPr/>
            </a:p>
          </p:txBody>
        </p:sp>
        <p:pic>
          <p:nvPicPr>
            <p:cNvPr id="68" name="object 68"/>
            <p:cNvPicPr/>
            <p:nvPr/>
          </p:nvPicPr>
          <p:blipFill>
            <a:blip r:embed="rId29" cstate="print"/>
            <a:stretch>
              <a:fillRect/>
            </a:stretch>
          </p:blipFill>
          <p:spPr>
            <a:xfrm>
              <a:off x="4152778" y="3762756"/>
              <a:ext cx="100584" cy="86868"/>
            </a:xfrm>
            <a:prstGeom prst="rect">
              <a:avLst/>
            </a:prstGeom>
          </p:spPr>
        </p:pic>
        <p:pic>
          <p:nvPicPr>
            <p:cNvPr id="69" name="object 69"/>
            <p:cNvPicPr/>
            <p:nvPr/>
          </p:nvPicPr>
          <p:blipFill>
            <a:blip r:embed="rId30" cstate="print"/>
            <a:stretch>
              <a:fillRect/>
            </a:stretch>
          </p:blipFill>
          <p:spPr>
            <a:xfrm>
              <a:off x="3366394" y="3113532"/>
              <a:ext cx="987552" cy="1033272"/>
            </a:xfrm>
            <a:prstGeom prst="rect">
              <a:avLst/>
            </a:prstGeom>
          </p:spPr>
        </p:pic>
        <p:sp>
          <p:nvSpPr>
            <p:cNvPr id="70" name="object 70"/>
            <p:cNvSpPr/>
            <p:nvPr/>
          </p:nvSpPr>
          <p:spPr>
            <a:xfrm>
              <a:off x="4303654" y="3362706"/>
              <a:ext cx="50800" cy="0"/>
            </a:xfrm>
            <a:custGeom>
              <a:avLst/>
              <a:gdLst/>
              <a:ahLst/>
              <a:cxnLst/>
              <a:rect l="l" t="t" r="r" b="b"/>
              <a:pathLst>
                <a:path w="50800">
                  <a:moveTo>
                    <a:pt x="0" y="0"/>
                  </a:moveTo>
                  <a:lnTo>
                    <a:pt x="50292" y="0"/>
                  </a:lnTo>
                </a:path>
              </a:pathLst>
            </a:custGeom>
            <a:ln w="4572">
              <a:solidFill>
                <a:srgbClr val="00BFCB"/>
              </a:solidFill>
            </a:ln>
          </p:spPr>
          <p:txBody>
            <a:bodyPr wrap="square" lIns="0" tIns="0" rIns="0" bIns="0" rtlCol="0"/>
            <a:lstStyle/>
            <a:p>
              <a:endParaRPr/>
            </a:p>
          </p:txBody>
        </p:sp>
        <p:pic>
          <p:nvPicPr>
            <p:cNvPr id="71" name="object 71"/>
            <p:cNvPicPr/>
            <p:nvPr/>
          </p:nvPicPr>
          <p:blipFill>
            <a:blip r:embed="rId31" cstate="print"/>
            <a:stretch>
              <a:fillRect/>
            </a:stretch>
          </p:blipFill>
          <p:spPr>
            <a:xfrm>
              <a:off x="3252094" y="3364992"/>
              <a:ext cx="169163" cy="685800"/>
            </a:xfrm>
            <a:prstGeom prst="rect">
              <a:avLst/>
            </a:prstGeom>
          </p:spPr>
        </p:pic>
        <p:pic>
          <p:nvPicPr>
            <p:cNvPr id="72" name="object 72"/>
            <p:cNvPicPr/>
            <p:nvPr/>
          </p:nvPicPr>
          <p:blipFill>
            <a:blip r:embed="rId32" cstate="print"/>
            <a:stretch>
              <a:fillRect/>
            </a:stretch>
          </p:blipFill>
          <p:spPr>
            <a:xfrm>
              <a:off x="3389254" y="3364992"/>
              <a:ext cx="1088136" cy="973836"/>
            </a:xfrm>
            <a:prstGeom prst="rect">
              <a:avLst/>
            </a:prstGeom>
          </p:spPr>
        </p:pic>
        <p:pic>
          <p:nvPicPr>
            <p:cNvPr id="73" name="object 73"/>
            <p:cNvPicPr/>
            <p:nvPr/>
          </p:nvPicPr>
          <p:blipFill>
            <a:blip r:embed="rId33" cstate="print"/>
            <a:stretch>
              <a:fillRect/>
            </a:stretch>
          </p:blipFill>
          <p:spPr>
            <a:xfrm>
              <a:off x="3348106" y="4050792"/>
              <a:ext cx="96011" cy="59436"/>
            </a:xfrm>
            <a:prstGeom prst="rect">
              <a:avLst/>
            </a:prstGeom>
          </p:spPr>
        </p:pic>
        <p:sp>
          <p:nvSpPr>
            <p:cNvPr id="74" name="object 74"/>
            <p:cNvSpPr/>
            <p:nvPr/>
          </p:nvSpPr>
          <p:spPr>
            <a:xfrm>
              <a:off x="3389254" y="4112514"/>
              <a:ext cx="55244" cy="0"/>
            </a:xfrm>
            <a:custGeom>
              <a:avLst/>
              <a:gdLst/>
              <a:ahLst/>
              <a:cxnLst/>
              <a:rect l="l" t="t" r="r" b="b"/>
              <a:pathLst>
                <a:path w="55245">
                  <a:moveTo>
                    <a:pt x="0" y="0"/>
                  </a:moveTo>
                  <a:lnTo>
                    <a:pt x="54864" y="0"/>
                  </a:lnTo>
                </a:path>
              </a:pathLst>
            </a:custGeom>
            <a:ln w="4572">
              <a:solidFill>
                <a:srgbClr val="00BFCB"/>
              </a:solidFill>
            </a:ln>
          </p:spPr>
          <p:txBody>
            <a:bodyPr wrap="square" lIns="0" tIns="0" rIns="0" bIns="0" rtlCol="0"/>
            <a:lstStyle/>
            <a:p>
              <a:endParaRPr/>
            </a:p>
          </p:txBody>
        </p:sp>
      </p:grpSp>
      <p:sp>
        <p:nvSpPr>
          <p:cNvPr id="75" name="object 75"/>
          <p:cNvSpPr txBox="1"/>
          <p:nvPr/>
        </p:nvSpPr>
        <p:spPr>
          <a:xfrm>
            <a:off x="2337192" y="4393182"/>
            <a:ext cx="1098550" cy="666115"/>
          </a:xfrm>
          <a:prstGeom prst="rect">
            <a:avLst/>
          </a:prstGeom>
        </p:spPr>
        <p:txBody>
          <a:bodyPr vert="horz" wrap="square" lIns="0" tIns="12700" rIns="0" bIns="0" rtlCol="0">
            <a:spAutoFit/>
          </a:bodyPr>
          <a:lstStyle/>
          <a:p>
            <a:pPr marL="502920">
              <a:lnSpc>
                <a:spcPct val="100000"/>
              </a:lnSpc>
              <a:spcBef>
                <a:spcPts val="100"/>
              </a:spcBef>
            </a:pPr>
            <a:r>
              <a:rPr sz="1400" spc="-10" dirty="0">
                <a:latin typeface="Microsoft Sans Serif"/>
                <a:cs typeface="Microsoft Sans Serif"/>
              </a:rPr>
              <a:t>«МТС»</a:t>
            </a:r>
            <a:endParaRPr sz="1400">
              <a:latin typeface="Microsoft Sans Serif"/>
              <a:cs typeface="Microsoft Sans Serif"/>
            </a:endParaRPr>
          </a:p>
          <a:p>
            <a:pPr>
              <a:lnSpc>
                <a:spcPct val="100000"/>
              </a:lnSpc>
              <a:spcBef>
                <a:spcPts val="95"/>
              </a:spcBef>
            </a:pPr>
            <a:endParaRPr sz="1400">
              <a:latin typeface="Microsoft Sans Serif"/>
              <a:cs typeface="Microsoft Sans Serif"/>
            </a:endParaRPr>
          </a:p>
          <a:p>
            <a:pPr marL="12700">
              <a:lnSpc>
                <a:spcPct val="100000"/>
              </a:lnSpc>
              <a:spcBef>
                <a:spcPts val="5"/>
              </a:spcBef>
            </a:pPr>
            <a:r>
              <a:rPr sz="1400" spc="-10" dirty="0">
                <a:latin typeface="Microsoft Sans Serif"/>
                <a:cs typeface="Microsoft Sans Serif"/>
              </a:rPr>
              <a:t>«Билайн»</a:t>
            </a:r>
            <a:endParaRPr sz="1400">
              <a:latin typeface="Microsoft Sans Serif"/>
              <a:cs typeface="Microsoft Sans Serif"/>
            </a:endParaRPr>
          </a:p>
        </p:txBody>
      </p:sp>
      <p:grpSp>
        <p:nvGrpSpPr>
          <p:cNvPr id="76" name="object 76"/>
          <p:cNvGrpSpPr/>
          <p:nvPr/>
        </p:nvGrpSpPr>
        <p:grpSpPr>
          <a:xfrm>
            <a:off x="4609977" y="3643884"/>
            <a:ext cx="1719580" cy="121920"/>
            <a:chOff x="4609977" y="3643884"/>
            <a:chExt cx="1719580" cy="121920"/>
          </a:xfrm>
        </p:grpSpPr>
        <p:sp>
          <p:nvSpPr>
            <p:cNvPr id="77" name="object 77"/>
            <p:cNvSpPr/>
            <p:nvPr/>
          </p:nvSpPr>
          <p:spPr>
            <a:xfrm>
              <a:off x="4609977" y="3646170"/>
              <a:ext cx="1719580" cy="114300"/>
            </a:xfrm>
            <a:custGeom>
              <a:avLst/>
              <a:gdLst/>
              <a:ahLst/>
              <a:cxnLst/>
              <a:rect l="l" t="t" r="r" b="b"/>
              <a:pathLst>
                <a:path w="1719579" h="114300">
                  <a:moveTo>
                    <a:pt x="0" y="0"/>
                  </a:moveTo>
                  <a:lnTo>
                    <a:pt x="1719071" y="0"/>
                  </a:lnTo>
                </a:path>
                <a:path w="1719579" h="114300">
                  <a:moveTo>
                    <a:pt x="0" y="4572"/>
                  </a:moveTo>
                  <a:lnTo>
                    <a:pt x="1719071" y="4572"/>
                  </a:lnTo>
                </a:path>
                <a:path w="1719579" h="114300">
                  <a:moveTo>
                    <a:pt x="0" y="9144"/>
                  </a:moveTo>
                  <a:lnTo>
                    <a:pt x="1719071" y="9144"/>
                  </a:lnTo>
                </a:path>
                <a:path w="1719579" h="114300">
                  <a:moveTo>
                    <a:pt x="0" y="13716"/>
                  </a:moveTo>
                  <a:lnTo>
                    <a:pt x="1719071" y="13716"/>
                  </a:lnTo>
                </a:path>
                <a:path w="1719579" h="114300">
                  <a:moveTo>
                    <a:pt x="0" y="18287"/>
                  </a:moveTo>
                  <a:lnTo>
                    <a:pt x="1719071" y="18287"/>
                  </a:lnTo>
                </a:path>
                <a:path w="1719579" h="114300">
                  <a:moveTo>
                    <a:pt x="0" y="22860"/>
                  </a:moveTo>
                  <a:lnTo>
                    <a:pt x="1719071" y="22860"/>
                  </a:lnTo>
                </a:path>
                <a:path w="1719579" h="114300">
                  <a:moveTo>
                    <a:pt x="0" y="27432"/>
                  </a:moveTo>
                  <a:lnTo>
                    <a:pt x="1719071" y="27432"/>
                  </a:lnTo>
                </a:path>
                <a:path w="1719579" h="114300">
                  <a:moveTo>
                    <a:pt x="0" y="32004"/>
                  </a:moveTo>
                  <a:lnTo>
                    <a:pt x="1719071" y="32004"/>
                  </a:lnTo>
                </a:path>
                <a:path w="1719579" h="114300">
                  <a:moveTo>
                    <a:pt x="0" y="36575"/>
                  </a:moveTo>
                  <a:lnTo>
                    <a:pt x="1719071" y="36575"/>
                  </a:lnTo>
                </a:path>
                <a:path w="1719579" h="114300">
                  <a:moveTo>
                    <a:pt x="0" y="41148"/>
                  </a:moveTo>
                  <a:lnTo>
                    <a:pt x="1719071" y="41148"/>
                  </a:lnTo>
                </a:path>
                <a:path w="1719579" h="114300">
                  <a:moveTo>
                    <a:pt x="0" y="45720"/>
                  </a:moveTo>
                  <a:lnTo>
                    <a:pt x="1719071" y="45720"/>
                  </a:lnTo>
                </a:path>
                <a:path w="1719579" h="114300">
                  <a:moveTo>
                    <a:pt x="0" y="50292"/>
                  </a:moveTo>
                  <a:lnTo>
                    <a:pt x="1719071" y="50292"/>
                  </a:lnTo>
                </a:path>
                <a:path w="1719579" h="114300">
                  <a:moveTo>
                    <a:pt x="0" y="54863"/>
                  </a:moveTo>
                  <a:lnTo>
                    <a:pt x="1719071" y="54863"/>
                  </a:lnTo>
                </a:path>
                <a:path w="1719579" h="114300">
                  <a:moveTo>
                    <a:pt x="0" y="59436"/>
                  </a:moveTo>
                  <a:lnTo>
                    <a:pt x="1719071" y="59436"/>
                  </a:lnTo>
                </a:path>
                <a:path w="1719579" h="114300">
                  <a:moveTo>
                    <a:pt x="0" y="64008"/>
                  </a:moveTo>
                  <a:lnTo>
                    <a:pt x="1719071" y="64008"/>
                  </a:lnTo>
                </a:path>
                <a:path w="1719579" h="114300">
                  <a:moveTo>
                    <a:pt x="0" y="68580"/>
                  </a:moveTo>
                  <a:lnTo>
                    <a:pt x="1719071" y="68580"/>
                  </a:lnTo>
                </a:path>
                <a:path w="1719579" h="114300">
                  <a:moveTo>
                    <a:pt x="0" y="73151"/>
                  </a:moveTo>
                  <a:lnTo>
                    <a:pt x="1719071" y="73151"/>
                  </a:lnTo>
                </a:path>
                <a:path w="1719579" h="114300">
                  <a:moveTo>
                    <a:pt x="0" y="77724"/>
                  </a:moveTo>
                  <a:lnTo>
                    <a:pt x="1719071" y="77724"/>
                  </a:lnTo>
                </a:path>
                <a:path w="1719579" h="114300">
                  <a:moveTo>
                    <a:pt x="0" y="82296"/>
                  </a:moveTo>
                  <a:lnTo>
                    <a:pt x="1719071" y="82296"/>
                  </a:lnTo>
                </a:path>
                <a:path w="1719579" h="114300">
                  <a:moveTo>
                    <a:pt x="0" y="86868"/>
                  </a:moveTo>
                  <a:lnTo>
                    <a:pt x="1719071" y="86868"/>
                  </a:lnTo>
                </a:path>
                <a:path w="1719579" h="114300">
                  <a:moveTo>
                    <a:pt x="0" y="91439"/>
                  </a:moveTo>
                  <a:lnTo>
                    <a:pt x="1719071" y="91439"/>
                  </a:lnTo>
                </a:path>
                <a:path w="1719579" h="114300">
                  <a:moveTo>
                    <a:pt x="0" y="96012"/>
                  </a:moveTo>
                  <a:lnTo>
                    <a:pt x="1719071" y="96012"/>
                  </a:lnTo>
                </a:path>
                <a:path w="1719579" h="114300">
                  <a:moveTo>
                    <a:pt x="0" y="100584"/>
                  </a:moveTo>
                  <a:lnTo>
                    <a:pt x="1719071" y="100584"/>
                  </a:lnTo>
                </a:path>
                <a:path w="1719579" h="114300">
                  <a:moveTo>
                    <a:pt x="0" y="105156"/>
                  </a:moveTo>
                  <a:lnTo>
                    <a:pt x="1719071" y="105156"/>
                  </a:lnTo>
                </a:path>
                <a:path w="1719579" h="114300">
                  <a:moveTo>
                    <a:pt x="0" y="109728"/>
                  </a:moveTo>
                  <a:lnTo>
                    <a:pt x="1719071" y="109728"/>
                  </a:lnTo>
                </a:path>
                <a:path w="1719579" h="114300">
                  <a:moveTo>
                    <a:pt x="0" y="114300"/>
                  </a:moveTo>
                  <a:lnTo>
                    <a:pt x="1719071" y="114300"/>
                  </a:lnTo>
                </a:path>
              </a:pathLst>
            </a:custGeom>
            <a:ln w="4572">
              <a:solidFill>
                <a:srgbClr val="32E4EA"/>
              </a:solidFill>
            </a:ln>
          </p:spPr>
          <p:txBody>
            <a:bodyPr wrap="square" lIns="0" tIns="0" rIns="0" bIns="0" rtlCol="0"/>
            <a:lstStyle/>
            <a:p>
              <a:endParaRPr/>
            </a:p>
          </p:txBody>
        </p:sp>
        <p:sp>
          <p:nvSpPr>
            <p:cNvPr id="78" name="object 78"/>
            <p:cNvSpPr/>
            <p:nvPr/>
          </p:nvSpPr>
          <p:spPr>
            <a:xfrm>
              <a:off x="4609977" y="3764280"/>
              <a:ext cx="1719580" cy="0"/>
            </a:xfrm>
            <a:custGeom>
              <a:avLst/>
              <a:gdLst/>
              <a:ahLst/>
              <a:cxnLst/>
              <a:rect l="l" t="t" r="r" b="b"/>
              <a:pathLst>
                <a:path w="1719579">
                  <a:moveTo>
                    <a:pt x="0" y="0"/>
                  </a:moveTo>
                  <a:lnTo>
                    <a:pt x="1719071" y="0"/>
                  </a:lnTo>
                </a:path>
              </a:pathLst>
            </a:custGeom>
            <a:ln w="3175">
              <a:solidFill>
                <a:srgbClr val="32E4EA"/>
              </a:solidFill>
            </a:ln>
          </p:spPr>
          <p:txBody>
            <a:bodyPr wrap="square" lIns="0" tIns="0" rIns="0" bIns="0" rtlCol="0"/>
            <a:lstStyle/>
            <a:p>
              <a:endParaRPr/>
            </a:p>
          </p:txBody>
        </p:sp>
      </p:grpSp>
      <p:pic>
        <p:nvPicPr>
          <p:cNvPr id="79" name="object 79"/>
          <p:cNvPicPr/>
          <p:nvPr/>
        </p:nvPicPr>
        <p:blipFill>
          <a:blip r:embed="rId34" cstate="print"/>
          <a:stretch>
            <a:fillRect/>
          </a:stretch>
        </p:blipFill>
        <p:spPr>
          <a:xfrm>
            <a:off x="2319406" y="4306823"/>
            <a:ext cx="426719" cy="440436"/>
          </a:xfrm>
          <a:prstGeom prst="rect">
            <a:avLst/>
          </a:prstGeom>
        </p:spPr>
      </p:pic>
      <p:grpSp>
        <p:nvGrpSpPr>
          <p:cNvPr id="80" name="object 80"/>
          <p:cNvGrpSpPr/>
          <p:nvPr/>
        </p:nvGrpSpPr>
        <p:grpSpPr>
          <a:xfrm>
            <a:off x="1566550" y="4389120"/>
            <a:ext cx="7559675" cy="3167380"/>
            <a:chOff x="1566550" y="4389120"/>
            <a:chExt cx="7559675" cy="3167380"/>
          </a:xfrm>
        </p:grpSpPr>
        <p:sp>
          <p:nvSpPr>
            <p:cNvPr id="81" name="object 81"/>
            <p:cNvSpPr/>
            <p:nvPr/>
          </p:nvSpPr>
          <p:spPr>
            <a:xfrm>
              <a:off x="4244213" y="4389119"/>
              <a:ext cx="283845" cy="237490"/>
            </a:xfrm>
            <a:custGeom>
              <a:avLst/>
              <a:gdLst/>
              <a:ahLst/>
              <a:cxnLst/>
              <a:rect l="l" t="t" r="r" b="b"/>
              <a:pathLst>
                <a:path w="283845" h="237489">
                  <a:moveTo>
                    <a:pt x="132588" y="46342"/>
                  </a:moveTo>
                  <a:lnTo>
                    <a:pt x="132092" y="45720"/>
                  </a:lnTo>
                  <a:lnTo>
                    <a:pt x="128016" y="45720"/>
                  </a:lnTo>
                  <a:lnTo>
                    <a:pt x="128016" y="41910"/>
                  </a:lnTo>
                  <a:lnTo>
                    <a:pt x="128016" y="41148"/>
                  </a:lnTo>
                  <a:lnTo>
                    <a:pt x="128016" y="40640"/>
                  </a:lnTo>
                  <a:lnTo>
                    <a:pt x="124752" y="36576"/>
                  </a:lnTo>
                  <a:lnTo>
                    <a:pt x="123444" y="36576"/>
                  </a:lnTo>
                  <a:lnTo>
                    <a:pt x="123444" y="34937"/>
                  </a:lnTo>
                  <a:lnTo>
                    <a:pt x="121094" y="32004"/>
                  </a:lnTo>
                  <a:lnTo>
                    <a:pt x="118872" y="32004"/>
                  </a:lnTo>
                  <a:lnTo>
                    <a:pt x="118872" y="29248"/>
                  </a:lnTo>
                  <a:lnTo>
                    <a:pt x="117424" y="27432"/>
                  </a:lnTo>
                  <a:lnTo>
                    <a:pt x="114300" y="27432"/>
                  </a:lnTo>
                  <a:lnTo>
                    <a:pt x="114300" y="23545"/>
                  </a:lnTo>
                  <a:lnTo>
                    <a:pt x="113753" y="22860"/>
                  </a:lnTo>
                  <a:lnTo>
                    <a:pt x="109728" y="22860"/>
                  </a:lnTo>
                  <a:lnTo>
                    <a:pt x="109728" y="18288"/>
                  </a:lnTo>
                  <a:lnTo>
                    <a:pt x="109728" y="17856"/>
                  </a:lnTo>
                  <a:lnTo>
                    <a:pt x="106413" y="13716"/>
                  </a:lnTo>
                  <a:lnTo>
                    <a:pt x="105156" y="13716"/>
                  </a:lnTo>
                  <a:lnTo>
                    <a:pt x="105156" y="12153"/>
                  </a:lnTo>
                  <a:lnTo>
                    <a:pt x="102743" y="9144"/>
                  </a:lnTo>
                  <a:lnTo>
                    <a:pt x="100584" y="9144"/>
                  </a:lnTo>
                  <a:lnTo>
                    <a:pt x="100584" y="6451"/>
                  </a:lnTo>
                  <a:lnTo>
                    <a:pt x="99072" y="4572"/>
                  </a:lnTo>
                  <a:lnTo>
                    <a:pt x="96012" y="4572"/>
                  </a:lnTo>
                  <a:lnTo>
                    <a:pt x="96012" y="762"/>
                  </a:lnTo>
                  <a:lnTo>
                    <a:pt x="95402" y="0"/>
                  </a:lnTo>
                  <a:lnTo>
                    <a:pt x="89141" y="0"/>
                  </a:lnTo>
                  <a:lnTo>
                    <a:pt x="86868" y="1816"/>
                  </a:lnTo>
                  <a:lnTo>
                    <a:pt x="86868" y="4572"/>
                  </a:lnTo>
                  <a:lnTo>
                    <a:pt x="83400" y="4572"/>
                  </a:lnTo>
                  <a:lnTo>
                    <a:pt x="82296" y="5461"/>
                  </a:lnTo>
                  <a:lnTo>
                    <a:pt x="82296" y="9144"/>
                  </a:lnTo>
                  <a:lnTo>
                    <a:pt x="77724" y="9144"/>
                  </a:lnTo>
                  <a:lnTo>
                    <a:pt x="77724" y="13716"/>
                  </a:lnTo>
                  <a:lnTo>
                    <a:pt x="73152" y="13716"/>
                  </a:lnTo>
                  <a:lnTo>
                    <a:pt x="73152" y="18288"/>
                  </a:lnTo>
                  <a:lnTo>
                    <a:pt x="66192" y="18288"/>
                  </a:lnTo>
                  <a:lnTo>
                    <a:pt x="64008" y="20027"/>
                  </a:lnTo>
                  <a:lnTo>
                    <a:pt x="64008" y="22860"/>
                  </a:lnTo>
                  <a:lnTo>
                    <a:pt x="60452" y="22860"/>
                  </a:lnTo>
                  <a:lnTo>
                    <a:pt x="59436" y="23672"/>
                  </a:lnTo>
                  <a:lnTo>
                    <a:pt x="59436" y="27432"/>
                  </a:lnTo>
                  <a:lnTo>
                    <a:pt x="54864" y="27432"/>
                  </a:lnTo>
                  <a:lnTo>
                    <a:pt x="54864" y="32004"/>
                  </a:lnTo>
                  <a:lnTo>
                    <a:pt x="50292" y="32004"/>
                  </a:lnTo>
                  <a:lnTo>
                    <a:pt x="50292" y="36576"/>
                  </a:lnTo>
                  <a:lnTo>
                    <a:pt x="45720" y="36576"/>
                  </a:lnTo>
                  <a:lnTo>
                    <a:pt x="45720" y="40640"/>
                  </a:lnTo>
                  <a:lnTo>
                    <a:pt x="37338" y="40640"/>
                  </a:lnTo>
                  <a:lnTo>
                    <a:pt x="37338" y="41910"/>
                  </a:lnTo>
                  <a:lnTo>
                    <a:pt x="36576" y="41910"/>
                  </a:lnTo>
                  <a:lnTo>
                    <a:pt x="36576" y="45720"/>
                  </a:lnTo>
                  <a:lnTo>
                    <a:pt x="32004" y="45720"/>
                  </a:lnTo>
                  <a:lnTo>
                    <a:pt x="32004" y="50292"/>
                  </a:lnTo>
                  <a:lnTo>
                    <a:pt x="132588" y="50292"/>
                  </a:lnTo>
                  <a:lnTo>
                    <a:pt x="132588" y="46342"/>
                  </a:lnTo>
                  <a:close/>
                </a:path>
                <a:path w="283845" h="237489">
                  <a:moveTo>
                    <a:pt x="150876" y="69126"/>
                  </a:moveTo>
                  <a:lnTo>
                    <a:pt x="150444" y="68580"/>
                  </a:lnTo>
                  <a:lnTo>
                    <a:pt x="146304" y="68580"/>
                  </a:lnTo>
                  <a:lnTo>
                    <a:pt x="146304" y="64008"/>
                  </a:lnTo>
                  <a:lnTo>
                    <a:pt x="146304" y="63436"/>
                  </a:lnTo>
                  <a:lnTo>
                    <a:pt x="143103" y="59436"/>
                  </a:lnTo>
                  <a:lnTo>
                    <a:pt x="141732" y="59436"/>
                  </a:lnTo>
                  <a:lnTo>
                    <a:pt x="141732" y="57150"/>
                  </a:lnTo>
                  <a:lnTo>
                    <a:pt x="140246" y="57150"/>
                  </a:lnTo>
                  <a:lnTo>
                    <a:pt x="140246" y="54610"/>
                  </a:lnTo>
                  <a:lnTo>
                    <a:pt x="137160" y="54610"/>
                  </a:lnTo>
                  <a:lnTo>
                    <a:pt x="137160" y="52070"/>
                  </a:lnTo>
                  <a:lnTo>
                    <a:pt x="136677" y="52070"/>
                  </a:lnTo>
                  <a:lnTo>
                    <a:pt x="136677" y="50800"/>
                  </a:lnTo>
                  <a:lnTo>
                    <a:pt x="27432" y="50800"/>
                  </a:lnTo>
                  <a:lnTo>
                    <a:pt x="27432" y="52070"/>
                  </a:lnTo>
                  <a:lnTo>
                    <a:pt x="27432" y="54610"/>
                  </a:lnTo>
                  <a:lnTo>
                    <a:pt x="22860" y="54610"/>
                  </a:lnTo>
                  <a:lnTo>
                    <a:pt x="22860" y="57150"/>
                  </a:lnTo>
                  <a:lnTo>
                    <a:pt x="22860" y="59436"/>
                  </a:lnTo>
                  <a:lnTo>
                    <a:pt x="14554" y="59436"/>
                  </a:lnTo>
                  <a:lnTo>
                    <a:pt x="13716" y="60109"/>
                  </a:lnTo>
                  <a:lnTo>
                    <a:pt x="13716" y="64008"/>
                  </a:lnTo>
                  <a:lnTo>
                    <a:pt x="9144" y="64008"/>
                  </a:lnTo>
                  <a:lnTo>
                    <a:pt x="9144" y="68580"/>
                  </a:lnTo>
                  <a:lnTo>
                    <a:pt x="4572" y="68580"/>
                  </a:lnTo>
                  <a:lnTo>
                    <a:pt x="4572" y="73152"/>
                  </a:lnTo>
                  <a:lnTo>
                    <a:pt x="150876" y="73152"/>
                  </a:lnTo>
                  <a:lnTo>
                    <a:pt x="150876" y="69126"/>
                  </a:lnTo>
                  <a:close/>
                </a:path>
                <a:path w="283845" h="237489">
                  <a:moveTo>
                    <a:pt x="169164" y="96012"/>
                  </a:moveTo>
                  <a:lnTo>
                    <a:pt x="169049" y="91770"/>
                  </a:lnTo>
                  <a:lnTo>
                    <a:pt x="168783" y="91440"/>
                  </a:lnTo>
                  <a:lnTo>
                    <a:pt x="165112" y="86868"/>
                  </a:lnTo>
                  <a:lnTo>
                    <a:pt x="164592" y="86868"/>
                  </a:lnTo>
                  <a:lnTo>
                    <a:pt x="164477" y="86080"/>
                  </a:lnTo>
                  <a:lnTo>
                    <a:pt x="161442" y="82296"/>
                  </a:lnTo>
                  <a:lnTo>
                    <a:pt x="159956" y="82296"/>
                  </a:lnTo>
                  <a:lnTo>
                    <a:pt x="159956" y="80010"/>
                  </a:lnTo>
                  <a:lnTo>
                    <a:pt x="158584" y="80010"/>
                  </a:lnTo>
                  <a:lnTo>
                    <a:pt x="158584" y="77470"/>
                  </a:lnTo>
                  <a:lnTo>
                    <a:pt x="155448" y="77470"/>
                  </a:lnTo>
                  <a:lnTo>
                    <a:pt x="155448" y="74930"/>
                  </a:lnTo>
                  <a:lnTo>
                    <a:pt x="155028" y="74930"/>
                  </a:lnTo>
                  <a:lnTo>
                    <a:pt x="155028" y="73660"/>
                  </a:lnTo>
                  <a:lnTo>
                    <a:pt x="0" y="73660"/>
                  </a:lnTo>
                  <a:lnTo>
                    <a:pt x="0" y="74930"/>
                  </a:lnTo>
                  <a:lnTo>
                    <a:pt x="0" y="77470"/>
                  </a:lnTo>
                  <a:lnTo>
                    <a:pt x="38" y="80010"/>
                  </a:lnTo>
                  <a:lnTo>
                    <a:pt x="723" y="80010"/>
                  </a:lnTo>
                  <a:lnTo>
                    <a:pt x="723" y="82550"/>
                  </a:lnTo>
                  <a:lnTo>
                    <a:pt x="4572" y="82550"/>
                  </a:lnTo>
                  <a:lnTo>
                    <a:pt x="4686" y="86220"/>
                  </a:lnTo>
                  <a:lnTo>
                    <a:pt x="5207" y="86868"/>
                  </a:lnTo>
                  <a:lnTo>
                    <a:pt x="9144" y="86868"/>
                  </a:lnTo>
                  <a:lnTo>
                    <a:pt x="9144" y="91440"/>
                  </a:lnTo>
                  <a:lnTo>
                    <a:pt x="9258" y="91922"/>
                  </a:lnTo>
                  <a:lnTo>
                    <a:pt x="12547" y="96012"/>
                  </a:lnTo>
                  <a:lnTo>
                    <a:pt x="169164" y="96012"/>
                  </a:lnTo>
                  <a:close/>
                </a:path>
                <a:path w="283845" h="237489">
                  <a:moveTo>
                    <a:pt x="187452" y="118872"/>
                  </a:moveTo>
                  <a:lnTo>
                    <a:pt x="187337" y="114566"/>
                  </a:lnTo>
                  <a:lnTo>
                    <a:pt x="187121" y="114300"/>
                  </a:lnTo>
                  <a:lnTo>
                    <a:pt x="183451" y="109728"/>
                  </a:lnTo>
                  <a:lnTo>
                    <a:pt x="182880" y="109728"/>
                  </a:lnTo>
                  <a:lnTo>
                    <a:pt x="182765" y="108864"/>
                  </a:lnTo>
                  <a:lnTo>
                    <a:pt x="179793" y="105156"/>
                  </a:lnTo>
                  <a:lnTo>
                    <a:pt x="178244" y="105156"/>
                  </a:lnTo>
                  <a:lnTo>
                    <a:pt x="178244" y="102870"/>
                  </a:lnTo>
                  <a:lnTo>
                    <a:pt x="176936" y="102870"/>
                  </a:lnTo>
                  <a:lnTo>
                    <a:pt x="176936" y="100330"/>
                  </a:lnTo>
                  <a:lnTo>
                    <a:pt x="173672" y="100330"/>
                  </a:lnTo>
                  <a:lnTo>
                    <a:pt x="173672" y="97790"/>
                  </a:lnTo>
                  <a:lnTo>
                    <a:pt x="173367" y="97790"/>
                  </a:lnTo>
                  <a:lnTo>
                    <a:pt x="173367" y="96520"/>
                  </a:lnTo>
                  <a:lnTo>
                    <a:pt x="13792" y="96520"/>
                  </a:lnTo>
                  <a:lnTo>
                    <a:pt x="13792" y="97790"/>
                  </a:lnTo>
                  <a:lnTo>
                    <a:pt x="14998" y="97790"/>
                  </a:lnTo>
                  <a:lnTo>
                    <a:pt x="14998" y="100330"/>
                  </a:lnTo>
                  <a:lnTo>
                    <a:pt x="18326" y="100330"/>
                  </a:lnTo>
                  <a:lnTo>
                    <a:pt x="18326" y="102870"/>
                  </a:lnTo>
                  <a:lnTo>
                    <a:pt x="19075" y="102870"/>
                  </a:lnTo>
                  <a:lnTo>
                    <a:pt x="19075" y="105410"/>
                  </a:lnTo>
                  <a:lnTo>
                    <a:pt x="22860" y="105410"/>
                  </a:lnTo>
                  <a:lnTo>
                    <a:pt x="22974" y="109016"/>
                  </a:lnTo>
                  <a:lnTo>
                    <a:pt x="23558" y="109728"/>
                  </a:lnTo>
                  <a:lnTo>
                    <a:pt x="27432" y="109728"/>
                  </a:lnTo>
                  <a:lnTo>
                    <a:pt x="27432" y="114300"/>
                  </a:lnTo>
                  <a:lnTo>
                    <a:pt x="27546" y="114706"/>
                  </a:lnTo>
                  <a:lnTo>
                    <a:pt x="30886" y="118872"/>
                  </a:lnTo>
                  <a:lnTo>
                    <a:pt x="187452" y="118872"/>
                  </a:lnTo>
                  <a:close/>
                </a:path>
                <a:path w="283845" h="237489">
                  <a:moveTo>
                    <a:pt x="205740" y="137502"/>
                  </a:moveTo>
                  <a:lnTo>
                    <a:pt x="205473" y="137160"/>
                  </a:lnTo>
                  <a:lnTo>
                    <a:pt x="201803" y="132588"/>
                  </a:lnTo>
                  <a:lnTo>
                    <a:pt x="201168" y="132588"/>
                  </a:lnTo>
                  <a:lnTo>
                    <a:pt x="201053" y="131660"/>
                  </a:lnTo>
                  <a:lnTo>
                    <a:pt x="198132" y="128016"/>
                  </a:lnTo>
                  <a:lnTo>
                    <a:pt x="196532" y="128016"/>
                  </a:lnTo>
                  <a:lnTo>
                    <a:pt x="196532" y="125730"/>
                  </a:lnTo>
                  <a:lnTo>
                    <a:pt x="195275" y="125730"/>
                  </a:lnTo>
                  <a:lnTo>
                    <a:pt x="195275" y="123190"/>
                  </a:lnTo>
                  <a:lnTo>
                    <a:pt x="191973" y="123190"/>
                  </a:lnTo>
                  <a:lnTo>
                    <a:pt x="191973" y="120650"/>
                  </a:lnTo>
                  <a:lnTo>
                    <a:pt x="191706" y="120650"/>
                  </a:lnTo>
                  <a:lnTo>
                    <a:pt x="191706" y="119380"/>
                  </a:lnTo>
                  <a:lnTo>
                    <a:pt x="32092" y="119380"/>
                  </a:lnTo>
                  <a:lnTo>
                    <a:pt x="32092" y="120650"/>
                  </a:lnTo>
                  <a:lnTo>
                    <a:pt x="33337" y="120650"/>
                  </a:lnTo>
                  <a:lnTo>
                    <a:pt x="33337" y="123190"/>
                  </a:lnTo>
                  <a:lnTo>
                    <a:pt x="36614" y="123190"/>
                  </a:lnTo>
                  <a:lnTo>
                    <a:pt x="36614" y="125730"/>
                  </a:lnTo>
                  <a:lnTo>
                    <a:pt x="37414" y="125730"/>
                  </a:lnTo>
                  <a:lnTo>
                    <a:pt x="37414" y="128270"/>
                  </a:lnTo>
                  <a:lnTo>
                    <a:pt x="41148" y="128270"/>
                  </a:lnTo>
                  <a:lnTo>
                    <a:pt x="41262" y="131800"/>
                  </a:lnTo>
                  <a:lnTo>
                    <a:pt x="41897" y="132588"/>
                  </a:lnTo>
                  <a:lnTo>
                    <a:pt x="45720" y="132588"/>
                  </a:lnTo>
                  <a:lnTo>
                    <a:pt x="45720" y="137160"/>
                  </a:lnTo>
                  <a:lnTo>
                    <a:pt x="50292" y="137160"/>
                  </a:lnTo>
                  <a:lnTo>
                    <a:pt x="50292" y="141732"/>
                  </a:lnTo>
                  <a:lnTo>
                    <a:pt x="205740" y="141732"/>
                  </a:lnTo>
                  <a:lnTo>
                    <a:pt x="205740" y="137502"/>
                  </a:lnTo>
                  <a:close/>
                </a:path>
                <a:path w="283845" h="237489">
                  <a:moveTo>
                    <a:pt x="224028" y="160299"/>
                  </a:moveTo>
                  <a:lnTo>
                    <a:pt x="223812" y="160020"/>
                  </a:lnTo>
                  <a:lnTo>
                    <a:pt x="220141" y="155448"/>
                  </a:lnTo>
                  <a:lnTo>
                    <a:pt x="219456" y="155448"/>
                  </a:lnTo>
                  <a:lnTo>
                    <a:pt x="219341" y="154457"/>
                  </a:lnTo>
                  <a:lnTo>
                    <a:pt x="216471" y="150876"/>
                  </a:lnTo>
                  <a:lnTo>
                    <a:pt x="214833" y="150876"/>
                  </a:lnTo>
                  <a:lnTo>
                    <a:pt x="214833" y="148590"/>
                  </a:lnTo>
                  <a:lnTo>
                    <a:pt x="213626" y="148590"/>
                  </a:lnTo>
                  <a:lnTo>
                    <a:pt x="213626" y="146050"/>
                  </a:lnTo>
                  <a:lnTo>
                    <a:pt x="210261" y="146050"/>
                  </a:lnTo>
                  <a:lnTo>
                    <a:pt x="210261" y="143510"/>
                  </a:lnTo>
                  <a:lnTo>
                    <a:pt x="210058" y="143510"/>
                  </a:lnTo>
                  <a:lnTo>
                    <a:pt x="210058" y="142240"/>
                  </a:lnTo>
                  <a:lnTo>
                    <a:pt x="50380" y="142240"/>
                  </a:lnTo>
                  <a:lnTo>
                    <a:pt x="50380" y="143510"/>
                  </a:lnTo>
                  <a:lnTo>
                    <a:pt x="51676" y="143510"/>
                  </a:lnTo>
                  <a:lnTo>
                    <a:pt x="51676" y="146050"/>
                  </a:lnTo>
                  <a:lnTo>
                    <a:pt x="54914" y="146050"/>
                  </a:lnTo>
                  <a:lnTo>
                    <a:pt x="54914" y="148590"/>
                  </a:lnTo>
                  <a:lnTo>
                    <a:pt x="55753" y="148590"/>
                  </a:lnTo>
                  <a:lnTo>
                    <a:pt x="55753" y="151130"/>
                  </a:lnTo>
                  <a:lnTo>
                    <a:pt x="59436" y="151130"/>
                  </a:lnTo>
                  <a:lnTo>
                    <a:pt x="59550" y="154597"/>
                  </a:lnTo>
                  <a:lnTo>
                    <a:pt x="60236" y="155448"/>
                  </a:lnTo>
                  <a:lnTo>
                    <a:pt x="64008" y="155448"/>
                  </a:lnTo>
                  <a:lnTo>
                    <a:pt x="64008" y="160020"/>
                  </a:lnTo>
                  <a:lnTo>
                    <a:pt x="68580" y="160020"/>
                  </a:lnTo>
                  <a:lnTo>
                    <a:pt x="68580" y="164592"/>
                  </a:lnTo>
                  <a:lnTo>
                    <a:pt x="224028" y="164592"/>
                  </a:lnTo>
                  <a:lnTo>
                    <a:pt x="224028" y="160299"/>
                  </a:lnTo>
                  <a:close/>
                </a:path>
                <a:path w="283845" h="237489">
                  <a:moveTo>
                    <a:pt x="242316" y="183083"/>
                  </a:moveTo>
                  <a:lnTo>
                    <a:pt x="242150" y="182880"/>
                  </a:lnTo>
                  <a:lnTo>
                    <a:pt x="238480" y="178308"/>
                  </a:lnTo>
                  <a:lnTo>
                    <a:pt x="237744" y="178308"/>
                  </a:lnTo>
                  <a:lnTo>
                    <a:pt x="237629" y="177241"/>
                  </a:lnTo>
                  <a:lnTo>
                    <a:pt x="234823" y="173736"/>
                  </a:lnTo>
                  <a:lnTo>
                    <a:pt x="233121" y="173736"/>
                  </a:lnTo>
                  <a:lnTo>
                    <a:pt x="233121" y="171450"/>
                  </a:lnTo>
                  <a:lnTo>
                    <a:pt x="231965" y="171450"/>
                  </a:lnTo>
                  <a:lnTo>
                    <a:pt x="231965" y="168910"/>
                  </a:lnTo>
                  <a:lnTo>
                    <a:pt x="228549" y="168910"/>
                  </a:lnTo>
                  <a:lnTo>
                    <a:pt x="228549" y="166370"/>
                  </a:lnTo>
                  <a:lnTo>
                    <a:pt x="228396" y="166370"/>
                  </a:lnTo>
                  <a:lnTo>
                    <a:pt x="228396" y="165100"/>
                  </a:lnTo>
                  <a:lnTo>
                    <a:pt x="68668" y="165100"/>
                  </a:lnTo>
                  <a:lnTo>
                    <a:pt x="68668" y="166370"/>
                  </a:lnTo>
                  <a:lnTo>
                    <a:pt x="70027" y="166370"/>
                  </a:lnTo>
                  <a:lnTo>
                    <a:pt x="70027" y="168910"/>
                  </a:lnTo>
                  <a:lnTo>
                    <a:pt x="73202" y="168910"/>
                  </a:lnTo>
                  <a:lnTo>
                    <a:pt x="73202" y="171450"/>
                  </a:lnTo>
                  <a:lnTo>
                    <a:pt x="74104" y="171450"/>
                  </a:lnTo>
                  <a:lnTo>
                    <a:pt x="74104" y="173990"/>
                  </a:lnTo>
                  <a:lnTo>
                    <a:pt x="77724" y="173990"/>
                  </a:lnTo>
                  <a:lnTo>
                    <a:pt x="77838" y="177393"/>
                  </a:lnTo>
                  <a:lnTo>
                    <a:pt x="78587" y="178308"/>
                  </a:lnTo>
                  <a:lnTo>
                    <a:pt x="82296" y="178308"/>
                  </a:lnTo>
                  <a:lnTo>
                    <a:pt x="82296" y="182880"/>
                  </a:lnTo>
                  <a:lnTo>
                    <a:pt x="86868" y="182880"/>
                  </a:lnTo>
                  <a:lnTo>
                    <a:pt x="86868" y="187452"/>
                  </a:lnTo>
                  <a:lnTo>
                    <a:pt x="242316" y="187452"/>
                  </a:lnTo>
                  <a:lnTo>
                    <a:pt x="242316" y="183083"/>
                  </a:lnTo>
                  <a:close/>
                </a:path>
                <a:path w="283845" h="237489">
                  <a:moveTo>
                    <a:pt x="260604" y="210312"/>
                  </a:moveTo>
                  <a:lnTo>
                    <a:pt x="260502" y="205740"/>
                  </a:lnTo>
                  <a:lnTo>
                    <a:pt x="256832" y="201168"/>
                  </a:lnTo>
                  <a:lnTo>
                    <a:pt x="256032" y="201168"/>
                  </a:lnTo>
                  <a:lnTo>
                    <a:pt x="255917" y="200037"/>
                  </a:lnTo>
                  <a:lnTo>
                    <a:pt x="253161" y="196596"/>
                  </a:lnTo>
                  <a:lnTo>
                    <a:pt x="251409" y="196596"/>
                  </a:lnTo>
                  <a:lnTo>
                    <a:pt x="251409" y="194310"/>
                  </a:lnTo>
                  <a:lnTo>
                    <a:pt x="250304" y="194310"/>
                  </a:lnTo>
                  <a:lnTo>
                    <a:pt x="250304" y="191770"/>
                  </a:lnTo>
                  <a:lnTo>
                    <a:pt x="246837" y="191770"/>
                  </a:lnTo>
                  <a:lnTo>
                    <a:pt x="246837" y="189230"/>
                  </a:lnTo>
                  <a:lnTo>
                    <a:pt x="246735" y="187960"/>
                  </a:lnTo>
                  <a:lnTo>
                    <a:pt x="86969" y="187960"/>
                  </a:lnTo>
                  <a:lnTo>
                    <a:pt x="86969" y="189230"/>
                  </a:lnTo>
                  <a:lnTo>
                    <a:pt x="88366" y="189230"/>
                  </a:lnTo>
                  <a:lnTo>
                    <a:pt x="88366" y="191770"/>
                  </a:lnTo>
                  <a:lnTo>
                    <a:pt x="91490" y="191770"/>
                  </a:lnTo>
                  <a:lnTo>
                    <a:pt x="91490" y="194310"/>
                  </a:lnTo>
                  <a:lnTo>
                    <a:pt x="92443" y="194310"/>
                  </a:lnTo>
                  <a:lnTo>
                    <a:pt x="92443" y="196850"/>
                  </a:lnTo>
                  <a:lnTo>
                    <a:pt x="96012" y="196850"/>
                  </a:lnTo>
                  <a:lnTo>
                    <a:pt x="96126" y="200177"/>
                  </a:lnTo>
                  <a:lnTo>
                    <a:pt x="96926" y="201168"/>
                  </a:lnTo>
                  <a:lnTo>
                    <a:pt x="100584" y="201168"/>
                  </a:lnTo>
                  <a:lnTo>
                    <a:pt x="100596" y="205740"/>
                  </a:lnTo>
                  <a:lnTo>
                    <a:pt x="105156" y="205740"/>
                  </a:lnTo>
                  <a:lnTo>
                    <a:pt x="105156" y="210312"/>
                  </a:lnTo>
                  <a:lnTo>
                    <a:pt x="260604" y="210312"/>
                  </a:lnTo>
                  <a:close/>
                </a:path>
                <a:path w="283845" h="237489">
                  <a:moveTo>
                    <a:pt x="274205" y="222250"/>
                  </a:moveTo>
                  <a:lnTo>
                    <a:pt x="272732" y="222250"/>
                  </a:lnTo>
                  <a:lnTo>
                    <a:pt x="272732" y="219710"/>
                  </a:lnTo>
                  <a:lnTo>
                    <a:pt x="269697" y="219710"/>
                  </a:lnTo>
                  <a:lnTo>
                    <a:pt x="269697" y="217170"/>
                  </a:lnTo>
                  <a:lnTo>
                    <a:pt x="268655" y="217170"/>
                  </a:lnTo>
                  <a:lnTo>
                    <a:pt x="268655" y="214630"/>
                  </a:lnTo>
                  <a:lnTo>
                    <a:pt x="265125" y="214630"/>
                  </a:lnTo>
                  <a:lnTo>
                    <a:pt x="265125" y="212090"/>
                  </a:lnTo>
                  <a:lnTo>
                    <a:pt x="265061" y="210820"/>
                  </a:lnTo>
                  <a:lnTo>
                    <a:pt x="105257" y="210820"/>
                  </a:lnTo>
                  <a:lnTo>
                    <a:pt x="105257" y="212090"/>
                  </a:lnTo>
                  <a:lnTo>
                    <a:pt x="106705" y="212090"/>
                  </a:lnTo>
                  <a:lnTo>
                    <a:pt x="106705" y="214630"/>
                  </a:lnTo>
                  <a:lnTo>
                    <a:pt x="109778" y="214630"/>
                  </a:lnTo>
                  <a:lnTo>
                    <a:pt x="109778" y="217170"/>
                  </a:lnTo>
                  <a:lnTo>
                    <a:pt x="110782" y="217170"/>
                  </a:lnTo>
                  <a:lnTo>
                    <a:pt x="110782" y="219710"/>
                  </a:lnTo>
                  <a:lnTo>
                    <a:pt x="114350" y="219710"/>
                  </a:lnTo>
                  <a:lnTo>
                    <a:pt x="114350" y="222250"/>
                  </a:lnTo>
                  <a:lnTo>
                    <a:pt x="114414" y="223520"/>
                  </a:lnTo>
                  <a:lnTo>
                    <a:pt x="274205" y="223520"/>
                  </a:lnTo>
                  <a:lnTo>
                    <a:pt x="274205" y="222250"/>
                  </a:lnTo>
                  <a:close/>
                </a:path>
                <a:path w="283845" h="237489">
                  <a:moveTo>
                    <a:pt x="278892" y="228663"/>
                  </a:moveTo>
                  <a:lnTo>
                    <a:pt x="275170" y="224028"/>
                  </a:lnTo>
                  <a:lnTo>
                    <a:pt x="118872" y="224028"/>
                  </a:lnTo>
                  <a:lnTo>
                    <a:pt x="118935" y="228600"/>
                  </a:lnTo>
                  <a:lnTo>
                    <a:pt x="123444" y="228600"/>
                  </a:lnTo>
                  <a:lnTo>
                    <a:pt x="123444" y="233172"/>
                  </a:lnTo>
                  <a:lnTo>
                    <a:pt x="278892" y="233172"/>
                  </a:lnTo>
                  <a:lnTo>
                    <a:pt x="278892" y="228663"/>
                  </a:lnTo>
                  <a:close/>
                </a:path>
                <a:path w="283845" h="237489">
                  <a:moveTo>
                    <a:pt x="283413" y="234950"/>
                  </a:moveTo>
                  <a:lnTo>
                    <a:pt x="283349" y="233680"/>
                  </a:lnTo>
                  <a:lnTo>
                    <a:pt x="123558" y="233680"/>
                  </a:lnTo>
                  <a:lnTo>
                    <a:pt x="123558" y="234950"/>
                  </a:lnTo>
                  <a:lnTo>
                    <a:pt x="125056" y="234950"/>
                  </a:lnTo>
                  <a:lnTo>
                    <a:pt x="125056" y="237490"/>
                  </a:lnTo>
                  <a:lnTo>
                    <a:pt x="283413" y="237490"/>
                  </a:lnTo>
                  <a:lnTo>
                    <a:pt x="283413" y="234950"/>
                  </a:lnTo>
                  <a:close/>
                </a:path>
              </a:pathLst>
            </a:custGeom>
            <a:solidFill>
              <a:srgbClr val="32E4EA"/>
            </a:solidFill>
          </p:spPr>
          <p:txBody>
            <a:bodyPr wrap="square" lIns="0" tIns="0" rIns="0" bIns="0" rtlCol="0"/>
            <a:lstStyle/>
            <a:p>
              <a:endParaRPr/>
            </a:p>
          </p:txBody>
        </p:sp>
        <p:sp>
          <p:nvSpPr>
            <p:cNvPr id="82" name="object 82"/>
            <p:cNvSpPr/>
            <p:nvPr/>
          </p:nvSpPr>
          <p:spPr>
            <a:xfrm>
              <a:off x="4367771" y="4622799"/>
              <a:ext cx="334010" cy="218440"/>
            </a:xfrm>
            <a:custGeom>
              <a:avLst/>
              <a:gdLst/>
              <a:ahLst/>
              <a:cxnLst/>
              <a:rect l="l" t="t" r="r" b="b"/>
              <a:pathLst>
                <a:path w="334010" h="218439">
                  <a:moveTo>
                    <a:pt x="159791" y="0"/>
                  </a:moveTo>
                  <a:lnTo>
                    <a:pt x="0" y="0"/>
                  </a:lnTo>
                  <a:lnTo>
                    <a:pt x="0" y="1270"/>
                  </a:lnTo>
                  <a:lnTo>
                    <a:pt x="159791" y="1270"/>
                  </a:lnTo>
                  <a:lnTo>
                    <a:pt x="159791" y="0"/>
                  </a:lnTo>
                  <a:close/>
                </a:path>
                <a:path w="334010" h="218439">
                  <a:moveTo>
                    <a:pt x="168948" y="11430"/>
                  </a:moveTo>
                  <a:lnTo>
                    <a:pt x="167513" y="11430"/>
                  </a:lnTo>
                  <a:lnTo>
                    <a:pt x="167513" y="8890"/>
                  </a:lnTo>
                  <a:lnTo>
                    <a:pt x="164426" y="8890"/>
                  </a:lnTo>
                  <a:lnTo>
                    <a:pt x="164426" y="6350"/>
                  </a:lnTo>
                  <a:lnTo>
                    <a:pt x="163436" y="6350"/>
                  </a:lnTo>
                  <a:lnTo>
                    <a:pt x="163436" y="3810"/>
                  </a:lnTo>
                  <a:lnTo>
                    <a:pt x="4508" y="3810"/>
                  </a:lnTo>
                  <a:lnTo>
                    <a:pt x="4508" y="6350"/>
                  </a:lnTo>
                  <a:lnTo>
                    <a:pt x="5575" y="6350"/>
                  </a:lnTo>
                  <a:lnTo>
                    <a:pt x="5575" y="8890"/>
                  </a:lnTo>
                  <a:lnTo>
                    <a:pt x="9080" y="8890"/>
                  </a:lnTo>
                  <a:lnTo>
                    <a:pt x="9080" y="11430"/>
                  </a:lnTo>
                  <a:lnTo>
                    <a:pt x="9144" y="12700"/>
                  </a:lnTo>
                  <a:lnTo>
                    <a:pt x="168948" y="12700"/>
                  </a:lnTo>
                  <a:lnTo>
                    <a:pt x="168948" y="11430"/>
                  </a:lnTo>
                  <a:close/>
                </a:path>
                <a:path w="334010" h="218439">
                  <a:moveTo>
                    <a:pt x="187236" y="34290"/>
                  </a:moveTo>
                  <a:lnTo>
                    <a:pt x="185851" y="34290"/>
                  </a:lnTo>
                  <a:lnTo>
                    <a:pt x="185851" y="31750"/>
                  </a:lnTo>
                  <a:lnTo>
                    <a:pt x="182714" y="31750"/>
                  </a:lnTo>
                  <a:lnTo>
                    <a:pt x="182714" y="29210"/>
                  </a:lnTo>
                  <a:lnTo>
                    <a:pt x="181775" y="29210"/>
                  </a:lnTo>
                  <a:lnTo>
                    <a:pt x="181775" y="26670"/>
                  </a:lnTo>
                  <a:lnTo>
                    <a:pt x="178181" y="26670"/>
                  </a:lnTo>
                  <a:lnTo>
                    <a:pt x="178079" y="23329"/>
                  </a:lnTo>
                  <a:lnTo>
                    <a:pt x="177292" y="22352"/>
                  </a:lnTo>
                  <a:lnTo>
                    <a:pt x="173621" y="22352"/>
                  </a:lnTo>
                  <a:lnTo>
                    <a:pt x="173621" y="17780"/>
                  </a:lnTo>
                  <a:lnTo>
                    <a:pt x="169964" y="13208"/>
                  </a:lnTo>
                  <a:lnTo>
                    <a:pt x="13601" y="13208"/>
                  </a:lnTo>
                  <a:lnTo>
                    <a:pt x="13728" y="17780"/>
                  </a:lnTo>
                  <a:lnTo>
                    <a:pt x="18173" y="17780"/>
                  </a:lnTo>
                  <a:lnTo>
                    <a:pt x="18173" y="22352"/>
                  </a:lnTo>
                  <a:lnTo>
                    <a:pt x="18288" y="23482"/>
                  </a:lnTo>
                  <a:lnTo>
                    <a:pt x="21056" y="26924"/>
                  </a:lnTo>
                  <a:lnTo>
                    <a:pt x="22796" y="26924"/>
                  </a:lnTo>
                  <a:lnTo>
                    <a:pt x="22796" y="29210"/>
                  </a:lnTo>
                  <a:lnTo>
                    <a:pt x="23914" y="29210"/>
                  </a:lnTo>
                  <a:lnTo>
                    <a:pt x="23914" y="31750"/>
                  </a:lnTo>
                  <a:lnTo>
                    <a:pt x="27368" y="31750"/>
                  </a:lnTo>
                  <a:lnTo>
                    <a:pt x="27368" y="34290"/>
                  </a:lnTo>
                  <a:lnTo>
                    <a:pt x="27482" y="35560"/>
                  </a:lnTo>
                  <a:lnTo>
                    <a:pt x="187236" y="35560"/>
                  </a:lnTo>
                  <a:lnTo>
                    <a:pt x="187236" y="34290"/>
                  </a:lnTo>
                  <a:close/>
                </a:path>
                <a:path w="334010" h="218439">
                  <a:moveTo>
                    <a:pt x="205524" y="57150"/>
                  </a:moveTo>
                  <a:lnTo>
                    <a:pt x="204203" y="57150"/>
                  </a:lnTo>
                  <a:lnTo>
                    <a:pt x="204203" y="54610"/>
                  </a:lnTo>
                  <a:lnTo>
                    <a:pt x="201002" y="54610"/>
                  </a:lnTo>
                  <a:lnTo>
                    <a:pt x="201002" y="52070"/>
                  </a:lnTo>
                  <a:lnTo>
                    <a:pt x="200126" y="52070"/>
                  </a:lnTo>
                  <a:lnTo>
                    <a:pt x="200126" y="49530"/>
                  </a:lnTo>
                  <a:lnTo>
                    <a:pt x="196469" y="49530"/>
                  </a:lnTo>
                  <a:lnTo>
                    <a:pt x="196367" y="46126"/>
                  </a:lnTo>
                  <a:lnTo>
                    <a:pt x="195643" y="45212"/>
                  </a:lnTo>
                  <a:lnTo>
                    <a:pt x="191909" y="45212"/>
                  </a:lnTo>
                  <a:lnTo>
                    <a:pt x="191909" y="40640"/>
                  </a:lnTo>
                  <a:lnTo>
                    <a:pt x="191795" y="40424"/>
                  </a:lnTo>
                  <a:lnTo>
                    <a:pt x="188302" y="36068"/>
                  </a:lnTo>
                  <a:lnTo>
                    <a:pt x="31889" y="36068"/>
                  </a:lnTo>
                  <a:lnTo>
                    <a:pt x="32004" y="40563"/>
                  </a:lnTo>
                  <a:lnTo>
                    <a:pt x="36461" y="40640"/>
                  </a:lnTo>
                  <a:lnTo>
                    <a:pt x="36461" y="45212"/>
                  </a:lnTo>
                  <a:lnTo>
                    <a:pt x="36576" y="46266"/>
                  </a:lnTo>
                  <a:lnTo>
                    <a:pt x="39408" y="49784"/>
                  </a:lnTo>
                  <a:lnTo>
                    <a:pt x="41084" y="49784"/>
                  </a:lnTo>
                  <a:lnTo>
                    <a:pt x="41084" y="52070"/>
                  </a:lnTo>
                  <a:lnTo>
                    <a:pt x="42252" y="52070"/>
                  </a:lnTo>
                  <a:lnTo>
                    <a:pt x="42252" y="54610"/>
                  </a:lnTo>
                  <a:lnTo>
                    <a:pt x="45656" y="54610"/>
                  </a:lnTo>
                  <a:lnTo>
                    <a:pt x="45656" y="57150"/>
                  </a:lnTo>
                  <a:lnTo>
                    <a:pt x="45821" y="57150"/>
                  </a:lnTo>
                  <a:lnTo>
                    <a:pt x="45821" y="58420"/>
                  </a:lnTo>
                  <a:lnTo>
                    <a:pt x="205524" y="58420"/>
                  </a:lnTo>
                  <a:lnTo>
                    <a:pt x="205524" y="57150"/>
                  </a:lnTo>
                  <a:close/>
                </a:path>
                <a:path w="334010" h="218439">
                  <a:moveTo>
                    <a:pt x="223824" y="80010"/>
                  </a:moveTo>
                  <a:lnTo>
                    <a:pt x="222542" y="80010"/>
                  </a:lnTo>
                  <a:lnTo>
                    <a:pt x="222542" y="77470"/>
                  </a:lnTo>
                  <a:lnTo>
                    <a:pt x="219290" y="77470"/>
                  </a:lnTo>
                  <a:lnTo>
                    <a:pt x="219290" y="74930"/>
                  </a:lnTo>
                  <a:lnTo>
                    <a:pt x="218465" y="74930"/>
                  </a:lnTo>
                  <a:lnTo>
                    <a:pt x="218465" y="72390"/>
                  </a:lnTo>
                  <a:lnTo>
                    <a:pt x="214757" y="72390"/>
                  </a:lnTo>
                  <a:lnTo>
                    <a:pt x="214655" y="68910"/>
                  </a:lnTo>
                  <a:lnTo>
                    <a:pt x="213982" y="68072"/>
                  </a:lnTo>
                  <a:lnTo>
                    <a:pt x="210197" y="68072"/>
                  </a:lnTo>
                  <a:lnTo>
                    <a:pt x="210197" y="63500"/>
                  </a:lnTo>
                  <a:lnTo>
                    <a:pt x="210083" y="63220"/>
                  </a:lnTo>
                  <a:lnTo>
                    <a:pt x="206641" y="58928"/>
                  </a:lnTo>
                  <a:lnTo>
                    <a:pt x="50177" y="58928"/>
                  </a:lnTo>
                  <a:lnTo>
                    <a:pt x="50292" y="63360"/>
                  </a:lnTo>
                  <a:lnTo>
                    <a:pt x="50406" y="63500"/>
                  </a:lnTo>
                  <a:lnTo>
                    <a:pt x="54749" y="63500"/>
                  </a:lnTo>
                  <a:lnTo>
                    <a:pt x="54749" y="68072"/>
                  </a:lnTo>
                  <a:lnTo>
                    <a:pt x="54864" y="69062"/>
                  </a:lnTo>
                  <a:lnTo>
                    <a:pt x="57746" y="72644"/>
                  </a:lnTo>
                  <a:lnTo>
                    <a:pt x="59372" y="72644"/>
                  </a:lnTo>
                  <a:lnTo>
                    <a:pt x="59372" y="74930"/>
                  </a:lnTo>
                  <a:lnTo>
                    <a:pt x="60604" y="74930"/>
                  </a:lnTo>
                  <a:lnTo>
                    <a:pt x="60604" y="77470"/>
                  </a:lnTo>
                  <a:lnTo>
                    <a:pt x="63944" y="77470"/>
                  </a:lnTo>
                  <a:lnTo>
                    <a:pt x="63944" y="80010"/>
                  </a:lnTo>
                  <a:lnTo>
                    <a:pt x="64173" y="80010"/>
                  </a:lnTo>
                  <a:lnTo>
                    <a:pt x="64173" y="81280"/>
                  </a:lnTo>
                  <a:lnTo>
                    <a:pt x="223824" y="81280"/>
                  </a:lnTo>
                  <a:lnTo>
                    <a:pt x="223824" y="80010"/>
                  </a:lnTo>
                  <a:close/>
                </a:path>
                <a:path w="334010" h="218439">
                  <a:moveTo>
                    <a:pt x="242112" y="102870"/>
                  </a:moveTo>
                  <a:lnTo>
                    <a:pt x="240880" y="102870"/>
                  </a:lnTo>
                  <a:lnTo>
                    <a:pt x="240880" y="100330"/>
                  </a:lnTo>
                  <a:lnTo>
                    <a:pt x="237578" y="100330"/>
                  </a:lnTo>
                  <a:lnTo>
                    <a:pt x="237578" y="97790"/>
                  </a:lnTo>
                  <a:lnTo>
                    <a:pt x="236804" y="97790"/>
                  </a:lnTo>
                  <a:lnTo>
                    <a:pt x="236804" y="95250"/>
                  </a:lnTo>
                  <a:lnTo>
                    <a:pt x="233045" y="95250"/>
                  </a:lnTo>
                  <a:lnTo>
                    <a:pt x="232943" y="91706"/>
                  </a:lnTo>
                  <a:lnTo>
                    <a:pt x="232321" y="90932"/>
                  </a:lnTo>
                  <a:lnTo>
                    <a:pt x="228485" y="90932"/>
                  </a:lnTo>
                  <a:lnTo>
                    <a:pt x="228485" y="86360"/>
                  </a:lnTo>
                  <a:lnTo>
                    <a:pt x="228371" y="86004"/>
                  </a:lnTo>
                  <a:lnTo>
                    <a:pt x="224993" y="81788"/>
                  </a:lnTo>
                  <a:lnTo>
                    <a:pt x="68465" y="81788"/>
                  </a:lnTo>
                  <a:lnTo>
                    <a:pt x="68580" y="86156"/>
                  </a:lnTo>
                  <a:lnTo>
                    <a:pt x="68757" y="86360"/>
                  </a:lnTo>
                  <a:lnTo>
                    <a:pt x="73037" y="86360"/>
                  </a:lnTo>
                  <a:lnTo>
                    <a:pt x="73037" y="90932"/>
                  </a:lnTo>
                  <a:lnTo>
                    <a:pt x="73152" y="91846"/>
                  </a:lnTo>
                  <a:lnTo>
                    <a:pt x="76085" y="95504"/>
                  </a:lnTo>
                  <a:lnTo>
                    <a:pt x="77660" y="95504"/>
                  </a:lnTo>
                  <a:lnTo>
                    <a:pt x="77660" y="97790"/>
                  </a:lnTo>
                  <a:lnTo>
                    <a:pt x="78943" y="97790"/>
                  </a:lnTo>
                  <a:lnTo>
                    <a:pt x="78943" y="100330"/>
                  </a:lnTo>
                  <a:lnTo>
                    <a:pt x="82232" y="100330"/>
                  </a:lnTo>
                  <a:lnTo>
                    <a:pt x="82232" y="102870"/>
                  </a:lnTo>
                  <a:lnTo>
                    <a:pt x="82511" y="102870"/>
                  </a:lnTo>
                  <a:lnTo>
                    <a:pt x="82511" y="104140"/>
                  </a:lnTo>
                  <a:lnTo>
                    <a:pt x="242112" y="104140"/>
                  </a:lnTo>
                  <a:lnTo>
                    <a:pt x="242112" y="102870"/>
                  </a:lnTo>
                  <a:close/>
                </a:path>
                <a:path w="334010" h="218439">
                  <a:moveTo>
                    <a:pt x="260400" y="125730"/>
                  </a:moveTo>
                  <a:lnTo>
                    <a:pt x="259232" y="125730"/>
                  </a:lnTo>
                  <a:lnTo>
                    <a:pt x="259232" y="123190"/>
                  </a:lnTo>
                  <a:lnTo>
                    <a:pt x="255879" y="123190"/>
                  </a:lnTo>
                  <a:lnTo>
                    <a:pt x="255879" y="120650"/>
                  </a:lnTo>
                  <a:lnTo>
                    <a:pt x="255155" y="120650"/>
                  </a:lnTo>
                  <a:lnTo>
                    <a:pt x="255155" y="118110"/>
                  </a:lnTo>
                  <a:lnTo>
                    <a:pt x="251333" y="118110"/>
                  </a:lnTo>
                  <a:lnTo>
                    <a:pt x="251231" y="114490"/>
                  </a:lnTo>
                  <a:lnTo>
                    <a:pt x="250672" y="113792"/>
                  </a:lnTo>
                  <a:lnTo>
                    <a:pt x="246773" y="113792"/>
                  </a:lnTo>
                  <a:lnTo>
                    <a:pt x="246773" y="109220"/>
                  </a:lnTo>
                  <a:lnTo>
                    <a:pt x="246659" y="108800"/>
                  </a:lnTo>
                  <a:lnTo>
                    <a:pt x="243332" y="104648"/>
                  </a:lnTo>
                  <a:lnTo>
                    <a:pt x="86753" y="104648"/>
                  </a:lnTo>
                  <a:lnTo>
                    <a:pt x="86868" y="108940"/>
                  </a:lnTo>
                  <a:lnTo>
                    <a:pt x="87096" y="109220"/>
                  </a:lnTo>
                  <a:lnTo>
                    <a:pt x="91325" y="109220"/>
                  </a:lnTo>
                  <a:lnTo>
                    <a:pt x="91325" y="113792"/>
                  </a:lnTo>
                  <a:lnTo>
                    <a:pt x="91440" y="114642"/>
                  </a:lnTo>
                  <a:lnTo>
                    <a:pt x="94437" y="118364"/>
                  </a:lnTo>
                  <a:lnTo>
                    <a:pt x="95961" y="118364"/>
                  </a:lnTo>
                  <a:lnTo>
                    <a:pt x="95961" y="120650"/>
                  </a:lnTo>
                  <a:lnTo>
                    <a:pt x="97282" y="120650"/>
                  </a:lnTo>
                  <a:lnTo>
                    <a:pt x="97282" y="123190"/>
                  </a:lnTo>
                  <a:lnTo>
                    <a:pt x="100520" y="123190"/>
                  </a:lnTo>
                  <a:lnTo>
                    <a:pt x="100520" y="125730"/>
                  </a:lnTo>
                  <a:lnTo>
                    <a:pt x="100850" y="125730"/>
                  </a:lnTo>
                  <a:lnTo>
                    <a:pt x="100850" y="127000"/>
                  </a:lnTo>
                  <a:lnTo>
                    <a:pt x="260400" y="127000"/>
                  </a:lnTo>
                  <a:lnTo>
                    <a:pt x="260400" y="125730"/>
                  </a:lnTo>
                  <a:close/>
                </a:path>
                <a:path w="334010" h="218439">
                  <a:moveTo>
                    <a:pt x="278701" y="148590"/>
                  </a:moveTo>
                  <a:lnTo>
                    <a:pt x="277571" y="148590"/>
                  </a:lnTo>
                  <a:lnTo>
                    <a:pt x="277571" y="146050"/>
                  </a:lnTo>
                  <a:lnTo>
                    <a:pt x="274167" y="146050"/>
                  </a:lnTo>
                  <a:lnTo>
                    <a:pt x="274167" y="143510"/>
                  </a:lnTo>
                  <a:lnTo>
                    <a:pt x="273494" y="143510"/>
                  </a:lnTo>
                  <a:lnTo>
                    <a:pt x="273494" y="140970"/>
                  </a:lnTo>
                  <a:lnTo>
                    <a:pt x="269621" y="140970"/>
                  </a:lnTo>
                  <a:lnTo>
                    <a:pt x="269519" y="137287"/>
                  </a:lnTo>
                  <a:lnTo>
                    <a:pt x="269011" y="136652"/>
                  </a:lnTo>
                  <a:lnTo>
                    <a:pt x="265061" y="136652"/>
                  </a:lnTo>
                  <a:lnTo>
                    <a:pt x="265061" y="132080"/>
                  </a:lnTo>
                  <a:lnTo>
                    <a:pt x="264947" y="131584"/>
                  </a:lnTo>
                  <a:lnTo>
                    <a:pt x="261670" y="127508"/>
                  </a:lnTo>
                  <a:lnTo>
                    <a:pt x="105041" y="127508"/>
                  </a:lnTo>
                  <a:lnTo>
                    <a:pt x="105156" y="131737"/>
                  </a:lnTo>
                  <a:lnTo>
                    <a:pt x="105435" y="132080"/>
                  </a:lnTo>
                  <a:lnTo>
                    <a:pt x="109613" y="132080"/>
                  </a:lnTo>
                  <a:lnTo>
                    <a:pt x="109613" y="136652"/>
                  </a:lnTo>
                  <a:lnTo>
                    <a:pt x="109728" y="137426"/>
                  </a:lnTo>
                  <a:lnTo>
                    <a:pt x="112776" y="141224"/>
                  </a:lnTo>
                  <a:lnTo>
                    <a:pt x="114249" y="141224"/>
                  </a:lnTo>
                  <a:lnTo>
                    <a:pt x="114249" y="143510"/>
                  </a:lnTo>
                  <a:lnTo>
                    <a:pt x="115633" y="143510"/>
                  </a:lnTo>
                  <a:lnTo>
                    <a:pt x="115633" y="146050"/>
                  </a:lnTo>
                  <a:lnTo>
                    <a:pt x="118821" y="146050"/>
                  </a:lnTo>
                  <a:lnTo>
                    <a:pt x="118821" y="148590"/>
                  </a:lnTo>
                  <a:lnTo>
                    <a:pt x="119202" y="148590"/>
                  </a:lnTo>
                  <a:lnTo>
                    <a:pt x="119202" y="149860"/>
                  </a:lnTo>
                  <a:lnTo>
                    <a:pt x="278701" y="149860"/>
                  </a:lnTo>
                  <a:lnTo>
                    <a:pt x="278701" y="148590"/>
                  </a:lnTo>
                  <a:close/>
                </a:path>
                <a:path w="334010" h="218439">
                  <a:moveTo>
                    <a:pt x="329031" y="212090"/>
                  </a:moveTo>
                  <a:lnTo>
                    <a:pt x="328955" y="210820"/>
                  </a:lnTo>
                  <a:lnTo>
                    <a:pt x="328015" y="210820"/>
                  </a:lnTo>
                  <a:lnTo>
                    <a:pt x="328015" y="209550"/>
                  </a:lnTo>
                  <a:lnTo>
                    <a:pt x="324485" y="209550"/>
                  </a:lnTo>
                  <a:lnTo>
                    <a:pt x="324383" y="205663"/>
                  </a:lnTo>
                  <a:lnTo>
                    <a:pt x="324040" y="205232"/>
                  </a:lnTo>
                  <a:lnTo>
                    <a:pt x="319925" y="205232"/>
                  </a:lnTo>
                  <a:lnTo>
                    <a:pt x="319925" y="200660"/>
                  </a:lnTo>
                  <a:lnTo>
                    <a:pt x="319824" y="199390"/>
                  </a:lnTo>
                  <a:lnTo>
                    <a:pt x="317830" y="199390"/>
                  </a:lnTo>
                  <a:lnTo>
                    <a:pt x="317830" y="195580"/>
                  </a:lnTo>
                  <a:lnTo>
                    <a:pt x="315277" y="195580"/>
                  </a:lnTo>
                  <a:lnTo>
                    <a:pt x="315277" y="194310"/>
                  </a:lnTo>
                  <a:lnTo>
                    <a:pt x="314261" y="194310"/>
                  </a:lnTo>
                  <a:lnTo>
                    <a:pt x="314261" y="191770"/>
                  </a:lnTo>
                  <a:lnTo>
                    <a:pt x="310743" y="191770"/>
                  </a:lnTo>
                  <a:lnTo>
                    <a:pt x="310743" y="189230"/>
                  </a:lnTo>
                  <a:lnTo>
                    <a:pt x="310667" y="187960"/>
                  </a:lnTo>
                  <a:lnTo>
                    <a:pt x="309676" y="187960"/>
                  </a:lnTo>
                  <a:lnTo>
                    <a:pt x="309676" y="186690"/>
                  </a:lnTo>
                  <a:lnTo>
                    <a:pt x="306197" y="186690"/>
                  </a:lnTo>
                  <a:lnTo>
                    <a:pt x="306095" y="182867"/>
                  </a:lnTo>
                  <a:lnTo>
                    <a:pt x="305701" y="182372"/>
                  </a:lnTo>
                  <a:lnTo>
                    <a:pt x="301637" y="182372"/>
                  </a:lnTo>
                  <a:lnTo>
                    <a:pt x="301637" y="177800"/>
                  </a:lnTo>
                  <a:lnTo>
                    <a:pt x="301523" y="176530"/>
                  </a:lnTo>
                  <a:lnTo>
                    <a:pt x="299478" y="176530"/>
                  </a:lnTo>
                  <a:lnTo>
                    <a:pt x="299478" y="172720"/>
                  </a:lnTo>
                  <a:lnTo>
                    <a:pt x="296989" y="172720"/>
                  </a:lnTo>
                  <a:lnTo>
                    <a:pt x="296989" y="171450"/>
                  </a:lnTo>
                  <a:lnTo>
                    <a:pt x="295910" y="171450"/>
                  </a:lnTo>
                  <a:lnTo>
                    <a:pt x="295910" y="168910"/>
                  </a:lnTo>
                  <a:lnTo>
                    <a:pt x="292455" y="168910"/>
                  </a:lnTo>
                  <a:lnTo>
                    <a:pt x="292455" y="166370"/>
                  </a:lnTo>
                  <a:lnTo>
                    <a:pt x="291833" y="166370"/>
                  </a:lnTo>
                  <a:lnTo>
                    <a:pt x="291833" y="163830"/>
                  </a:lnTo>
                  <a:lnTo>
                    <a:pt x="287909" y="163830"/>
                  </a:lnTo>
                  <a:lnTo>
                    <a:pt x="287807" y="160083"/>
                  </a:lnTo>
                  <a:lnTo>
                    <a:pt x="287350" y="159512"/>
                  </a:lnTo>
                  <a:lnTo>
                    <a:pt x="283349" y="159512"/>
                  </a:lnTo>
                  <a:lnTo>
                    <a:pt x="283349" y="154940"/>
                  </a:lnTo>
                  <a:lnTo>
                    <a:pt x="283235" y="154381"/>
                  </a:lnTo>
                  <a:lnTo>
                    <a:pt x="280022" y="150368"/>
                  </a:lnTo>
                  <a:lnTo>
                    <a:pt x="123329" y="150368"/>
                  </a:lnTo>
                  <a:lnTo>
                    <a:pt x="123444" y="154520"/>
                  </a:lnTo>
                  <a:lnTo>
                    <a:pt x="123786" y="154940"/>
                  </a:lnTo>
                  <a:lnTo>
                    <a:pt x="127901" y="154940"/>
                  </a:lnTo>
                  <a:lnTo>
                    <a:pt x="127901" y="159512"/>
                  </a:lnTo>
                  <a:lnTo>
                    <a:pt x="128016" y="160223"/>
                  </a:lnTo>
                  <a:lnTo>
                    <a:pt x="131114" y="164084"/>
                  </a:lnTo>
                  <a:lnTo>
                    <a:pt x="132537" y="164084"/>
                  </a:lnTo>
                  <a:lnTo>
                    <a:pt x="132537" y="166370"/>
                  </a:lnTo>
                  <a:lnTo>
                    <a:pt x="133972" y="166370"/>
                  </a:lnTo>
                  <a:lnTo>
                    <a:pt x="133972" y="168910"/>
                  </a:lnTo>
                  <a:lnTo>
                    <a:pt x="137109" y="168910"/>
                  </a:lnTo>
                  <a:lnTo>
                    <a:pt x="137109" y="171450"/>
                  </a:lnTo>
                  <a:lnTo>
                    <a:pt x="137541" y="171450"/>
                  </a:lnTo>
                  <a:lnTo>
                    <a:pt x="137541" y="172720"/>
                  </a:lnTo>
                  <a:lnTo>
                    <a:pt x="141655" y="172720"/>
                  </a:lnTo>
                  <a:lnTo>
                    <a:pt x="141655" y="176530"/>
                  </a:lnTo>
                  <a:lnTo>
                    <a:pt x="141732" y="177800"/>
                  </a:lnTo>
                  <a:lnTo>
                    <a:pt x="146189" y="177800"/>
                  </a:lnTo>
                  <a:lnTo>
                    <a:pt x="146189" y="182372"/>
                  </a:lnTo>
                  <a:lnTo>
                    <a:pt x="146304" y="183019"/>
                  </a:lnTo>
                  <a:lnTo>
                    <a:pt x="149466" y="186944"/>
                  </a:lnTo>
                  <a:lnTo>
                    <a:pt x="150787" y="186944"/>
                  </a:lnTo>
                  <a:lnTo>
                    <a:pt x="150787" y="187960"/>
                  </a:lnTo>
                  <a:lnTo>
                    <a:pt x="150876" y="189230"/>
                  </a:lnTo>
                  <a:lnTo>
                    <a:pt x="152311" y="189230"/>
                  </a:lnTo>
                  <a:lnTo>
                    <a:pt x="152311" y="191770"/>
                  </a:lnTo>
                  <a:lnTo>
                    <a:pt x="155397" y="191770"/>
                  </a:lnTo>
                  <a:lnTo>
                    <a:pt x="155397" y="194310"/>
                  </a:lnTo>
                  <a:lnTo>
                    <a:pt x="155879" y="194310"/>
                  </a:lnTo>
                  <a:lnTo>
                    <a:pt x="155879" y="195580"/>
                  </a:lnTo>
                  <a:lnTo>
                    <a:pt x="159943" y="195580"/>
                  </a:lnTo>
                  <a:lnTo>
                    <a:pt x="159943" y="199390"/>
                  </a:lnTo>
                  <a:lnTo>
                    <a:pt x="160020" y="200660"/>
                  </a:lnTo>
                  <a:lnTo>
                    <a:pt x="164477" y="200660"/>
                  </a:lnTo>
                  <a:lnTo>
                    <a:pt x="164477" y="205232"/>
                  </a:lnTo>
                  <a:lnTo>
                    <a:pt x="164592" y="205803"/>
                  </a:lnTo>
                  <a:lnTo>
                    <a:pt x="167805" y="209804"/>
                  </a:lnTo>
                  <a:lnTo>
                    <a:pt x="169075" y="209804"/>
                  </a:lnTo>
                  <a:lnTo>
                    <a:pt x="169075" y="210820"/>
                  </a:lnTo>
                  <a:lnTo>
                    <a:pt x="169164" y="212090"/>
                  </a:lnTo>
                  <a:lnTo>
                    <a:pt x="170662" y="212090"/>
                  </a:lnTo>
                  <a:lnTo>
                    <a:pt x="170662" y="214630"/>
                  </a:lnTo>
                  <a:lnTo>
                    <a:pt x="329031" y="214630"/>
                  </a:lnTo>
                  <a:lnTo>
                    <a:pt x="329031" y="212090"/>
                  </a:lnTo>
                  <a:close/>
                </a:path>
                <a:path w="334010" h="218439">
                  <a:moveTo>
                    <a:pt x="333565" y="217170"/>
                  </a:moveTo>
                  <a:lnTo>
                    <a:pt x="174231" y="217170"/>
                  </a:lnTo>
                  <a:lnTo>
                    <a:pt x="174231" y="218440"/>
                  </a:lnTo>
                  <a:lnTo>
                    <a:pt x="333565" y="218440"/>
                  </a:lnTo>
                  <a:lnTo>
                    <a:pt x="333565" y="217170"/>
                  </a:lnTo>
                  <a:close/>
                </a:path>
              </a:pathLst>
            </a:custGeom>
            <a:solidFill>
              <a:srgbClr val="32E4EA"/>
            </a:solidFill>
          </p:spPr>
          <p:txBody>
            <a:bodyPr wrap="square" lIns="0" tIns="0" rIns="0" bIns="0" rtlCol="0"/>
            <a:lstStyle/>
            <a:p>
              <a:endParaRPr/>
            </a:p>
          </p:txBody>
        </p:sp>
        <p:sp>
          <p:nvSpPr>
            <p:cNvPr id="83" name="object 83"/>
            <p:cNvSpPr/>
            <p:nvPr/>
          </p:nvSpPr>
          <p:spPr>
            <a:xfrm>
              <a:off x="4541456" y="4837429"/>
              <a:ext cx="315595" cy="196850"/>
            </a:xfrm>
            <a:custGeom>
              <a:avLst/>
              <a:gdLst/>
              <a:ahLst/>
              <a:cxnLst/>
              <a:rect l="l" t="t" r="r" b="b"/>
              <a:pathLst>
                <a:path w="315595" h="196850">
                  <a:moveTo>
                    <a:pt x="315328" y="195580"/>
                  </a:moveTo>
                  <a:lnTo>
                    <a:pt x="313309" y="195580"/>
                  </a:lnTo>
                  <a:lnTo>
                    <a:pt x="313309" y="191770"/>
                  </a:lnTo>
                  <a:lnTo>
                    <a:pt x="310769" y="191770"/>
                  </a:lnTo>
                  <a:lnTo>
                    <a:pt x="310769" y="190500"/>
                  </a:lnTo>
                  <a:lnTo>
                    <a:pt x="309232" y="190500"/>
                  </a:lnTo>
                  <a:lnTo>
                    <a:pt x="309232" y="186690"/>
                  </a:lnTo>
                  <a:lnTo>
                    <a:pt x="306209" y="186690"/>
                  </a:lnTo>
                  <a:lnTo>
                    <a:pt x="306209" y="185420"/>
                  </a:lnTo>
                  <a:lnTo>
                    <a:pt x="306146" y="184150"/>
                  </a:lnTo>
                  <a:lnTo>
                    <a:pt x="305155" y="184150"/>
                  </a:lnTo>
                  <a:lnTo>
                    <a:pt x="305155" y="182880"/>
                  </a:lnTo>
                  <a:lnTo>
                    <a:pt x="301637" y="182880"/>
                  </a:lnTo>
                  <a:lnTo>
                    <a:pt x="301637" y="179070"/>
                  </a:lnTo>
                  <a:lnTo>
                    <a:pt x="301078" y="179070"/>
                  </a:lnTo>
                  <a:lnTo>
                    <a:pt x="301078" y="177800"/>
                  </a:lnTo>
                  <a:lnTo>
                    <a:pt x="297116" y="177800"/>
                  </a:lnTo>
                  <a:lnTo>
                    <a:pt x="297116" y="173507"/>
                  </a:lnTo>
                  <a:lnTo>
                    <a:pt x="293433" y="168910"/>
                  </a:lnTo>
                  <a:lnTo>
                    <a:pt x="292481" y="168910"/>
                  </a:lnTo>
                  <a:lnTo>
                    <a:pt x="292481" y="167640"/>
                  </a:lnTo>
                  <a:lnTo>
                    <a:pt x="290880" y="167640"/>
                  </a:lnTo>
                  <a:lnTo>
                    <a:pt x="290880" y="163830"/>
                  </a:lnTo>
                  <a:lnTo>
                    <a:pt x="287909" y="163830"/>
                  </a:lnTo>
                  <a:lnTo>
                    <a:pt x="287909" y="162560"/>
                  </a:lnTo>
                  <a:lnTo>
                    <a:pt x="287324" y="162560"/>
                  </a:lnTo>
                  <a:lnTo>
                    <a:pt x="287324" y="160020"/>
                  </a:lnTo>
                  <a:lnTo>
                    <a:pt x="283349" y="160020"/>
                  </a:lnTo>
                  <a:lnTo>
                    <a:pt x="283349" y="156210"/>
                  </a:lnTo>
                  <a:lnTo>
                    <a:pt x="282740" y="156210"/>
                  </a:lnTo>
                  <a:lnTo>
                    <a:pt x="282740" y="154940"/>
                  </a:lnTo>
                  <a:lnTo>
                    <a:pt x="278828" y="154940"/>
                  </a:lnTo>
                  <a:lnTo>
                    <a:pt x="278828" y="150710"/>
                  </a:lnTo>
                  <a:lnTo>
                    <a:pt x="275094" y="146050"/>
                  </a:lnTo>
                  <a:lnTo>
                    <a:pt x="274193" y="146050"/>
                  </a:lnTo>
                  <a:lnTo>
                    <a:pt x="274193" y="144780"/>
                  </a:lnTo>
                  <a:lnTo>
                    <a:pt x="272542" y="144780"/>
                  </a:lnTo>
                  <a:lnTo>
                    <a:pt x="272542" y="140970"/>
                  </a:lnTo>
                  <a:lnTo>
                    <a:pt x="269621" y="140970"/>
                  </a:lnTo>
                  <a:lnTo>
                    <a:pt x="269621" y="139700"/>
                  </a:lnTo>
                  <a:lnTo>
                    <a:pt x="268973" y="139700"/>
                  </a:lnTo>
                  <a:lnTo>
                    <a:pt x="268973" y="137160"/>
                  </a:lnTo>
                  <a:lnTo>
                    <a:pt x="265049" y="137160"/>
                  </a:lnTo>
                  <a:lnTo>
                    <a:pt x="265049" y="133350"/>
                  </a:lnTo>
                  <a:lnTo>
                    <a:pt x="264388" y="133350"/>
                  </a:lnTo>
                  <a:lnTo>
                    <a:pt x="264388" y="132080"/>
                  </a:lnTo>
                  <a:lnTo>
                    <a:pt x="260527" y="132080"/>
                  </a:lnTo>
                  <a:lnTo>
                    <a:pt x="260413" y="127762"/>
                  </a:lnTo>
                  <a:lnTo>
                    <a:pt x="256743" y="123190"/>
                  </a:lnTo>
                  <a:lnTo>
                    <a:pt x="255905" y="123190"/>
                  </a:lnTo>
                  <a:lnTo>
                    <a:pt x="255905" y="121920"/>
                  </a:lnTo>
                  <a:lnTo>
                    <a:pt x="254203" y="121920"/>
                  </a:lnTo>
                  <a:lnTo>
                    <a:pt x="254203" y="118110"/>
                  </a:lnTo>
                  <a:lnTo>
                    <a:pt x="251333" y="118110"/>
                  </a:lnTo>
                  <a:lnTo>
                    <a:pt x="251333" y="116840"/>
                  </a:lnTo>
                  <a:lnTo>
                    <a:pt x="250634" y="116840"/>
                  </a:lnTo>
                  <a:lnTo>
                    <a:pt x="250634" y="114300"/>
                  </a:lnTo>
                  <a:lnTo>
                    <a:pt x="246761" y="114300"/>
                  </a:lnTo>
                  <a:lnTo>
                    <a:pt x="246761" y="110490"/>
                  </a:lnTo>
                  <a:lnTo>
                    <a:pt x="246049" y="110490"/>
                  </a:lnTo>
                  <a:lnTo>
                    <a:pt x="246049" y="109220"/>
                  </a:lnTo>
                  <a:lnTo>
                    <a:pt x="242252" y="109220"/>
                  </a:lnTo>
                  <a:lnTo>
                    <a:pt x="242252" y="105130"/>
                  </a:lnTo>
                  <a:lnTo>
                    <a:pt x="242074" y="104902"/>
                  </a:lnTo>
                  <a:lnTo>
                    <a:pt x="238404" y="100330"/>
                  </a:lnTo>
                  <a:lnTo>
                    <a:pt x="237604" y="100330"/>
                  </a:lnTo>
                  <a:lnTo>
                    <a:pt x="237604" y="99060"/>
                  </a:lnTo>
                  <a:lnTo>
                    <a:pt x="235851" y="99060"/>
                  </a:lnTo>
                  <a:lnTo>
                    <a:pt x="235851" y="95250"/>
                  </a:lnTo>
                  <a:lnTo>
                    <a:pt x="233045" y="95250"/>
                  </a:lnTo>
                  <a:lnTo>
                    <a:pt x="233045" y="93980"/>
                  </a:lnTo>
                  <a:lnTo>
                    <a:pt x="232295" y="93980"/>
                  </a:lnTo>
                  <a:lnTo>
                    <a:pt x="232295" y="91440"/>
                  </a:lnTo>
                  <a:lnTo>
                    <a:pt x="228473" y="91440"/>
                  </a:lnTo>
                  <a:lnTo>
                    <a:pt x="228473" y="87630"/>
                  </a:lnTo>
                  <a:lnTo>
                    <a:pt x="227698" y="87630"/>
                  </a:lnTo>
                  <a:lnTo>
                    <a:pt x="227698" y="86360"/>
                  </a:lnTo>
                  <a:lnTo>
                    <a:pt x="223964" y="86360"/>
                  </a:lnTo>
                  <a:lnTo>
                    <a:pt x="223964" y="82334"/>
                  </a:lnTo>
                  <a:lnTo>
                    <a:pt x="223735" y="82042"/>
                  </a:lnTo>
                  <a:lnTo>
                    <a:pt x="220065" y="77470"/>
                  </a:lnTo>
                  <a:lnTo>
                    <a:pt x="219316" y="77470"/>
                  </a:lnTo>
                  <a:lnTo>
                    <a:pt x="219316" y="76200"/>
                  </a:lnTo>
                  <a:lnTo>
                    <a:pt x="217512" y="76200"/>
                  </a:lnTo>
                  <a:lnTo>
                    <a:pt x="217512" y="72390"/>
                  </a:lnTo>
                  <a:lnTo>
                    <a:pt x="214757" y="72390"/>
                  </a:lnTo>
                  <a:lnTo>
                    <a:pt x="214757" y="71120"/>
                  </a:lnTo>
                  <a:lnTo>
                    <a:pt x="213944" y="71120"/>
                  </a:lnTo>
                  <a:lnTo>
                    <a:pt x="213944" y="68580"/>
                  </a:lnTo>
                  <a:lnTo>
                    <a:pt x="210185" y="68580"/>
                  </a:lnTo>
                  <a:lnTo>
                    <a:pt x="210185" y="64770"/>
                  </a:lnTo>
                  <a:lnTo>
                    <a:pt x="209359" y="64770"/>
                  </a:lnTo>
                  <a:lnTo>
                    <a:pt x="209359" y="63500"/>
                  </a:lnTo>
                  <a:lnTo>
                    <a:pt x="205676" y="63500"/>
                  </a:lnTo>
                  <a:lnTo>
                    <a:pt x="205676" y="59550"/>
                  </a:lnTo>
                  <a:lnTo>
                    <a:pt x="205384" y="59182"/>
                  </a:lnTo>
                  <a:lnTo>
                    <a:pt x="201714" y="54610"/>
                  </a:lnTo>
                  <a:lnTo>
                    <a:pt x="201015" y="54610"/>
                  </a:lnTo>
                  <a:lnTo>
                    <a:pt x="201015" y="53340"/>
                  </a:lnTo>
                  <a:lnTo>
                    <a:pt x="199174" y="53340"/>
                  </a:lnTo>
                  <a:lnTo>
                    <a:pt x="199174" y="49530"/>
                  </a:lnTo>
                  <a:lnTo>
                    <a:pt x="196469" y="49530"/>
                  </a:lnTo>
                  <a:lnTo>
                    <a:pt x="196469" y="48260"/>
                  </a:lnTo>
                  <a:lnTo>
                    <a:pt x="195605" y="48260"/>
                  </a:lnTo>
                  <a:lnTo>
                    <a:pt x="195605" y="45720"/>
                  </a:lnTo>
                  <a:lnTo>
                    <a:pt x="191897" y="45720"/>
                  </a:lnTo>
                  <a:lnTo>
                    <a:pt x="191897" y="41910"/>
                  </a:lnTo>
                  <a:lnTo>
                    <a:pt x="191020" y="41910"/>
                  </a:lnTo>
                  <a:lnTo>
                    <a:pt x="191020" y="40640"/>
                  </a:lnTo>
                  <a:lnTo>
                    <a:pt x="187388" y="40640"/>
                  </a:lnTo>
                  <a:lnTo>
                    <a:pt x="187388" y="36753"/>
                  </a:lnTo>
                  <a:lnTo>
                    <a:pt x="187045" y="36322"/>
                  </a:lnTo>
                  <a:lnTo>
                    <a:pt x="183375" y="31750"/>
                  </a:lnTo>
                  <a:lnTo>
                    <a:pt x="182727" y="31750"/>
                  </a:lnTo>
                  <a:lnTo>
                    <a:pt x="182727" y="30480"/>
                  </a:lnTo>
                  <a:lnTo>
                    <a:pt x="180822" y="30480"/>
                  </a:lnTo>
                  <a:lnTo>
                    <a:pt x="180822" y="26670"/>
                  </a:lnTo>
                  <a:lnTo>
                    <a:pt x="178181" y="26670"/>
                  </a:lnTo>
                  <a:lnTo>
                    <a:pt x="178181" y="25400"/>
                  </a:lnTo>
                  <a:lnTo>
                    <a:pt x="177253" y="25400"/>
                  </a:lnTo>
                  <a:lnTo>
                    <a:pt x="177253" y="22860"/>
                  </a:lnTo>
                  <a:lnTo>
                    <a:pt x="173609" y="22860"/>
                  </a:lnTo>
                  <a:lnTo>
                    <a:pt x="173609" y="19050"/>
                  </a:lnTo>
                  <a:lnTo>
                    <a:pt x="172669" y="19050"/>
                  </a:lnTo>
                  <a:lnTo>
                    <a:pt x="172669" y="17780"/>
                  </a:lnTo>
                  <a:lnTo>
                    <a:pt x="169087" y="17780"/>
                  </a:lnTo>
                  <a:lnTo>
                    <a:pt x="168986" y="13817"/>
                  </a:lnTo>
                  <a:lnTo>
                    <a:pt x="168694" y="13462"/>
                  </a:lnTo>
                  <a:lnTo>
                    <a:pt x="164528" y="13462"/>
                  </a:lnTo>
                  <a:lnTo>
                    <a:pt x="164528" y="8890"/>
                  </a:lnTo>
                  <a:lnTo>
                    <a:pt x="164426" y="7620"/>
                  </a:lnTo>
                  <a:lnTo>
                    <a:pt x="162483" y="7620"/>
                  </a:lnTo>
                  <a:lnTo>
                    <a:pt x="162483" y="3810"/>
                  </a:lnTo>
                  <a:lnTo>
                    <a:pt x="159880" y="3810"/>
                  </a:lnTo>
                  <a:lnTo>
                    <a:pt x="159880" y="2540"/>
                  </a:lnTo>
                  <a:lnTo>
                    <a:pt x="158915" y="2540"/>
                  </a:lnTo>
                  <a:lnTo>
                    <a:pt x="158915" y="0"/>
                  </a:lnTo>
                  <a:lnTo>
                    <a:pt x="0" y="0"/>
                  </a:lnTo>
                  <a:lnTo>
                    <a:pt x="0" y="2540"/>
                  </a:lnTo>
                  <a:lnTo>
                    <a:pt x="546" y="2540"/>
                  </a:lnTo>
                  <a:lnTo>
                    <a:pt x="546" y="3810"/>
                  </a:lnTo>
                  <a:lnTo>
                    <a:pt x="4546" y="3810"/>
                  </a:lnTo>
                  <a:lnTo>
                    <a:pt x="4546" y="7620"/>
                  </a:lnTo>
                  <a:lnTo>
                    <a:pt x="4622" y="8890"/>
                  </a:lnTo>
                  <a:lnTo>
                    <a:pt x="9080" y="8890"/>
                  </a:lnTo>
                  <a:lnTo>
                    <a:pt x="9080" y="13462"/>
                  </a:lnTo>
                  <a:lnTo>
                    <a:pt x="9194" y="13970"/>
                  </a:lnTo>
                  <a:lnTo>
                    <a:pt x="12471" y="18034"/>
                  </a:lnTo>
                  <a:lnTo>
                    <a:pt x="13677" y="18034"/>
                  </a:lnTo>
                  <a:lnTo>
                    <a:pt x="13677" y="19050"/>
                  </a:lnTo>
                  <a:lnTo>
                    <a:pt x="14808" y="19050"/>
                  </a:lnTo>
                  <a:lnTo>
                    <a:pt x="14808" y="22860"/>
                  </a:lnTo>
                  <a:lnTo>
                    <a:pt x="18288" y="22860"/>
                  </a:lnTo>
                  <a:lnTo>
                    <a:pt x="18288" y="25400"/>
                  </a:lnTo>
                  <a:lnTo>
                    <a:pt x="18884" y="25400"/>
                  </a:lnTo>
                  <a:lnTo>
                    <a:pt x="18884" y="26670"/>
                  </a:lnTo>
                  <a:lnTo>
                    <a:pt x="22834" y="26670"/>
                  </a:lnTo>
                  <a:lnTo>
                    <a:pt x="22834" y="30480"/>
                  </a:lnTo>
                  <a:lnTo>
                    <a:pt x="22961" y="30480"/>
                  </a:lnTo>
                  <a:lnTo>
                    <a:pt x="22961" y="31750"/>
                  </a:lnTo>
                  <a:lnTo>
                    <a:pt x="27368" y="31750"/>
                  </a:lnTo>
                  <a:lnTo>
                    <a:pt x="27368" y="36322"/>
                  </a:lnTo>
                  <a:lnTo>
                    <a:pt x="31940" y="36322"/>
                  </a:lnTo>
                  <a:lnTo>
                    <a:pt x="31940" y="40894"/>
                  </a:lnTo>
                  <a:lnTo>
                    <a:pt x="31965" y="41910"/>
                  </a:lnTo>
                  <a:lnTo>
                    <a:pt x="33147" y="41910"/>
                  </a:lnTo>
                  <a:lnTo>
                    <a:pt x="33147" y="45720"/>
                  </a:lnTo>
                  <a:lnTo>
                    <a:pt x="36576" y="45720"/>
                  </a:lnTo>
                  <a:lnTo>
                    <a:pt x="36576" y="48260"/>
                  </a:lnTo>
                  <a:lnTo>
                    <a:pt x="37223" y="48260"/>
                  </a:lnTo>
                  <a:lnTo>
                    <a:pt x="37223" y="49530"/>
                  </a:lnTo>
                  <a:lnTo>
                    <a:pt x="41122" y="49530"/>
                  </a:lnTo>
                  <a:lnTo>
                    <a:pt x="41122" y="53340"/>
                  </a:lnTo>
                  <a:lnTo>
                    <a:pt x="41300" y="53340"/>
                  </a:lnTo>
                  <a:lnTo>
                    <a:pt x="41300" y="54610"/>
                  </a:lnTo>
                  <a:lnTo>
                    <a:pt x="45656" y="54610"/>
                  </a:lnTo>
                  <a:lnTo>
                    <a:pt x="45656" y="59182"/>
                  </a:lnTo>
                  <a:lnTo>
                    <a:pt x="50228" y="59182"/>
                  </a:lnTo>
                  <a:lnTo>
                    <a:pt x="50228" y="63754"/>
                  </a:lnTo>
                  <a:lnTo>
                    <a:pt x="50253" y="64770"/>
                  </a:lnTo>
                  <a:lnTo>
                    <a:pt x="51498" y="64770"/>
                  </a:lnTo>
                  <a:lnTo>
                    <a:pt x="51498" y="68580"/>
                  </a:lnTo>
                  <a:lnTo>
                    <a:pt x="54864" y="68580"/>
                  </a:lnTo>
                  <a:lnTo>
                    <a:pt x="54864" y="71120"/>
                  </a:lnTo>
                  <a:lnTo>
                    <a:pt x="55575" y="71120"/>
                  </a:lnTo>
                  <a:lnTo>
                    <a:pt x="55575" y="72390"/>
                  </a:lnTo>
                  <a:lnTo>
                    <a:pt x="59410" y="72390"/>
                  </a:lnTo>
                  <a:lnTo>
                    <a:pt x="59410" y="76200"/>
                  </a:lnTo>
                  <a:lnTo>
                    <a:pt x="59651" y="76200"/>
                  </a:lnTo>
                  <a:lnTo>
                    <a:pt x="59651" y="77470"/>
                  </a:lnTo>
                  <a:lnTo>
                    <a:pt x="63944" y="77470"/>
                  </a:lnTo>
                  <a:lnTo>
                    <a:pt x="63944" y="82042"/>
                  </a:lnTo>
                  <a:lnTo>
                    <a:pt x="68516" y="82042"/>
                  </a:lnTo>
                  <a:lnTo>
                    <a:pt x="68516" y="86614"/>
                  </a:lnTo>
                  <a:lnTo>
                    <a:pt x="68541" y="87630"/>
                  </a:lnTo>
                  <a:lnTo>
                    <a:pt x="69837" y="87630"/>
                  </a:lnTo>
                  <a:lnTo>
                    <a:pt x="69837" y="91440"/>
                  </a:lnTo>
                  <a:lnTo>
                    <a:pt x="73152" y="91440"/>
                  </a:lnTo>
                  <a:lnTo>
                    <a:pt x="73152" y="93980"/>
                  </a:lnTo>
                  <a:lnTo>
                    <a:pt x="73914" y="93980"/>
                  </a:lnTo>
                  <a:lnTo>
                    <a:pt x="73914" y="95250"/>
                  </a:lnTo>
                  <a:lnTo>
                    <a:pt x="77698" y="95250"/>
                  </a:lnTo>
                  <a:lnTo>
                    <a:pt x="77698" y="99060"/>
                  </a:lnTo>
                  <a:lnTo>
                    <a:pt x="77990" y="99060"/>
                  </a:lnTo>
                  <a:lnTo>
                    <a:pt x="77990" y="100330"/>
                  </a:lnTo>
                  <a:lnTo>
                    <a:pt x="82232" y="100330"/>
                  </a:lnTo>
                  <a:lnTo>
                    <a:pt x="82232" y="104902"/>
                  </a:lnTo>
                  <a:lnTo>
                    <a:pt x="86804" y="104902"/>
                  </a:lnTo>
                  <a:lnTo>
                    <a:pt x="86804" y="109474"/>
                  </a:lnTo>
                  <a:lnTo>
                    <a:pt x="86829" y="110490"/>
                  </a:lnTo>
                  <a:lnTo>
                    <a:pt x="88176" y="110490"/>
                  </a:lnTo>
                  <a:lnTo>
                    <a:pt x="88176" y="114300"/>
                  </a:lnTo>
                  <a:lnTo>
                    <a:pt x="91452" y="114300"/>
                  </a:lnTo>
                  <a:lnTo>
                    <a:pt x="91452" y="116840"/>
                  </a:lnTo>
                  <a:lnTo>
                    <a:pt x="92252" y="116840"/>
                  </a:lnTo>
                  <a:lnTo>
                    <a:pt x="92252" y="118110"/>
                  </a:lnTo>
                  <a:lnTo>
                    <a:pt x="95986" y="118110"/>
                  </a:lnTo>
                  <a:lnTo>
                    <a:pt x="95986" y="121920"/>
                  </a:lnTo>
                  <a:lnTo>
                    <a:pt x="96329" y="121920"/>
                  </a:lnTo>
                  <a:lnTo>
                    <a:pt x="96329" y="123190"/>
                  </a:lnTo>
                  <a:lnTo>
                    <a:pt x="100520" y="123190"/>
                  </a:lnTo>
                  <a:lnTo>
                    <a:pt x="100520" y="127762"/>
                  </a:lnTo>
                  <a:lnTo>
                    <a:pt x="105092" y="127762"/>
                  </a:lnTo>
                  <a:lnTo>
                    <a:pt x="105092" y="132334"/>
                  </a:lnTo>
                  <a:lnTo>
                    <a:pt x="105130" y="133350"/>
                  </a:lnTo>
                  <a:lnTo>
                    <a:pt x="106527" y="133350"/>
                  </a:lnTo>
                  <a:lnTo>
                    <a:pt x="106527" y="137160"/>
                  </a:lnTo>
                  <a:lnTo>
                    <a:pt x="109740" y="137160"/>
                  </a:lnTo>
                  <a:lnTo>
                    <a:pt x="109740" y="139700"/>
                  </a:lnTo>
                  <a:lnTo>
                    <a:pt x="110604" y="139700"/>
                  </a:lnTo>
                  <a:lnTo>
                    <a:pt x="110604" y="140970"/>
                  </a:lnTo>
                  <a:lnTo>
                    <a:pt x="114287" y="140970"/>
                  </a:lnTo>
                  <a:lnTo>
                    <a:pt x="114287" y="144780"/>
                  </a:lnTo>
                  <a:lnTo>
                    <a:pt x="114681" y="144780"/>
                  </a:lnTo>
                  <a:lnTo>
                    <a:pt x="114681" y="146050"/>
                  </a:lnTo>
                  <a:lnTo>
                    <a:pt x="118808" y="146050"/>
                  </a:lnTo>
                  <a:lnTo>
                    <a:pt x="118859" y="150622"/>
                  </a:lnTo>
                  <a:lnTo>
                    <a:pt x="123380" y="150622"/>
                  </a:lnTo>
                  <a:lnTo>
                    <a:pt x="123380" y="155194"/>
                  </a:lnTo>
                  <a:lnTo>
                    <a:pt x="123418" y="156210"/>
                  </a:lnTo>
                  <a:lnTo>
                    <a:pt x="124866" y="156210"/>
                  </a:lnTo>
                  <a:lnTo>
                    <a:pt x="124866" y="160020"/>
                  </a:lnTo>
                  <a:lnTo>
                    <a:pt x="128028" y="160020"/>
                  </a:lnTo>
                  <a:lnTo>
                    <a:pt x="128028" y="162560"/>
                  </a:lnTo>
                  <a:lnTo>
                    <a:pt x="128943" y="162560"/>
                  </a:lnTo>
                  <a:lnTo>
                    <a:pt x="128943" y="163830"/>
                  </a:lnTo>
                  <a:lnTo>
                    <a:pt x="132575" y="163830"/>
                  </a:lnTo>
                  <a:lnTo>
                    <a:pt x="132575" y="167640"/>
                  </a:lnTo>
                  <a:lnTo>
                    <a:pt x="133019" y="167640"/>
                  </a:lnTo>
                  <a:lnTo>
                    <a:pt x="133019" y="168910"/>
                  </a:lnTo>
                  <a:lnTo>
                    <a:pt x="137096" y="168910"/>
                  </a:lnTo>
                  <a:lnTo>
                    <a:pt x="137198" y="173482"/>
                  </a:lnTo>
                  <a:lnTo>
                    <a:pt x="141668" y="173482"/>
                  </a:lnTo>
                  <a:lnTo>
                    <a:pt x="141668" y="178054"/>
                  </a:lnTo>
                  <a:lnTo>
                    <a:pt x="141706" y="179070"/>
                  </a:lnTo>
                  <a:lnTo>
                    <a:pt x="143217" y="179070"/>
                  </a:lnTo>
                  <a:lnTo>
                    <a:pt x="143217" y="182880"/>
                  </a:lnTo>
                  <a:lnTo>
                    <a:pt x="146291" y="182880"/>
                  </a:lnTo>
                  <a:lnTo>
                    <a:pt x="146291" y="184150"/>
                  </a:lnTo>
                  <a:lnTo>
                    <a:pt x="146354" y="185420"/>
                  </a:lnTo>
                  <a:lnTo>
                    <a:pt x="147294" y="185420"/>
                  </a:lnTo>
                  <a:lnTo>
                    <a:pt x="147294" y="186690"/>
                  </a:lnTo>
                  <a:lnTo>
                    <a:pt x="150863" y="186690"/>
                  </a:lnTo>
                  <a:lnTo>
                    <a:pt x="150863" y="190500"/>
                  </a:lnTo>
                  <a:lnTo>
                    <a:pt x="151358" y="190500"/>
                  </a:lnTo>
                  <a:lnTo>
                    <a:pt x="151358" y="191770"/>
                  </a:lnTo>
                  <a:lnTo>
                    <a:pt x="155435" y="191770"/>
                  </a:lnTo>
                  <a:lnTo>
                    <a:pt x="155435" y="195580"/>
                  </a:lnTo>
                  <a:lnTo>
                    <a:pt x="155498" y="196850"/>
                  </a:lnTo>
                  <a:lnTo>
                    <a:pt x="315328" y="196850"/>
                  </a:lnTo>
                  <a:lnTo>
                    <a:pt x="315328" y="195580"/>
                  </a:lnTo>
                  <a:close/>
                </a:path>
              </a:pathLst>
            </a:custGeom>
            <a:solidFill>
              <a:srgbClr val="32E4EA"/>
            </a:solidFill>
          </p:spPr>
          <p:txBody>
            <a:bodyPr wrap="square" lIns="0" tIns="0" rIns="0" bIns="0" rtlCol="0"/>
            <a:lstStyle/>
            <a:p>
              <a:endParaRPr/>
            </a:p>
          </p:txBody>
        </p:sp>
        <p:sp>
          <p:nvSpPr>
            <p:cNvPr id="84" name="object 84"/>
            <p:cNvSpPr/>
            <p:nvPr/>
          </p:nvSpPr>
          <p:spPr>
            <a:xfrm>
              <a:off x="4696891" y="5029199"/>
              <a:ext cx="160020" cy="7620"/>
            </a:xfrm>
            <a:custGeom>
              <a:avLst/>
              <a:gdLst/>
              <a:ahLst/>
              <a:cxnLst/>
              <a:rect l="l" t="t" r="r" b="b"/>
              <a:pathLst>
                <a:path w="160020" h="7620">
                  <a:moveTo>
                    <a:pt x="157873" y="0"/>
                  </a:moveTo>
                  <a:lnTo>
                    <a:pt x="0" y="0"/>
                  </a:lnTo>
                  <a:lnTo>
                    <a:pt x="0" y="3810"/>
                  </a:lnTo>
                  <a:lnTo>
                    <a:pt x="157873" y="3810"/>
                  </a:lnTo>
                  <a:lnTo>
                    <a:pt x="157873" y="0"/>
                  </a:lnTo>
                  <a:close/>
                </a:path>
                <a:path w="160020" h="7620">
                  <a:moveTo>
                    <a:pt x="159969" y="4572"/>
                  </a:moveTo>
                  <a:lnTo>
                    <a:pt x="4521" y="4572"/>
                  </a:lnTo>
                  <a:lnTo>
                    <a:pt x="4521" y="7620"/>
                  </a:lnTo>
                  <a:lnTo>
                    <a:pt x="159969" y="7620"/>
                  </a:lnTo>
                  <a:lnTo>
                    <a:pt x="159969" y="4572"/>
                  </a:lnTo>
                  <a:close/>
                </a:path>
              </a:pathLst>
            </a:custGeom>
            <a:solidFill>
              <a:srgbClr val="32E4EA"/>
            </a:solidFill>
          </p:spPr>
          <p:txBody>
            <a:bodyPr wrap="square" lIns="0" tIns="0" rIns="0" bIns="0" rtlCol="0"/>
            <a:lstStyle/>
            <a:p>
              <a:endParaRPr/>
            </a:p>
          </p:txBody>
        </p:sp>
        <p:pic>
          <p:nvPicPr>
            <p:cNvPr id="85" name="object 85"/>
            <p:cNvPicPr/>
            <p:nvPr/>
          </p:nvPicPr>
          <p:blipFill>
            <a:blip r:embed="rId35" cstate="print"/>
            <a:stretch>
              <a:fillRect/>
            </a:stretch>
          </p:blipFill>
          <p:spPr>
            <a:xfrm>
              <a:off x="1939930" y="4745736"/>
              <a:ext cx="160020" cy="13716"/>
            </a:xfrm>
            <a:prstGeom prst="rect">
              <a:avLst/>
            </a:prstGeom>
          </p:spPr>
        </p:pic>
        <p:sp>
          <p:nvSpPr>
            <p:cNvPr id="86" name="object 86"/>
            <p:cNvSpPr/>
            <p:nvPr/>
          </p:nvSpPr>
          <p:spPr>
            <a:xfrm>
              <a:off x="1930786" y="4761738"/>
              <a:ext cx="178435" cy="0"/>
            </a:xfrm>
            <a:custGeom>
              <a:avLst/>
              <a:gdLst/>
              <a:ahLst/>
              <a:cxnLst/>
              <a:rect l="l" t="t" r="r" b="b"/>
              <a:pathLst>
                <a:path w="178435">
                  <a:moveTo>
                    <a:pt x="0" y="0"/>
                  </a:moveTo>
                  <a:lnTo>
                    <a:pt x="178307" y="0"/>
                  </a:lnTo>
                </a:path>
              </a:pathLst>
            </a:custGeom>
            <a:ln w="4572">
              <a:solidFill>
                <a:srgbClr val="000000"/>
              </a:solidFill>
            </a:ln>
          </p:spPr>
          <p:txBody>
            <a:bodyPr wrap="square" lIns="0" tIns="0" rIns="0" bIns="0" rtlCol="0"/>
            <a:lstStyle/>
            <a:p>
              <a:endParaRPr/>
            </a:p>
          </p:txBody>
        </p:sp>
        <p:pic>
          <p:nvPicPr>
            <p:cNvPr id="87" name="object 87"/>
            <p:cNvPicPr/>
            <p:nvPr/>
          </p:nvPicPr>
          <p:blipFill>
            <a:blip r:embed="rId36" cstate="print"/>
            <a:stretch>
              <a:fillRect/>
            </a:stretch>
          </p:blipFill>
          <p:spPr>
            <a:xfrm>
              <a:off x="1793626" y="4764024"/>
              <a:ext cx="454151" cy="272795"/>
            </a:xfrm>
            <a:prstGeom prst="rect">
              <a:avLst/>
            </a:prstGeom>
          </p:spPr>
        </p:pic>
        <p:pic>
          <p:nvPicPr>
            <p:cNvPr id="88" name="object 88"/>
            <p:cNvPicPr/>
            <p:nvPr/>
          </p:nvPicPr>
          <p:blipFill>
            <a:blip r:embed="rId37" cstate="print"/>
            <a:stretch>
              <a:fillRect/>
            </a:stretch>
          </p:blipFill>
          <p:spPr>
            <a:xfrm>
              <a:off x="1566550" y="5036819"/>
              <a:ext cx="7559161" cy="2519171"/>
            </a:xfrm>
            <a:prstGeom prst="rect">
              <a:avLst/>
            </a:prstGeom>
          </p:spPr>
        </p:pic>
      </p:grpSp>
      <p:sp>
        <p:nvSpPr>
          <p:cNvPr id="89" name="object 89"/>
          <p:cNvSpPr txBox="1"/>
          <p:nvPr/>
        </p:nvSpPr>
        <p:spPr>
          <a:xfrm>
            <a:off x="6180719" y="5162801"/>
            <a:ext cx="2046605" cy="879475"/>
          </a:xfrm>
          <a:prstGeom prst="rect">
            <a:avLst/>
          </a:prstGeom>
        </p:spPr>
        <p:txBody>
          <a:bodyPr vert="horz" wrap="square" lIns="0" tIns="12700" rIns="0" bIns="0" rtlCol="0">
            <a:spAutoFit/>
          </a:bodyPr>
          <a:lstStyle/>
          <a:p>
            <a:pPr marL="12700" marR="5080" indent="-635" algn="ctr">
              <a:lnSpc>
                <a:spcPct val="100000"/>
              </a:lnSpc>
              <a:spcBef>
                <a:spcPts val="100"/>
              </a:spcBef>
            </a:pPr>
            <a:r>
              <a:rPr sz="1400" b="1" dirty="0">
                <a:solidFill>
                  <a:srgbClr val="007EAC"/>
                </a:solidFill>
                <a:latin typeface="Arial"/>
                <a:cs typeface="Arial"/>
              </a:rPr>
              <a:t>Активно</a:t>
            </a:r>
            <a:r>
              <a:rPr sz="1400" spc="-40" dirty="0">
                <a:solidFill>
                  <a:srgbClr val="007EAC"/>
                </a:solidFill>
                <a:latin typeface="Times New Roman"/>
                <a:cs typeface="Times New Roman"/>
              </a:rPr>
              <a:t> </a:t>
            </a:r>
            <a:r>
              <a:rPr sz="1400" b="1" dirty="0">
                <a:solidFill>
                  <a:srgbClr val="007EAC"/>
                </a:solidFill>
                <a:latin typeface="Arial"/>
                <a:cs typeface="Arial"/>
              </a:rPr>
              <a:t>работает</a:t>
            </a:r>
            <a:r>
              <a:rPr sz="1400" spc="-55" dirty="0">
                <a:solidFill>
                  <a:srgbClr val="007EAC"/>
                </a:solidFill>
                <a:latin typeface="Times New Roman"/>
                <a:cs typeface="Times New Roman"/>
              </a:rPr>
              <a:t> </a:t>
            </a:r>
            <a:r>
              <a:rPr sz="1400" b="1" spc="-20" dirty="0">
                <a:solidFill>
                  <a:srgbClr val="007EAC"/>
                </a:solidFill>
                <a:latin typeface="Arial"/>
                <a:cs typeface="Arial"/>
              </a:rPr>
              <a:t>сеть</a:t>
            </a:r>
            <a:r>
              <a:rPr sz="1400" spc="-20" dirty="0">
                <a:solidFill>
                  <a:srgbClr val="007EAC"/>
                </a:solidFill>
                <a:latin typeface="Times New Roman"/>
                <a:cs typeface="Times New Roman"/>
              </a:rPr>
              <a:t> </a:t>
            </a:r>
            <a:r>
              <a:rPr sz="1400" b="1" spc="-10" dirty="0">
                <a:solidFill>
                  <a:srgbClr val="007EAC"/>
                </a:solidFill>
                <a:latin typeface="Arial"/>
                <a:cs typeface="Arial"/>
              </a:rPr>
              <a:t>Интернет,</a:t>
            </a:r>
            <a:r>
              <a:rPr sz="1400" spc="-80" dirty="0">
                <a:solidFill>
                  <a:srgbClr val="007EAC"/>
                </a:solidFill>
                <a:latin typeface="Times New Roman"/>
                <a:cs typeface="Times New Roman"/>
              </a:rPr>
              <a:t> </a:t>
            </a:r>
            <a:r>
              <a:rPr sz="1400" b="1" spc="-10" dirty="0">
                <a:solidFill>
                  <a:srgbClr val="007EAC"/>
                </a:solidFill>
                <a:latin typeface="Arial"/>
                <a:cs typeface="Arial"/>
              </a:rPr>
              <a:t>спутниковое</a:t>
            </a:r>
            <a:r>
              <a:rPr sz="1400" spc="-10" dirty="0">
                <a:solidFill>
                  <a:srgbClr val="007EAC"/>
                </a:solidFill>
                <a:latin typeface="Times New Roman"/>
                <a:cs typeface="Times New Roman"/>
              </a:rPr>
              <a:t> </a:t>
            </a:r>
            <a:r>
              <a:rPr sz="1400" b="1" dirty="0">
                <a:solidFill>
                  <a:srgbClr val="007EAC"/>
                </a:solidFill>
                <a:latin typeface="Arial"/>
                <a:cs typeface="Arial"/>
              </a:rPr>
              <a:t>и</a:t>
            </a:r>
            <a:r>
              <a:rPr sz="1400" spc="20" dirty="0">
                <a:solidFill>
                  <a:srgbClr val="007EAC"/>
                </a:solidFill>
                <a:latin typeface="Times New Roman"/>
                <a:cs typeface="Times New Roman"/>
              </a:rPr>
              <a:t> </a:t>
            </a:r>
            <a:r>
              <a:rPr sz="1400" b="1" spc="-10" dirty="0">
                <a:solidFill>
                  <a:srgbClr val="007EAC"/>
                </a:solidFill>
                <a:latin typeface="Arial"/>
                <a:cs typeface="Arial"/>
              </a:rPr>
              <a:t>кабельное</a:t>
            </a:r>
            <a:r>
              <a:rPr sz="1400" spc="-10" dirty="0">
                <a:solidFill>
                  <a:srgbClr val="007EAC"/>
                </a:solidFill>
                <a:latin typeface="Times New Roman"/>
                <a:cs typeface="Times New Roman"/>
              </a:rPr>
              <a:t> </a:t>
            </a:r>
            <a:r>
              <a:rPr sz="1400" b="1" spc="-10" dirty="0">
                <a:solidFill>
                  <a:srgbClr val="007EAC"/>
                </a:solidFill>
                <a:latin typeface="Arial"/>
                <a:cs typeface="Arial"/>
              </a:rPr>
              <a:t>телерадиовещание</a:t>
            </a:r>
            <a:endParaRPr sz="1400">
              <a:latin typeface="Arial"/>
              <a:cs typeface="Arial"/>
            </a:endParaRPr>
          </a:p>
        </p:txBody>
      </p:sp>
      <p:grpSp>
        <p:nvGrpSpPr>
          <p:cNvPr id="90" name="object 90"/>
          <p:cNvGrpSpPr/>
          <p:nvPr/>
        </p:nvGrpSpPr>
        <p:grpSpPr>
          <a:xfrm>
            <a:off x="1802769" y="5036820"/>
            <a:ext cx="4343400" cy="1268095"/>
            <a:chOff x="1802769" y="5036820"/>
            <a:chExt cx="4343400" cy="1268095"/>
          </a:xfrm>
        </p:grpSpPr>
        <p:pic>
          <p:nvPicPr>
            <p:cNvPr id="91" name="object 91"/>
            <p:cNvPicPr/>
            <p:nvPr/>
          </p:nvPicPr>
          <p:blipFill>
            <a:blip r:embed="rId38" cstate="print"/>
            <a:stretch>
              <a:fillRect/>
            </a:stretch>
          </p:blipFill>
          <p:spPr>
            <a:xfrm>
              <a:off x="5126614" y="5212080"/>
              <a:ext cx="809244" cy="224028"/>
            </a:xfrm>
            <a:prstGeom prst="rect">
              <a:avLst/>
            </a:prstGeom>
          </p:spPr>
        </p:pic>
        <p:sp>
          <p:nvSpPr>
            <p:cNvPr id="92" name="object 92"/>
            <p:cNvSpPr/>
            <p:nvPr/>
          </p:nvSpPr>
          <p:spPr>
            <a:xfrm>
              <a:off x="5204337" y="5433822"/>
              <a:ext cx="5080" cy="0"/>
            </a:xfrm>
            <a:custGeom>
              <a:avLst/>
              <a:gdLst/>
              <a:ahLst/>
              <a:cxnLst/>
              <a:rect l="l" t="t" r="r" b="b"/>
              <a:pathLst>
                <a:path w="5079">
                  <a:moveTo>
                    <a:pt x="0" y="0"/>
                  </a:moveTo>
                  <a:lnTo>
                    <a:pt x="4572" y="0"/>
                  </a:lnTo>
                </a:path>
              </a:pathLst>
            </a:custGeom>
            <a:ln w="4572">
              <a:solidFill>
                <a:srgbClr val="6ED8C1"/>
              </a:solidFill>
            </a:ln>
          </p:spPr>
          <p:txBody>
            <a:bodyPr wrap="square" lIns="0" tIns="0" rIns="0" bIns="0" rtlCol="0"/>
            <a:lstStyle/>
            <a:p>
              <a:endParaRPr/>
            </a:p>
          </p:txBody>
        </p:sp>
        <p:sp>
          <p:nvSpPr>
            <p:cNvPr id="93" name="object 93"/>
            <p:cNvSpPr/>
            <p:nvPr/>
          </p:nvSpPr>
          <p:spPr>
            <a:xfrm>
              <a:off x="5227198" y="5433822"/>
              <a:ext cx="9525" cy="0"/>
            </a:xfrm>
            <a:custGeom>
              <a:avLst/>
              <a:gdLst/>
              <a:ahLst/>
              <a:cxnLst/>
              <a:rect l="l" t="t" r="r" b="b"/>
              <a:pathLst>
                <a:path w="9525">
                  <a:moveTo>
                    <a:pt x="0" y="0"/>
                  </a:moveTo>
                  <a:lnTo>
                    <a:pt x="9144" y="0"/>
                  </a:lnTo>
                </a:path>
              </a:pathLst>
            </a:custGeom>
            <a:ln w="4572">
              <a:solidFill>
                <a:srgbClr val="92E1D2"/>
              </a:solidFill>
            </a:ln>
          </p:spPr>
          <p:txBody>
            <a:bodyPr wrap="square" lIns="0" tIns="0" rIns="0" bIns="0" rtlCol="0"/>
            <a:lstStyle/>
            <a:p>
              <a:endParaRPr/>
            </a:p>
          </p:txBody>
        </p:sp>
        <p:sp>
          <p:nvSpPr>
            <p:cNvPr id="94" name="object 94"/>
            <p:cNvSpPr/>
            <p:nvPr/>
          </p:nvSpPr>
          <p:spPr>
            <a:xfrm>
              <a:off x="5309493" y="5433822"/>
              <a:ext cx="5080" cy="0"/>
            </a:xfrm>
            <a:custGeom>
              <a:avLst/>
              <a:gdLst/>
              <a:ahLst/>
              <a:cxnLst/>
              <a:rect l="l" t="t" r="r" b="b"/>
              <a:pathLst>
                <a:path w="5079">
                  <a:moveTo>
                    <a:pt x="0" y="0"/>
                  </a:moveTo>
                  <a:lnTo>
                    <a:pt x="4572" y="0"/>
                  </a:lnTo>
                </a:path>
              </a:pathLst>
            </a:custGeom>
            <a:ln w="4572">
              <a:solidFill>
                <a:srgbClr val="8CDBD2"/>
              </a:solidFill>
            </a:ln>
          </p:spPr>
          <p:txBody>
            <a:bodyPr wrap="square" lIns="0" tIns="0" rIns="0" bIns="0" rtlCol="0"/>
            <a:lstStyle/>
            <a:p>
              <a:endParaRPr/>
            </a:p>
          </p:txBody>
        </p:sp>
        <p:sp>
          <p:nvSpPr>
            <p:cNvPr id="95" name="object 95"/>
            <p:cNvSpPr/>
            <p:nvPr/>
          </p:nvSpPr>
          <p:spPr>
            <a:xfrm>
              <a:off x="5318637" y="5433822"/>
              <a:ext cx="5080" cy="0"/>
            </a:xfrm>
            <a:custGeom>
              <a:avLst/>
              <a:gdLst/>
              <a:ahLst/>
              <a:cxnLst/>
              <a:rect l="l" t="t" r="r" b="b"/>
              <a:pathLst>
                <a:path w="5079">
                  <a:moveTo>
                    <a:pt x="0" y="0"/>
                  </a:moveTo>
                  <a:lnTo>
                    <a:pt x="4572" y="0"/>
                  </a:lnTo>
                </a:path>
              </a:pathLst>
            </a:custGeom>
            <a:ln w="4572">
              <a:solidFill>
                <a:srgbClr val="65CFC3"/>
              </a:solidFill>
            </a:ln>
          </p:spPr>
          <p:txBody>
            <a:bodyPr wrap="square" lIns="0" tIns="0" rIns="0" bIns="0" rtlCol="0"/>
            <a:lstStyle/>
            <a:p>
              <a:endParaRPr/>
            </a:p>
          </p:txBody>
        </p:sp>
        <p:pic>
          <p:nvPicPr>
            <p:cNvPr id="96" name="object 96"/>
            <p:cNvPicPr/>
            <p:nvPr/>
          </p:nvPicPr>
          <p:blipFill>
            <a:blip r:embed="rId39" cstate="print"/>
            <a:stretch>
              <a:fillRect/>
            </a:stretch>
          </p:blipFill>
          <p:spPr>
            <a:xfrm>
              <a:off x="4920874" y="5079492"/>
              <a:ext cx="1225296" cy="1225296"/>
            </a:xfrm>
            <a:prstGeom prst="rect">
              <a:avLst/>
            </a:prstGeom>
          </p:spPr>
        </p:pic>
        <p:sp>
          <p:nvSpPr>
            <p:cNvPr id="97" name="object 97"/>
            <p:cNvSpPr/>
            <p:nvPr/>
          </p:nvSpPr>
          <p:spPr>
            <a:xfrm>
              <a:off x="4701418" y="5037582"/>
              <a:ext cx="155575" cy="0"/>
            </a:xfrm>
            <a:custGeom>
              <a:avLst/>
              <a:gdLst/>
              <a:ahLst/>
              <a:cxnLst/>
              <a:rect l="l" t="t" r="r" b="b"/>
              <a:pathLst>
                <a:path w="155575">
                  <a:moveTo>
                    <a:pt x="0" y="0"/>
                  </a:moveTo>
                  <a:lnTo>
                    <a:pt x="155447" y="0"/>
                  </a:lnTo>
                </a:path>
              </a:pathLst>
            </a:custGeom>
            <a:ln w="3175">
              <a:solidFill>
                <a:srgbClr val="32E4EA"/>
              </a:solidFill>
            </a:ln>
          </p:spPr>
          <p:txBody>
            <a:bodyPr wrap="square" lIns="0" tIns="0" rIns="0" bIns="0" rtlCol="0"/>
            <a:lstStyle/>
            <a:p>
              <a:endParaRPr/>
            </a:p>
          </p:txBody>
        </p:sp>
        <p:sp>
          <p:nvSpPr>
            <p:cNvPr id="98" name="object 98"/>
            <p:cNvSpPr/>
            <p:nvPr/>
          </p:nvSpPr>
          <p:spPr>
            <a:xfrm>
              <a:off x="4701451" y="5038090"/>
              <a:ext cx="241300" cy="180975"/>
            </a:xfrm>
            <a:custGeom>
              <a:avLst/>
              <a:gdLst/>
              <a:ahLst/>
              <a:cxnLst/>
              <a:rect l="l" t="t" r="r" b="b"/>
              <a:pathLst>
                <a:path w="241300" h="180975">
                  <a:moveTo>
                    <a:pt x="241160" y="104140"/>
                  </a:moveTo>
                  <a:lnTo>
                    <a:pt x="240957" y="104140"/>
                  </a:lnTo>
                  <a:lnTo>
                    <a:pt x="240957" y="100330"/>
                  </a:lnTo>
                  <a:lnTo>
                    <a:pt x="237629" y="100330"/>
                  </a:lnTo>
                  <a:lnTo>
                    <a:pt x="237629" y="97790"/>
                  </a:lnTo>
                  <a:lnTo>
                    <a:pt x="236880" y="97790"/>
                  </a:lnTo>
                  <a:lnTo>
                    <a:pt x="236880" y="96520"/>
                  </a:lnTo>
                  <a:lnTo>
                    <a:pt x="233083" y="96520"/>
                  </a:lnTo>
                  <a:lnTo>
                    <a:pt x="233083" y="92710"/>
                  </a:lnTo>
                  <a:lnTo>
                    <a:pt x="232803" y="92710"/>
                  </a:lnTo>
                  <a:lnTo>
                    <a:pt x="232803" y="91440"/>
                  </a:lnTo>
                  <a:lnTo>
                    <a:pt x="228561" y="91440"/>
                  </a:lnTo>
                  <a:lnTo>
                    <a:pt x="228561" y="87122"/>
                  </a:lnTo>
                  <a:lnTo>
                    <a:pt x="228523" y="86360"/>
                  </a:lnTo>
                  <a:lnTo>
                    <a:pt x="226682" y="86360"/>
                  </a:lnTo>
                  <a:lnTo>
                    <a:pt x="226682" y="82550"/>
                  </a:lnTo>
                  <a:lnTo>
                    <a:pt x="223939" y="82550"/>
                  </a:lnTo>
                  <a:lnTo>
                    <a:pt x="223939" y="81280"/>
                  </a:lnTo>
                  <a:lnTo>
                    <a:pt x="222605" y="81280"/>
                  </a:lnTo>
                  <a:lnTo>
                    <a:pt x="222605" y="77470"/>
                  </a:lnTo>
                  <a:lnTo>
                    <a:pt x="219341" y="77470"/>
                  </a:lnTo>
                  <a:lnTo>
                    <a:pt x="219341" y="74930"/>
                  </a:lnTo>
                  <a:lnTo>
                    <a:pt x="218528" y="74930"/>
                  </a:lnTo>
                  <a:lnTo>
                    <a:pt x="218528" y="73660"/>
                  </a:lnTo>
                  <a:lnTo>
                    <a:pt x="214795" y="73660"/>
                  </a:lnTo>
                  <a:lnTo>
                    <a:pt x="214795" y="69850"/>
                  </a:lnTo>
                  <a:lnTo>
                    <a:pt x="214452" y="69850"/>
                  </a:lnTo>
                  <a:lnTo>
                    <a:pt x="214452" y="68580"/>
                  </a:lnTo>
                  <a:lnTo>
                    <a:pt x="210273" y="68580"/>
                  </a:lnTo>
                  <a:lnTo>
                    <a:pt x="210273" y="64262"/>
                  </a:lnTo>
                  <a:lnTo>
                    <a:pt x="210235" y="63500"/>
                  </a:lnTo>
                  <a:lnTo>
                    <a:pt x="208343" y="63500"/>
                  </a:lnTo>
                  <a:lnTo>
                    <a:pt x="208343" y="59690"/>
                  </a:lnTo>
                  <a:lnTo>
                    <a:pt x="205651" y="59690"/>
                  </a:lnTo>
                  <a:lnTo>
                    <a:pt x="205651" y="58420"/>
                  </a:lnTo>
                  <a:lnTo>
                    <a:pt x="204266" y="58420"/>
                  </a:lnTo>
                  <a:lnTo>
                    <a:pt x="204266" y="54610"/>
                  </a:lnTo>
                  <a:lnTo>
                    <a:pt x="201053" y="54610"/>
                  </a:lnTo>
                  <a:lnTo>
                    <a:pt x="201053" y="52070"/>
                  </a:lnTo>
                  <a:lnTo>
                    <a:pt x="200190" y="52070"/>
                  </a:lnTo>
                  <a:lnTo>
                    <a:pt x="200190" y="50800"/>
                  </a:lnTo>
                  <a:lnTo>
                    <a:pt x="196507" y="50800"/>
                  </a:lnTo>
                  <a:lnTo>
                    <a:pt x="196507" y="46990"/>
                  </a:lnTo>
                  <a:lnTo>
                    <a:pt x="196113" y="46990"/>
                  </a:lnTo>
                  <a:lnTo>
                    <a:pt x="196113" y="45720"/>
                  </a:lnTo>
                  <a:lnTo>
                    <a:pt x="191985" y="45720"/>
                  </a:lnTo>
                  <a:lnTo>
                    <a:pt x="191985" y="41402"/>
                  </a:lnTo>
                  <a:lnTo>
                    <a:pt x="191935" y="40640"/>
                  </a:lnTo>
                  <a:lnTo>
                    <a:pt x="189992" y="40640"/>
                  </a:lnTo>
                  <a:lnTo>
                    <a:pt x="189992" y="36830"/>
                  </a:lnTo>
                  <a:lnTo>
                    <a:pt x="187363" y="36830"/>
                  </a:lnTo>
                  <a:lnTo>
                    <a:pt x="187363" y="35560"/>
                  </a:lnTo>
                  <a:lnTo>
                    <a:pt x="185928" y="35560"/>
                  </a:lnTo>
                  <a:lnTo>
                    <a:pt x="185928" y="31750"/>
                  </a:lnTo>
                  <a:lnTo>
                    <a:pt x="182765" y="31750"/>
                  </a:lnTo>
                  <a:lnTo>
                    <a:pt x="182765" y="29210"/>
                  </a:lnTo>
                  <a:lnTo>
                    <a:pt x="181851" y="29210"/>
                  </a:lnTo>
                  <a:lnTo>
                    <a:pt x="181851" y="27940"/>
                  </a:lnTo>
                  <a:lnTo>
                    <a:pt x="178219" y="27940"/>
                  </a:lnTo>
                  <a:lnTo>
                    <a:pt x="178219" y="24130"/>
                  </a:lnTo>
                  <a:lnTo>
                    <a:pt x="177774" y="24130"/>
                  </a:lnTo>
                  <a:lnTo>
                    <a:pt x="177774" y="22860"/>
                  </a:lnTo>
                  <a:lnTo>
                    <a:pt x="173697" y="22860"/>
                  </a:lnTo>
                  <a:lnTo>
                    <a:pt x="173697" y="18542"/>
                  </a:lnTo>
                  <a:lnTo>
                    <a:pt x="173647" y="17780"/>
                  </a:lnTo>
                  <a:lnTo>
                    <a:pt x="171653" y="17780"/>
                  </a:lnTo>
                  <a:lnTo>
                    <a:pt x="171653" y="13970"/>
                  </a:lnTo>
                  <a:lnTo>
                    <a:pt x="169075" y="13970"/>
                  </a:lnTo>
                  <a:lnTo>
                    <a:pt x="169075" y="12700"/>
                  </a:lnTo>
                  <a:lnTo>
                    <a:pt x="167576" y="12700"/>
                  </a:lnTo>
                  <a:lnTo>
                    <a:pt x="167576" y="8890"/>
                  </a:lnTo>
                  <a:lnTo>
                    <a:pt x="164503" y="8890"/>
                  </a:lnTo>
                  <a:lnTo>
                    <a:pt x="164503" y="7620"/>
                  </a:lnTo>
                  <a:lnTo>
                    <a:pt x="164439" y="6350"/>
                  </a:lnTo>
                  <a:lnTo>
                    <a:pt x="163499" y="6350"/>
                  </a:lnTo>
                  <a:lnTo>
                    <a:pt x="163499" y="5080"/>
                  </a:lnTo>
                  <a:lnTo>
                    <a:pt x="159931" y="5080"/>
                  </a:lnTo>
                  <a:lnTo>
                    <a:pt x="159931" y="1270"/>
                  </a:lnTo>
                  <a:lnTo>
                    <a:pt x="159423" y="1270"/>
                  </a:lnTo>
                  <a:lnTo>
                    <a:pt x="159423" y="0"/>
                  </a:lnTo>
                  <a:lnTo>
                    <a:pt x="0" y="0"/>
                  </a:lnTo>
                  <a:lnTo>
                    <a:pt x="0" y="1270"/>
                  </a:lnTo>
                  <a:lnTo>
                    <a:pt x="1562" y="1270"/>
                  </a:lnTo>
                  <a:lnTo>
                    <a:pt x="1562" y="5080"/>
                  </a:lnTo>
                  <a:lnTo>
                    <a:pt x="4584" y="5080"/>
                  </a:lnTo>
                  <a:lnTo>
                    <a:pt x="4584" y="6350"/>
                  </a:lnTo>
                  <a:lnTo>
                    <a:pt x="4648" y="7620"/>
                  </a:lnTo>
                  <a:lnTo>
                    <a:pt x="5638" y="7620"/>
                  </a:lnTo>
                  <a:lnTo>
                    <a:pt x="5638" y="8890"/>
                  </a:lnTo>
                  <a:lnTo>
                    <a:pt x="9156" y="8890"/>
                  </a:lnTo>
                  <a:lnTo>
                    <a:pt x="9156" y="12700"/>
                  </a:lnTo>
                  <a:lnTo>
                    <a:pt x="9715" y="12700"/>
                  </a:lnTo>
                  <a:lnTo>
                    <a:pt x="9715" y="13970"/>
                  </a:lnTo>
                  <a:lnTo>
                    <a:pt x="13728" y="13970"/>
                  </a:lnTo>
                  <a:lnTo>
                    <a:pt x="13728" y="17780"/>
                  </a:lnTo>
                  <a:lnTo>
                    <a:pt x="13792" y="19050"/>
                  </a:lnTo>
                  <a:lnTo>
                    <a:pt x="18249" y="19050"/>
                  </a:lnTo>
                  <a:lnTo>
                    <a:pt x="18249" y="23114"/>
                  </a:lnTo>
                  <a:lnTo>
                    <a:pt x="18288" y="24130"/>
                  </a:lnTo>
                  <a:lnTo>
                    <a:pt x="19900" y="24130"/>
                  </a:lnTo>
                  <a:lnTo>
                    <a:pt x="19900" y="27940"/>
                  </a:lnTo>
                  <a:lnTo>
                    <a:pt x="22872" y="27940"/>
                  </a:lnTo>
                  <a:lnTo>
                    <a:pt x="22872" y="29210"/>
                  </a:lnTo>
                  <a:lnTo>
                    <a:pt x="23469" y="29210"/>
                  </a:lnTo>
                  <a:lnTo>
                    <a:pt x="23469" y="31750"/>
                  </a:lnTo>
                  <a:lnTo>
                    <a:pt x="27444" y="31750"/>
                  </a:lnTo>
                  <a:lnTo>
                    <a:pt x="27444" y="35560"/>
                  </a:lnTo>
                  <a:lnTo>
                    <a:pt x="28054" y="35560"/>
                  </a:lnTo>
                  <a:lnTo>
                    <a:pt x="28054" y="36830"/>
                  </a:lnTo>
                  <a:lnTo>
                    <a:pt x="32016" y="36830"/>
                  </a:lnTo>
                  <a:lnTo>
                    <a:pt x="32016" y="40640"/>
                  </a:lnTo>
                  <a:lnTo>
                    <a:pt x="32131" y="41910"/>
                  </a:lnTo>
                  <a:lnTo>
                    <a:pt x="36537" y="41910"/>
                  </a:lnTo>
                  <a:lnTo>
                    <a:pt x="36537" y="45974"/>
                  </a:lnTo>
                  <a:lnTo>
                    <a:pt x="36588" y="46990"/>
                  </a:lnTo>
                  <a:lnTo>
                    <a:pt x="38252" y="46990"/>
                  </a:lnTo>
                  <a:lnTo>
                    <a:pt x="38252" y="50800"/>
                  </a:lnTo>
                  <a:lnTo>
                    <a:pt x="41160" y="50800"/>
                  </a:lnTo>
                  <a:lnTo>
                    <a:pt x="41160" y="52070"/>
                  </a:lnTo>
                  <a:lnTo>
                    <a:pt x="41808" y="52070"/>
                  </a:lnTo>
                  <a:lnTo>
                    <a:pt x="41808" y="54610"/>
                  </a:lnTo>
                  <a:lnTo>
                    <a:pt x="45732" y="54610"/>
                  </a:lnTo>
                  <a:lnTo>
                    <a:pt x="45732" y="58420"/>
                  </a:lnTo>
                  <a:lnTo>
                    <a:pt x="46405" y="58420"/>
                  </a:lnTo>
                  <a:lnTo>
                    <a:pt x="46405" y="59690"/>
                  </a:lnTo>
                  <a:lnTo>
                    <a:pt x="50304" y="59690"/>
                  </a:lnTo>
                  <a:lnTo>
                    <a:pt x="50304" y="63500"/>
                  </a:lnTo>
                  <a:lnTo>
                    <a:pt x="50482" y="63500"/>
                  </a:lnTo>
                  <a:lnTo>
                    <a:pt x="50482" y="64770"/>
                  </a:lnTo>
                  <a:lnTo>
                    <a:pt x="54825" y="64770"/>
                  </a:lnTo>
                  <a:lnTo>
                    <a:pt x="54825" y="68834"/>
                  </a:lnTo>
                  <a:lnTo>
                    <a:pt x="54876" y="69850"/>
                  </a:lnTo>
                  <a:lnTo>
                    <a:pt x="56591" y="69850"/>
                  </a:lnTo>
                  <a:lnTo>
                    <a:pt x="56591" y="73660"/>
                  </a:lnTo>
                  <a:lnTo>
                    <a:pt x="59448" y="73660"/>
                  </a:lnTo>
                  <a:lnTo>
                    <a:pt x="59448" y="74930"/>
                  </a:lnTo>
                  <a:lnTo>
                    <a:pt x="60159" y="74930"/>
                  </a:lnTo>
                  <a:lnTo>
                    <a:pt x="60159" y="77470"/>
                  </a:lnTo>
                  <a:lnTo>
                    <a:pt x="64020" y="77470"/>
                  </a:lnTo>
                  <a:lnTo>
                    <a:pt x="64020" y="81280"/>
                  </a:lnTo>
                  <a:lnTo>
                    <a:pt x="64744" y="81280"/>
                  </a:lnTo>
                  <a:lnTo>
                    <a:pt x="64744" y="82550"/>
                  </a:lnTo>
                  <a:lnTo>
                    <a:pt x="68592" y="82550"/>
                  </a:lnTo>
                  <a:lnTo>
                    <a:pt x="68592" y="86360"/>
                  </a:lnTo>
                  <a:lnTo>
                    <a:pt x="68821" y="86360"/>
                  </a:lnTo>
                  <a:lnTo>
                    <a:pt x="68821" y="87630"/>
                  </a:lnTo>
                  <a:lnTo>
                    <a:pt x="73113" y="87630"/>
                  </a:lnTo>
                  <a:lnTo>
                    <a:pt x="73113" y="91694"/>
                  </a:lnTo>
                  <a:lnTo>
                    <a:pt x="73164" y="92710"/>
                  </a:lnTo>
                  <a:lnTo>
                    <a:pt x="74930" y="92710"/>
                  </a:lnTo>
                  <a:lnTo>
                    <a:pt x="74930" y="96520"/>
                  </a:lnTo>
                  <a:lnTo>
                    <a:pt x="77736" y="96520"/>
                  </a:lnTo>
                  <a:lnTo>
                    <a:pt x="77736" y="97790"/>
                  </a:lnTo>
                  <a:lnTo>
                    <a:pt x="78498" y="97790"/>
                  </a:lnTo>
                  <a:lnTo>
                    <a:pt x="78498" y="100330"/>
                  </a:lnTo>
                  <a:lnTo>
                    <a:pt x="82308" y="100330"/>
                  </a:lnTo>
                  <a:lnTo>
                    <a:pt x="82308" y="104140"/>
                  </a:lnTo>
                  <a:lnTo>
                    <a:pt x="83083" y="104140"/>
                  </a:lnTo>
                  <a:lnTo>
                    <a:pt x="83083" y="105410"/>
                  </a:lnTo>
                  <a:lnTo>
                    <a:pt x="86829" y="105410"/>
                  </a:lnTo>
                  <a:lnTo>
                    <a:pt x="86829" y="107950"/>
                  </a:lnTo>
                  <a:lnTo>
                    <a:pt x="86829" y="109220"/>
                  </a:lnTo>
                  <a:lnTo>
                    <a:pt x="87160" y="109220"/>
                  </a:lnTo>
                  <a:lnTo>
                    <a:pt x="87160" y="110490"/>
                  </a:lnTo>
                  <a:lnTo>
                    <a:pt x="91401" y="110490"/>
                  </a:lnTo>
                  <a:lnTo>
                    <a:pt x="91401" y="111760"/>
                  </a:lnTo>
                  <a:lnTo>
                    <a:pt x="91401" y="114300"/>
                  </a:lnTo>
                  <a:lnTo>
                    <a:pt x="91401" y="115570"/>
                  </a:lnTo>
                  <a:lnTo>
                    <a:pt x="93281" y="115570"/>
                  </a:lnTo>
                  <a:lnTo>
                    <a:pt x="93281" y="119380"/>
                  </a:lnTo>
                  <a:lnTo>
                    <a:pt x="95973" y="119380"/>
                  </a:lnTo>
                  <a:lnTo>
                    <a:pt x="95973" y="120650"/>
                  </a:lnTo>
                  <a:lnTo>
                    <a:pt x="96850" y="120650"/>
                  </a:lnTo>
                  <a:lnTo>
                    <a:pt x="96850" y="123190"/>
                  </a:lnTo>
                  <a:lnTo>
                    <a:pt x="100545" y="123190"/>
                  </a:lnTo>
                  <a:lnTo>
                    <a:pt x="100545" y="127000"/>
                  </a:lnTo>
                  <a:lnTo>
                    <a:pt x="101434" y="127000"/>
                  </a:lnTo>
                  <a:lnTo>
                    <a:pt x="101434" y="128270"/>
                  </a:lnTo>
                  <a:lnTo>
                    <a:pt x="105117" y="128270"/>
                  </a:lnTo>
                  <a:lnTo>
                    <a:pt x="105117" y="129540"/>
                  </a:lnTo>
                  <a:lnTo>
                    <a:pt x="105117" y="132080"/>
                  </a:lnTo>
                  <a:lnTo>
                    <a:pt x="105511" y="132080"/>
                  </a:lnTo>
                  <a:lnTo>
                    <a:pt x="105511" y="133350"/>
                  </a:lnTo>
                  <a:lnTo>
                    <a:pt x="109689" y="133350"/>
                  </a:lnTo>
                  <a:lnTo>
                    <a:pt x="109689" y="137160"/>
                  </a:lnTo>
                  <a:lnTo>
                    <a:pt x="109689" y="137414"/>
                  </a:lnTo>
                  <a:lnTo>
                    <a:pt x="109689" y="138430"/>
                  </a:lnTo>
                  <a:lnTo>
                    <a:pt x="111620" y="138430"/>
                  </a:lnTo>
                  <a:lnTo>
                    <a:pt x="111620" y="142240"/>
                  </a:lnTo>
                  <a:lnTo>
                    <a:pt x="114261" y="142240"/>
                  </a:lnTo>
                  <a:lnTo>
                    <a:pt x="114261" y="143637"/>
                  </a:lnTo>
                  <a:lnTo>
                    <a:pt x="116611" y="146558"/>
                  </a:lnTo>
                  <a:lnTo>
                    <a:pt x="118833" y="146558"/>
                  </a:lnTo>
                  <a:lnTo>
                    <a:pt x="118833" y="149326"/>
                  </a:lnTo>
                  <a:lnTo>
                    <a:pt x="120281" y="151130"/>
                  </a:lnTo>
                  <a:lnTo>
                    <a:pt x="123405" y="151130"/>
                  </a:lnTo>
                  <a:lnTo>
                    <a:pt x="123405" y="155028"/>
                  </a:lnTo>
                  <a:lnTo>
                    <a:pt x="123952" y="155702"/>
                  </a:lnTo>
                  <a:lnTo>
                    <a:pt x="127977" y="155702"/>
                  </a:lnTo>
                  <a:lnTo>
                    <a:pt x="127977" y="160274"/>
                  </a:lnTo>
                  <a:lnTo>
                    <a:pt x="132549" y="160274"/>
                  </a:lnTo>
                  <a:lnTo>
                    <a:pt x="132549" y="164846"/>
                  </a:lnTo>
                  <a:lnTo>
                    <a:pt x="132549" y="166420"/>
                  </a:lnTo>
                  <a:lnTo>
                    <a:pt x="134962" y="169418"/>
                  </a:lnTo>
                  <a:lnTo>
                    <a:pt x="137121" y="169418"/>
                  </a:lnTo>
                  <a:lnTo>
                    <a:pt x="137121" y="172123"/>
                  </a:lnTo>
                  <a:lnTo>
                    <a:pt x="138620" y="173990"/>
                  </a:lnTo>
                  <a:lnTo>
                    <a:pt x="141693" y="173990"/>
                  </a:lnTo>
                  <a:lnTo>
                    <a:pt x="141693" y="177812"/>
                  </a:lnTo>
                  <a:lnTo>
                    <a:pt x="142290" y="178562"/>
                  </a:lnTo>
                  <a:lnTo>
                    <a:pt x="146265" y="178562"/>
                  </a:lnTo>
                  <a:lnTo>
                    <a:pt x="146265" y="180403"/>
                  </a:lnTo>
                  <a:lnTo>
                    <a:pt x="148564" y="178562"/>
                  </a:lnTo>
                  <a:lnTo>
                    <a:pt x="154305" y="173990"/>
                  </a:lnTo>
                  <a:lnTo>
                    <a:pt x="159981" y="169468"/>
                  </a:lnTo>
                  <a:lnTo>
                    <a:pt x="164553" y="165823"/>
                  </a:lnTo>
                  <a:lnTo>
                    <a:pt x="164553" y="164846"/>
                  </a:lnTo>
                  <a:lnTo>
                    <a:pt x="165773" y="164846"/>
                  </a:lnTo>
                  <a:lnTo>
                    <a:pt x="171513" y="160274"/>
                  </a:lnTo>
                  <a:lnTo>
                    <a:pt x="177253" y="155702"/>
                  </a:lnTo>
                  <a:lnTo>
                    <a:pt x="182841" y="151257"/>
                  </a:lnTo>
                  <a:lnTo>
                    <a:pt x="182841" y="151130"/>
                  </a:lnTo>
                  <a:lnTo>
                    <a:pt x="182994" y="151130"/>
                  </a:lnTo>
                  <a:lnTo>
                    <a:pt x="187413" y="147612"/>
                  </a:lnTo>
                  <a:lnTo>
                    <a:pt x="187413" y="146558"/>
                  </a:lnTo>
                  <a:lnTo>
                    <a:pt x="188722" y="146558"/>
                  </a:lnTo>
                  <a:lnTo>
                    <a:pt x="194132" y="142240"/>
                  </a:lnTo>
                  <a:lnTo>
                    <a:pt x="196532" y="142240"/>
                  </a:lnTo>
                  <a:lnTo>
                    <a:pt x="196532" y="138430"/>
                  </a:lnTo>
                  <a:lnTo>
                    <a:pt x="199720" y="138430"/>
                  </a:lnTo>
                  <a:lnTo>
                    <a:pt x="199720" y="137414"/>
                  </a:lnTo>
                  <a:lnTo>
                    <a:pt x="200202" y="137414"/>
                  </a:lnTo>
                  <a:lnTo>
                    <a:pt x="205295" y="133350"/>
                  </a:lnTo>
                  <a:lnTo>
                    <a:pt x="206095" y="133350"/>
                  </a:lnTo>
                  <a:lnTo>
                    <a:pt x="206095" y="132080"/>
                  </a:lnTo>
                  <a:lnTo>
                    <a:pt x="208483" y="132080"/>
                  </a:lnTo>
                  <a:lnTo>
                    <a:pt x="208483" y="129540"/>
                  </a:lnTo>
                  <a:lnTo>
                    <a:pt x="210273" y="129540"/>
                  </a:lnTo>
                  <a:lnTo>
                    <a:pt x="210273" y="128270"/>
                  </a:lnTo>
                  <a:lnTo>
                    <a:pt x="212471" y="128270"/>
                  </a:lnTo>
                  <a:lnTo>
                    <a:pt x="212471" y="127000"/>
                  </a:lnTo>
                  <a:lnTo>
                    <a:pt x="215658" y="127000"/>
                  </a:lnTo>
                  <a:lnTo>
                    <a:pt x="215658" y="123190"/>
                  </a:lnTo>
                  <a:lnTo>
                    <a:pt x="219646" y="123190"/>
                  </a:lnTo>
                  <a:lnTo>
                    <a:pt x="219646" y="120650"/>
                  </a:lnTo>
                  <a:lnTo>
                    <a:pt x="222034" y="120650"/>
                  </a:lnTo>
                  <a:lnTo>
                    <a:pt x="222034" y="119380"/>
                  </a:lnTo>
                  <a:lnTo>
                    <a:pt x="225221" y="119380"/>
                  </a:lnTo>
                  <a:lnTo>
                    <a:pt x="225221" y="115570"/>
                  </a:lnTo>
                  <a:lnTo>
                    <a:pt x="228409" y="115570"/>
                  </a:lnTo>
                  <a:lnTo>
                    <a:pt x="228409" y="114300"/>
                  </a:lnTo>
                  <a:lnTo>
                    <a:pt x="230797" y="114300"/>
                  </a:lnTo>
                  <a:lnTo>
                    <a:pt x="230797" y="111760"/>
                  </a:lnTo>
                  <a:lnTo>
                    <a:pt x="233133" y="111760"/>
                  </a:lnTo>
                  <a:lnTo>
                    <a:pt x="233133" y="110490"/>
                  </a:lnTo>
                  <a:lnTo>
                    <a:pt x="234784" y="110490"/>
                  </a:lnTo>
                  <a:lnTo>
                    <a:pt x="234784" y="109220"/>
                  </a:lnTo>
                  <a:lnTo>
                    <a:pt x="236385" y="109220"/>
                  </a:lnTo>
                  <a:lnTo>
                    <a:pt x="236385" y="107950"/>
                  </a:lnTo>
                  <a:lnTo>
                    <a:pt x="237705" y="107950"/>
                  </a:lnTo>
                  <a:lnTo>
                    <a:pt x="237705" y="105410"/>
                  </a:lnTo>
                  <a:lnTo>
                    <a:pt x="241160" y="105410"/>
                  </a:lnTo>
                  <a:lnTo>
                    <a:pt x="241160" y="104140"/>
                  </a:lnTo>
                  <a:close/>
                </a:path>
              </a:pathLst>
            </a:custGeom>
            <a:solidFill>
              <a:srgbClr val="32E4EA"/>
            </a:solidFill>
          </p:spPr>
          <p:txBody>
            <a:bodyPr wrap="square" lIns="0" tIns="0" rIns="0" bIns="0" rtlCol="0"/>
            <a:lstStyle/>
            <a:p>
              <a:endParaRPr/>
            </a:p>
          </p:txBody>
        </p:sp>
        <p:pic>
          <p:nvPicPr>
            <p:cNvPr id="99" name="object 99"/>
            <p:cNvPicPr/>
            <p:nvPr/>
          </p:nvPicPr>
          <p:blipFill>
            <a:blip r:embed="rId40" cstate="print"/>
            <a:stretch>
              <a:fillRect/>
            </a:stretch>
          </p:blipFill>
          <p:spPr>
            <a:xfrm>
              <a:off x="1807341" y="5036820"/>
              <a:ext cx="429768" cy="79248"/>
            </a:xfrm>
            <a:prstGeom prst="rect">
              <a:avLst/>
            </a:prstGeom>
          </p:spPr>
        </p:pic>
        <p:pic>
          <p:nvPicPr>
            <p:cNvPr id="100" name="object 100"/>
            <p:cNvPicPr/>
            <p:nvPr/>
          </p:nvPicPr>
          <p:blipFill>
            <a:blip r:embed="rId41" cstate="print"/>
            <a:stretch>
              <a:fillRect/>
            </a:stretch>
          </p:blipFill>
          <p:spPr>
            <a:xfrm>
              <a:off x="1853062" y="5116068"/>
              <a:ext cx="333756" cy="32004"/>
            </a:xfrm>
            <a:prstGeom prst="rect">
              <a:avLst/>
            </a:prstGeom>
          </p:spPr>
        </p:pic>
        <p:pic>
          <p:nvPicPr>
            <p:cNvPr id="101" name="object 101"/>
            <p:cNvPicPr/>
            <p:nvPr/>
          </p:nvPicPr>
          <p:blipFill>
            <a:blip r:embed="rId42" cstate="print"/>
            <a:stretch>
              <a:fillRect/>
            </a:stretch>
          </p:blipFill>
          <p:spPr>
            <a:xfrm>
              <a:off x="1889638" y="5148072"/>
              <a:ext cx="260604" cy="45720"/>
            </a:xfrm>
            <a:prstGeom prst="rect">
              <a:avLst/>
            </a:prstGeom>
          </p:spPr>
        </p:pic>
        <p:pic>
          <p:nvPicPr>
            <p:cNvPr id="102" name="object 102"/>
            <p:cNvPicPr/>
            <p:nvPr/>
          </p:nvPicPr>
          <p:blipFill>
            <a:blip r:embed="rId43" cstate="print"/>
            <a:stretch>
              <a:fillRect/>
            </a:stretch>
          </p:blipFill>
          <p:spPr>
            <a:xfrm>
              <a:off x="2323978" y="5212080"/>
              <a:ext cx="480059" cy="352043"/>
            </a:xfrm>
            <a:prstGeom prst="rect">
              <a:avLst/>
            </a:prstGeom>
          </p:spPr>
        </p:pic>
        <p:pic>
          <p:nvPicPr>
            <p:cNvPr id="103" name="object 103"/>
            <p:cNvPicPr/>
            <p:nvPr/>
          </p:nvPicPr>
          <p:blipFill>
            <a:blip r:embed="rId44" cstate="print"/>
            <a:stretch>
              <a:fillRect/>
            </a:stretch>
          </p:blipFill>
          <p:spPr>
            <a:xfrm>
              <a:off x="1935357" y="5591556"/>
              <a:ext cx="178307" cy="18288"/>
            </a:xfrm>
            <a:prstGeom prst="rect">
              <a:avLst/>
            </a:prstGeom>
          </p:spPr>
        </p:pic>
        <p:pic>
          <p:nvPicPr>
            <p:cNvPr id="104" name="object 104"/>
            <p:cNvPicPr/>
            <p:nvPr/>
          </p:nvPicPr>
          <p:blipFill>
            <a:blip r:embed="rId45" cstate="print"/>
            <a:stretch>
              <a:fillRect/>
            </a:stretch>
          </p:blipFill>
          <p:spPr>
            <a:xfrm>
              <a:off x="1912498" y="5609844"/>
              <a:ext cx="228600" cy="9144"/>
            </a:xfrm>
            <a:prstGeom prst="rect">
              <a:avLst/>
            </a:prstGeom>
          </p:spPr>
        </p:pic>
        <p:pic>
          <p:nvPicPr>
            <p:cNvPr id="105" name="object 105"/>
            <p:cNvPicPr/>
            <p:nvPr/>
          </p:nvPicPr>
          <p:blipFill>
            <a:blip r:embed="rId46" cstate="print"/>
            <a:stretch>
              <a:fillRect/>
            </a:stretch>
          </p:blipFill>
          <p:spPr>
            <a:xfrm>
              <a:off x="1885065" y="5618988"/>
              <a:ext cx="278892" cy="18288"/>
            </a:xfrm>
            <a:prstGeom prst="rect">
              <a:avLst/>
            </a:prstGeom>
          </p:spPr>
        </p:pic>
        <p:pic>
          <p:nvPicPr>
            <p:cNvPr id="106" name="object 106"/>
            <p:cNvPicPr/>
            <p:nvPr/>
          </p:nvPicPr>
          <p:blipFill>
            <a:blip r:embed="rId47" cstate="print"/>
            <a:stretch>
              <a:fillRect/>
            </a:stretch>
          </p:blipFill>
          <p:spPr>
            <a:xfrm>
              <a:off x="1880493" y="5637276"/>
              <a:ext cx="292607" cy="9144"/>
            </a:xfrm>
            <a:prstGeom prst="rect">
              <a:avLst/>
            </a:prstGeom>
          </p:spPr>
        </p:pic>
        <p:pic>
          <p:nvPicPr>
            <p:cNvPr id="107" name="object 107"/>
            <p:cNvPicPr/>
            <p:nvPr/>
          </p:nvPicPr>
          <p:blipFill>
            <a:blip r:embed="rId48" cstate="print"/>
            <a:stretch>
              <a:fillRect/>
            </a:stretch>
          </p:blipFill>
          <p:spPr>
            <a:xfrm>
              <a:off x="1843917" y="5646420"/>
              <a:ext cx="361188" cy="32004"/>
            </a:xfrm>
            <a:prstGeom prst="rect">
              <a:avLst/>
            </a:prstGeom>
          </p:spPr>
        </p:pic>
        <p:pic>
          <p:nvPicPr>
            <p:cNvPr id="108" name="object 108"/>
            <p:cNvPicPr/>
            <p:nvPr/>
          </p:nvPicPr>
          <p:blipFill>
            <a:blip r:embed="rId49" cstate="print"/>
            <a:stretch>
              <a:fillRect/>
            </a:stretch>
          </p:blipFill>
          <p:spPr>
            <a:xfrm>
              <a:off x="1834773" y="5678424"/>
              <a:ext cx="379476" cy="18288"/>
            </a:xfrm>
            <a:prstGeom prst="rect">
              <a:avLst/>
            </a:prstGeom>
          </p:spPr>
        </p:pic>
        <p:pic>
          <p:nvPicPr>
            <p:cNvPr id="109" name="object 109"/>
            <p:cNvPicPr/>
            <p:nvPr/>
          </p:nvPicPr>
          <p:blipFill>
            <a:blip r:embed="rId50" cstate="print"/>
            <a:stretch>
              <a:fillRect/>
            </a:stretch>
          </p:blipFill>
          <p:spPr>
            <a:xfrm>
              <a:off x="1830202" y="5696712"/>
              <a:ext cx="393191" cy="9144"/>
            </a:xfrm>
            <a:prstGeom prst="rect">
              <a:avLst/>
            </a:prstGeom>
          </p:spPr>
        </p:pic>
        <p:sp>
          <p:nvSpPr>
            <p:cNvPr id="110" name="object 110"/>
            <p:cNvSpPr/>
            <p:nvPr/>
          </p:nvSpPr>
          <p:spPr>
            <a:xfrm>
              <a:off x="1825629" y="5708142"/>
              <a:ext cx="201295" cy="5080"/>
            </a:xfrm>
            <a:custGeom>
              <a:avLst/>
              <a:gdLst/>
              <a:ahLst/>
              <a:cxnLst/>
              <a:rect l="l" t="t" r="r" b="b"/>
              <a:pathLst>
                <a:path w="201294" h="5079">
                  <a:moveTo>
                    <a:pt x="4571" y="0"/>
                  </a:moveTo>
                  <a:lnTo>
                    <a:pt x="201167" y="0"/>
                  </a:lnTo>
                </a:path>
                <a:path w="201294" h="5079">
                  <a:moveTo>
                    <a:pt x="0" y="4572"/>
                  </a:moveTo>
                  <a:lnTo>
                    <a:pt x="201168" y="4572"/>
                  </a:lnTo>
                </a:path>
              </a:pathLst>
            </a:custGeom>
            <a:ln w="4572">
              <a:solidFill>
                <a:srgbClr val="009556"/>
              </a:solidFill>
            </a:ln>
          </p:spPr>
          <p:txBody>
            <a:bodyPr wrap="square" lIns="0" tIns="0" rIns="0" bIns="0" rtlCol="0"/>
            <a:lstStyle/>
            <a:p>
              <a:endParaRPr/>
            </a:p>
          </p:txBody>
        </p:sp>
        <p:pic>
          <p:nvPicPr>
            <p:cNvPr id="111" name="object 111"/>
            <p:cNvPicPr/>
            <p:nvPr/>
          </p:nvPicPr>
          <p:blipFill>
            <a:blip r:embed="rId51" cstate="print"/>
            <a:stretch>
              <a:fillRect/>
            </a:stretch>
          </p:blipFill>
          <p:spPr>
            <a:xfrm>
              <a:off x="1802769" y="5705856"/>
              <a:ext cx="443483" cy="68580"/>
            </a:xfrm>
            <a:prstGeom prst="rect">
              <a:avLst/>
            </a:prstGeom>
          </p:spPr>
        </p:pic>
        <p:pic>
          <p:nvPicPr>
            <p:cNvPr id="112" name="object 112"/>
            <p:cNvPicPr/>
            <p:nvPr/>
          </p:nvPicPr>
          <p:blipFill>
            <a:blip r:embed="rId52" cstate="print"/>
            <a:stretch>
              <a:fillRect/>
            </a:stretch>
          </p:blipFill>
          <p:spPr>
            <a:xfrm>
              <a:off x="1802769" y="5774436"/>
              <a:ext cx="449579" cy="50292"/>
            </a:xfrm>
            <a:prstGeom prst="rect">
              <a:avLst/>
            </a:prstGeom>
          </p:spPr>
        </p:pic>
        <p:pic>
          <p:nvPicPr>
            <p:cNvPr id="113" name="object 113"/>
            <p:cNvPicPr/>
            <p:nvPr/>
          </p:nvPicPr>
          <p:blipFill>
            <a:blip r:embed="rId53" cstate="print"/>
            <a:stretch>
              <a:fillRect/>
            </a:stretch>
          </p:blipFill>
          <p:spPr>
            <a:xfrm>
              <a:off x="1802769" y="5824728"/>
              <a:ext cx="449579" cy="41148"/>
            </a:xfrm>
            <a:prstGeom prst="rect">
              <a:avLst/>
            </a:prstGeom>
          </p:spPr>
        </p:pic>
        <p:pic>
          <p:nvPicPr>
            <p:cNvPr id="114" name="object 114"/>
            <p:cNvPicPr/>
            <p:nvPr/>
          </p:nvPicPr>
          <p:blipFill>
            <a:blip r:embed="rId54" cstate="print"/>
            <a:stretch>
              <a:fillRect/>
            </a:stretch>
          </p:blipFill>
          <p:spPr>
            <a:xfrm>
              <a:off x="1802769" y="5852160"/>
              <a:ext cx="443483" cy="32004"/>
            </a:xfrm>
            <a:prstGeom prst="rect">
              <a:avLst/>
            </a:prstGeom>
          </p:spPr>
        </p:pic>
        <p:pic>
          <p:nvPicPr>
            <p:cNvPr id="115" name="object 115"/>
            <p:cNvPicPr/>
            <p:nvPr/>
          </p:nvPicPr>
          <p:blipFill>
            <a:blip r:embed="rId55" cstate="print"/>
            <a:stretch>
              <a:fillRect/>
            </a:stretch>
          </p:blipFill>
          <p:spPr>
            <a:xfrm>
              <a:off x="1811914" y="5884164"/>
              <a:ext cx="429767" cy="9144"/>
            </a:xfrm>
            <a:prstGeom prst="rect">
              <a:avLst/>
            </a:prstGeom>
          </p:spPr>
        </p:pic>
        <p:pic>
          <p:nvPicPr>
            <p:cNvPr id="116" name="object 116"/>
            <p:cNvPicPr/>
            <p:nvPr/>
          </p:nvPicPr>
          <p:blipFill>
            <a:blip r:embed="rId56" cstate="print"/>
            <a:stretch>
              <a:fillRect/>
            </a:stretch>
          </p:blipFill>
          <p:spPr>
            <a:xfrm>
              <a:off x="1816486" y="5893308"/>
              <a:ext cx="420624" cy="9144"/>
            </a:xfrm>
            <a:prstGeom prst="rect">
              <a:avLst/>
            </a:prstGeom>
          </p:spPr>
        </p:pic>
        <p:pic>
          <p:nvPicPr>
            <p:cNvPr id="117" name="object 117"/>
            <p:cNvPicPr/>
            <p:nvPr/>
          </p:nvPicPr>
          <p:blipFill>
            <a:blip r:embed="rId57" cstate="print"/>
            <a:stretch>
              <a:fillRect/>
            </a:stretch>
          </p:blipFill>
          <p:spPr>
            <a:xfrm>
              <a:off x="1821058" y="5902452"/>
              <a:ext cx="411480" cy="9144"/>
            </a:xfrm>
            <a:prstGeom prst="rect">
              <a:avLst/>
            </a:prstGeom>
          </p:spPr>
        </p:pic>
        <p:pic>
          <p:nvPicPr>
            <p:cNvPr id="118" name="object 118"/>
            <p:cNvPicPr/>
            <p:nvPr/>
          </p:nvPicPr>
          <p:blipFill>
            <a:blip r:embed="rId58" cstate="print"/>
            <a:stretch>
              <a:fillRect/>
            </a:stretch>
          </p:blipFill>
          <p:spPr>
            <a:xfrm>
              <a:off x="1825629" y="5911596"/>
              <a:ext cx="402335" cy="9144"/>
            </a:xfrm>
            <a:prstGeom prst="rect">
              <a:avLst/>
            </a:prstGeom>
          </p:spPr>
        </p:pic>
        <p:pic>
          <p:nvPicPr>
            <p:cNvPr id="119" name="object 119"/>
            <p:cNvPicPr/>
            <p:nvPr/>
          </p:nvPicPr>
          <p:blipFill>
            <a:blip r:embed="rId59" cstate="print"/>
            <a:stretch>
              <a:fillRect/>
            </a:stretch>
          </p:blipFill>
          <p:spPr>
            <a:xfrm>
              <a:off x="1830202" y="5920740"/>
              <a:ext cx="393192" cy="9144"/>
            </a:xfrm>
            <a:prstGeom prst="rect">
              <a:avLst/>
            </a:prstGeom>
          </p:spPr>
        </p:pic>
        <p:pic>
          <p:nvPicPr>
            <p:cNvPr id="120" name="object 120"/>
            <p:cNvPicPr/>
            <p:nvPr/>
          </p:nvPicPr>
          <p:blipFill>
            <a:blip r:embed="rId60" cstate="print"/>
            <a:stretch>
              <a:fillRect/>
            </a:stretch>
          </p:blipFill>
          <p:spPr>
            <a:xfrm>
              <a:off x="1834773" y="5929884"/>
              <a:ext cx="384048" cy="32004"/>
            </a:xfrm>
            <a:prstGeom prst="rect">
              <a:avLst/>
            </a:prstGeom>
          </p:spPr>
        </p:pic>
        <p:pic>
          <p:nvPicPr>
            <p:cNvPr id="121" name="object 121"/>
            <p:cNvPicPr/>
            <p:nvPr/>
          </p:nvPicPr>
          <p:blipFill>
            <a:blip r:embed="rId61" cstate="print"/>
            <a:stretch>
              <a:fillRect/>
            </a:stretch>
          </p:blipFill>
          <p:spPr>
            <a:xfrm>
              <a:off x="1857634" y="5961888"/>
              <a:ext cx="338327" cy="54864"/>
            </a:xfrm>
            <a:prstGeom prst="rect">
              <a:avLst/>
            </a:prstGeom>
          </p:spPr>
        </p:pic>
        <p:pic>
          <p:nvPicPr>
            <p:cNvPr id="122" name="object 122"/>
            <p:cNvPicPr/>
            <p:nvPr/>
          </p:nvPicPr>
          <p:blipFill>
            <a:blip r:embed="rId62" cstate="print"/>
            <a:stretch>
              <a:fillRect/>
            </a:stretch>
          </p:blipFill>
          <p:spPr>
            <a:xfrm>
              <a:off x="1930785" y="6016752"/>
              <a:ext cx="192023" cy="25907"/>
            </a:xfrm>
            <a:prstGeom prst="rect">
              <a:avLst/>
            </a:prstGeom>
          </p:spPr>
        </p:pic>
      </p:grpSp>
      <p:sp>
        <p:nvSpPr>
          <p:cNvPr id="123" name="object 123"/>
          <p:cNvSpPr txBox="1"/>
          <p:nvPr/>
        </p:nvSpPr>
        <p:spPr>
          <a:xfrm>
            <a:off x="2926980" y="5246622"/>
            <a:ext cx="775335" cy="239395"/>
          </a:xfrm>
          <a:prstGeom prst="rect">
            <a:avLst/>
          </a:prstGeom>
        </p:spPr>
        <p:txBody>
          <a:bodyPr vert="horz" wrap="square" lIns="0" tIns="12700" rIns="0" bIns="0" rtlCol="0">
            <a:spAutoFit/>
          </a:bodyPr>
          <a:lstStyle/>
          <a:p>
            <a:pPr marL="12700">
              <a:lnSpc>
                <a:spcPct val="100000"/>
              </a:lnSpc>
              <a:spcBef>
                <a:spcPts val="100"/>
              </a:spcBef>
            </a:pPr>
            <a:r>
              <a:rPr sz="1400" spc="-30" dirty="0">
                <a:latin typeface="Microsoft Sans Serif"/>
                <a:cs typeface="Microsoft Sans Serif"/>
              </a:rPr>
              <a:t>«Теле-</a:t>
            </a:r>
            <a:r>
              <a:rPr sz="1400" spc="-25" dirty="0">
                <a:latin typeface="Microsoft Sans Serif"/>
                <a:cs typeface="Microsoft Sans Serif"/>
              </a:rPr>
              <a:t>2»</a:t>
            </a:r>
            <a:endParaRPr sz="1400">
              <a:latin typeface="Microsoft Sans Serif"/>
              <a:cs typeface="Microsoft Sans Serif"/>
            </a:endParaRPr>
          </a:p>
        </p:txBody>
      </p:sp>
      <p:sp>
        <p:nvSpPr>
          <p:cNvPr id="125" name="object 125"/>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21</a:t>
            </a:fld>
            <a:endParaRPr spc="-25" dirty="0"/>
          </a:p>
        </p:txBody>
      </p:sp>
      <p:sp>
        <p:nvSpPr>
          <p:cNvPr id="124" name="object 124"/>
          <p:cNvSpPr txBox="1"/>
          <p:nvPr/>
        </p:nvSpPr>
        <p:spPr>
          <a:xfrm>
            <a:off x="2337192" y="5673341"/>
            <a:ext cx="976630" cy="239395"/>
          </a:xfrm>
          <a:prstGeom prst="rect">
            <a:avLst/>
          </a:prstGeom>
        </p:spPr>
        <p:txBody>
          <a:bodyPr vert="horz" wrap="square" lIns="0" tIns="12700" rIns="0" bIns="0" rtlCol="0">
            <a:spAutoFit/>
          </a:bodyPr>
          <a:lstStyle/>
          <a:p>
            <a:pPr marL="12700">
              <a:lnSpc>
                <a:spcPct val="100000"/>
              </a:lnSpc>
              <a:spcBef>
                <a:spcPts val="100"/>
              </a:spcBef>
            </a:pPr>
            <a:r>
              <a:rPr sz="1400" spc="-10" dirty="0">
                <a:latin typeface="Microsoft Sans Serif"/>
                <a:cs typeface="Microsoft Sans Serif"/>
              </a:rPr>
              <a:t>«Мегафон»</a:t>
            </a:r>
            <a:endParaRPr sz="1400">
              <a:latin typeface="Microsoft Sans Serif"/>
              <a:cs typeface="Microsoft Sans Serif"/>
            </a:endParaRPr>
          </a:p>
        </p:txBody>
      </p:sp>
      <p:pic>
        <p:nvPicPr>
          <p:cNvPr id="1233" name="Рисунок 1232"/>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p:nvPr/>
        </p:nvSpPr>
        <p:spPr>
          <a:xfrm>
            <a:off x="5293751" y="337819"/>
            <a:ext cx="2147570" cy="391160"/>
          </a:xfrm>
          <a:prstGeom prst="rect">
            <a:avLst/>
          </a:prstGeom>
        </p:spPr>
        <p:txBody>
          <a:bodyPr vert="horz" wrap="square" lIns="0" tIns="12700" rIns="0" bIns="0" rtlCol="0">
            <a:spAutoFit/>
          </a:bodyPr>
          <a:lstStyle/>
          <a:p>
            <a:pPr marL="12700">
              <a:lnSpc>
                <a:spcPct val="100000"/>
              </a:lnSpc>
              <a:spcBef>
                <a:spcPts val="100"/>
              </a:spcBef>
            </a:pPr>
            <a:r>
              <a:rPr sz="2400" spc="-10" dirty="0">
                <a:solidFill>
                  <a:srgbClr val="FFFFFF"/>
                </a:solidFill>
                <a:latin typeface="Microsoft Sans Serif"/>
                <a:cs typeface="Microsoft Sans Serif"/>
              </a:rPr>
              <a:t>Строительство</a:t>
            </a:r>
            <a:endParaRPr sz="2400">
              <a:latin typeface="Microsoft Sans Serif"/>
              <a:cs typeface="Microsoft Sans Serif"/>
            </a:endParaRPr>
          </a:p>
        </p:txBody>
      </p:sp>
      <p:pic>
        <p:nvPicPr>
          <p:cNvPr id="4" name="object 4"/>
          <p:cNvPicPr/>
          <p:nvPr/>
        </p:nvPicPr>
        <p:blipFill>
          <a:blip r:embed="rId3" cstate="print"/>
          <a:stretch>
            <a:fillRect/>
          </a:stretch>
        </p:blipFill>
        <p:spPr>
          <a:xfrm>
            <a:off x="1773814" y="1280160"/>
            <a:ext cx="2795016" cy="714755"/>
          </a:xfrm>
          <a:prstGeom prst="rect">
            <a:avLst/>
          </a:prstGeom>
        </p:spPr>
      </p:pic>
      <p:sp>
        <p:nvSpPr>
          <p:cNvPr id="5" name="object 5"/>
          <p:cNvSpPr txBox="1"/>
          <p:nvPr/>
        </p:nvSpPr>
        <p:spPr>
          <a:xfrm>
            <a:off x="2071905" y="1297939"/>
            <a:ext cx="2123440" cy="574040"/>
          </a:xfrm>
          <a:prstGeom prst="rect">
            <a:avLst/>
          </a:prstGeom>
        </p:spPr>
        <p:txBody>
          <a:bodyPr vert="horz" wrap="square" lIns="0" tIns="12700" rIns="0" bIns="0" rtlCol="0">
            <a:spAutoFit/>
          </a:bodyPr>
          <a:lstStyle/>
          <a:p>
            <a:pPr marL="12700" marR="5080" indent="83820">
              <a:lnSpc>
                <a:spcPct val="100000"/>
              </a:lnSpc>
              <a:spcBef>
                <a:spcPts val="100"/>
              </a:spcBef>
            </a:pPr>
            <a:r>
              <a:rPr sz="1800" b="1" dirty="0">
                <a:solidFill>
                  <a:srgbClr val="007EAC"/>
                </a:solidFill>
                <a:latin typeface="Arial"/>
                <a:cs typeface="Arial"/>
              </a:rPr>
              <a:t>Общая</a:t>
            </a:r>
            <a:r>
              <a:rPr sz="1800" spc="20" dirty="0">
                <a:solidFill>
                  <a:srgbClr val="007EAC"/>
                </a:solidFill>
                <a:latin typeface="Times New Roman"/>
                <a:cs typeface="Times New Roman"/>
              </a:rPr>
              <a:t> </a:t>
            </a:r>
            <a:r>
              <a:rPr sz="1800" b="1" spc="-10" dirty="0">
                <a:solidFill>
                  <a:srgbClr val="007EAC"/>
                </a:solidFill>
                <a:latin typeface="Arial"/>
                <a:cs typeface="Arial"/>
              </a:rPr>
              <a:t>площадь</a:t>
            </a:r>
            <a:r>
              <a:rPr sz="1800" spc="-10" dirty="0">
                <a:solidFill>
                  <a:srgbClr val="007EAC"/>
                </a:solidFill>
                <a:latin typeface="Times New Roman"/>
                <a:cs typeface="Times New Roman"/>
              </a:rPr>
              <a:t> </a:t>
            </a:r>
            <a:r>
              <a:rPr sz="1800" b="1" dirty="0">
                <a:solidFill>
                  <a:srgbClr val="007EAC"/>
                </a:solidFill>
                <a:latin typeface="Arial"/>
                <a:cs typeface="Arial"/>
              </a:rPr>
              <a:t>жилищного</a:t>
            </a:r>
            <a:r>
              <a:rPr sz="1800" spc="-75" dirty="0">
                <a:solidFill>
                  <a:srgbClr val="007EAC"/>
                </a:solidFill>
                <a:latin typeface="Times New Roman"/>
                <a:cs typeface="Times New Roman"/>
              </a:rPr>
              <a:t> </a:t>
            </a:r>
            <a:r>
              <a:rPr sz="1800" b="1" spc="-10" dirty="0">
                <a:solidFill>
                  <a:srgbClr val="007EAC"/>
                </a:solidFill>
                <a:latin typeface="Arial"/>
                <a:cs typeface="Arial"/>
              </a:rPr>
              <a:t>фонда</a:t>
            </a:r>
            <a:endParaRPr sz="1800">
              <a:latin typeface="Arial"/>
              <a:cs typeface="Arial"/>
            </a:endParaRPr>
          </a:p>
        </p:txBody>
      </p:sp>
      <p:grpSp>
        <p:nvGrpSpPr>
          <p:cNvPr id="6" name="object 6"/>
          <p:cNvGrpSpPr/>
          <p:nvPr/>
        </p:nvGrpSpPr>
        <p:grpSpPr>
          <a:xfrm>
            <a:off x="1566550" y="1138427"/>
            <a:ext cx="7559040" cy="3898900"/>
            <a:chOff x="1566550" y="1138427"/>
            <a:chExt cx="7559040" cy="3898900"/>
          </a:xfrm>
        </p:grpSpPr>
        <p:pic>
          <p:nvPicPr>
            <p:cNvPr id="7" name="object 7"/>
            <p:cNvPicPr/>
            <p:nvPr/>
          </p:nvPicPr>
          <p:blipFill>
            <a:blip r:embed="rId4" cstate="print"/>
            <a:stretch>
              <a:fillRect/>
            </a:stretch>
          </p:blipFill>
          <p:spPr>
            <a:xfrm>
              <a:off x="5469514" y="1138427"/>
              <a:ext cx="2820923" cy="1379219"/>
            </a:xfrm>
            <a:prstGeom prst="rect">
              <a:avLst/>
            </a:prstGeom>
          </p:spPr>
        </p:pic>
        <p:sp>
          <p:nvSpPr>
            <p:cNvPr id="8" name="object 8"/>
            <p:cNvSpPr/>
            <p:nvPr/>
          </p:nvSpPr>
          <p:spPr>
            <a:xfrm>
              <a:off x="3911986" y="2150363"/>
              <a:ext cx="198120" cy="9525"/>
            </a:xfrm>
            <a:custGeom>
              <a:avLst/>
              <a:gdLst/>
              <a:ahLst/>
              <a:cxnLst/>
              <a:rect l="l" t="t" r="r" b="b"/>
              <a:pathLst>
                <a:path w="198120" h="9525">
                  <a:moveTo>
                    <a:pt x="39624" y="0"/>
                  </a:moveTo>
                  <a:lnTo>
                    <a:pt x="158495" y="0"/>
                  </a:lnTo>
                </a:path>
                <a:path w="198120" h="9525">
                  <a:moveTo>
                    <a:pt x="0" y="9144"/>
                  </a:moveTo>
                  <a:lnTo>
                    <a:pt x="198120" y="9144"/>
                  </a:lnTo>
                </a:path>
              </a:pathLst>
            </a:custGeom>
            <a:ln w="3175">
              <a:solidFill>
                <a:srgbClr val="579264"/>
              </a:solidFill>
            </a:ln>
          </p:spPr>
          <p:txBody>
            <a:bodyPr wrap="square" lIns="0" tIns="0" rIns="0" bIns="0" rtlCol="0"/>
            <a:lstStyle/>
            <a:p>
              <a:endParaRPr/>
            </a:p>
          </p:txBody>
        </p:sp>
        <p:pic>
          <p:nvPicPr>
            <p:cNvPr id="9" name="object 9"/>
            <p:cNvPicPr/>
            <p:nvPr/>
          </p:nvPicPr>
          <p:blipFill>
            <a:blip r:embed="rId5" cstate="print"/>
            <a:stretch>
              <a:fillRect/>
            </a:stretch>
          </p:blipFill>
          <p:spPr>
            <a:xfrm>
              <a:off x="3756538" y="2151888"/>
              <a:ext cx="502920" cy="79247"/>
            </a:xfrm>
            <a:prstGeom prst="rect">
              <a:avLst/>
            </a:prstGeom>
          </p:spPr>
        </p:pic>
        <p:sp>
          <p:nvSpPr>
            <p:cNvPr id="10" name="object 10"/>
            <p:cNvSpPr/>
            <p:nvPr/>
          </p:nvSpPr>
          <p:spPr>
            <a:xfrm>
              <a:off x="3680338" y="2229611"/>
              <a:ext cx="649605" cy="73660"/>
            </a:xfrm>
            <a:custGeom>
              <a:avLst/>
              <a:gdLst/>
              <a:ahLst/>
              <a:cxnLst/>
              <a:rect l="l" t="t" r="r" b="b"/>
              <a:pathLst>
                <a:path w="649604" h="73660">
                  <a:moveTo>
                    <a:pt x="533400" y="0"/>
                  </a:moveTo>
                  <a:lnTo>
                    <a:pt x="585215" y="0"/>
                  </a:lnTo>
                </a:path>
                <a:path w="649604" h="73660">
                  <a:moveTo>
                    <a:pt x="551688" y="15240"/>
                  </a:moveTo>
                  <a:lnTo>
                    <a:pt x="600455" y="15240"/>
                  </a:lnTo>
                </a:path>
                <a:path w="649604" h="73660">
                  <a:moveTo>
                    <a:pt x="597408" y="51816"/>
                  </a:moveTo>
                  <a:lnTo>
                    <a:pt x="643127" y="51816"/>
                  </a:lnTo>
                </a:path>
                <a:path w="649604" h="73660">
                  <a:moveTo>
                    <a:pt x="603504" y="60960"/>
                  </a:moveTo>
                  <a:lnTo>
                    <a:pt x="649223" y="60960"/>
                  </a:lnTo>
                </a:path>
                <a:path w="649604" h="73660">
                  <a:moveTo>
                    <a:pt x="0" y="73151"/>
                  </a:moveTo>
                  <a:lnTo>
                    <a:pt x="9144" y="73151"/>
                  </a:lnTo>
                </a:path>
              </a:pathLst>
            </a:custGeom>
            <a:ln w="3175">
              <a:solidFill>
                <a:srgbClr val="579264"/>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3585850" y="2231136"/>
              <a:ext cx="185927" cy="277367"/>
            </a:xfrm>
            <a:prstGeom prst="rect">
              <a:avLst/>
            </a:prstGeom>
          </p:spPr>
        </p:pic>
        <p:sp>
          <p:nvSpPr>
            <p:cNvPr id="12" name="object 12"/>
            <p:cNvSpPr/>
            <p:nvPr/>
          </p:nvSpPr>
          <p:spPr>
            <a:xfrm>
              <a:off x="3640714" y="2333244"/>
              <a:ext cx="737870" cy="24765"/>
            </a:xfrm>
            <a:custGeom>
              <a:avLst/>
              <a:gdLst/>
              <a:ahLst/>
              <a:cxnLst/>
              <a:rect l="l" t="t" r="r" b="b"/>
              <a:pathLst>
                <a:path w="737870" h="24764">
                  <a:moveTo>
                    <a:pt x="682752" y="0"/>
                  </a:moveTo>
                  <a:lnTo>
                    <a:pt x="722375" y="0"/>
                  </a:lnTo>
                </a:path>
                <a:path w="737870" h="24764">
                  <a:moveTo>
                    <a:pt x="12192" y="3047"/>
                  </a:moveTo>
                  <a:lnTo>
                    <a:pt x="21336" y="3047"/>
                  </a:lnTo>
                </a:path>
                <a:path w="737870" h="24764">
                  <a:moveTo>
                    <a:pt x="685800" y="3047"/>
                  </a:moveTo>
                  <a:lnTo>
                    <a:pt x="725423" y="3047"/>
                  </a:lnTo>
                </a:path>
                <a:path w="737870" h="24764">
                  <a:moveTo>
                    <a:pt x="6096" y="15239"/>
                  </a:moveTo>
                  <a:lnTo>
                    <a:pt x="12191" y="15239"/>
                  </a:lnTo>
                </a:path>
                <a:path w="737870" h="24764">
                  <a:moveTo>
                    <a:pt x="691896" y="15239"/>
                  </a:moveTo>
                  <a:lnTo>
                    <a:pt x="734567" y="15239"/>
                  </a:lnTo>
                </a:path>
                <a:path w="737870" h="24764">
                  <a:moveTo>
                    <a:pt x="694944" y="21336"/>
                  </a:moveTo>
                  <a:lnTo>
                    <a:pt x="737615" y="21336"/>
                  </a:lnTo>
                </a:path>
                <a:path w="737870" h="24764">
                  <a:moveTo>
                    <a:pt x="0" y="24384"/>
                  </a:moveTo>
                  <a:lnTo>
                    <a:pt x="6095" y="24384"/>
                  </a:lnTo>
                </a:path>
              </a:pathLst>
            </a:custGeom>
            <a:ln w="3175">
              <a:solidFill>
                <a:srgbClr val="579264"/>
              </a:solidFill>
            </a:ln>
          </p:spPr>
          <p:txBody>
            <a:bodyPr wrap="square" lIns="0" tIns="0" rIns="0" bIns="0" rtlCol="0"/>
            <a:lstStyle/>
            <a:p>
              <a:endParaRPr/>
            </a:p>
          </p:txBody>
        </p:sp>
        <p:pic>
          <p:nvPicPr>
            <p:cNvPr id="13" name="object 13"/>
            <p:cNvPicPr/>
            <p:nvPr/>
          </p:nvPicPr>
          <p:blipFill>
            <a:blip r:embed="rId7" cstate="print"/>
            <a:stretch>
              <a:fillRect/>
            </a:stretch>
          </p:blipFill>
          <p:spPr>
            <a:xfrm>
              <a:off x="4216786" y="2231136"/>
              <a:ext cx="219456" cy="286511"/>
            </a:xfrm>
            <a:prstGeom prst="rect">
              <a:avLst/>
            </a:prstGeom>
          </p:spPr>
        </p:pic>
        <p:sp>
          <p:nvSpPr>
            <p:cNvPr id="14" name="object 14"/>
            <p:cNvSpPr/>
            <p:nvPr/>
          </p:nvSpPr>
          <p:spPr>
            <a:xfrm>
              <a:off x="3604138" y="2357627"/>
              <a:ext cx="810895" cy="76200"/>
            </a:xfrm>
            <a:custGeom>
              <a:avLst/>
              <a:gdLst/>
              <a:ahLst/>
              <a:cxnLst/>
              <a:rect l="l" t="t" r="r" b="b"/>
              <a:pathLst>
                <a:path w="810895" h="76200">
                  <a:moveTo>
                    <a:pt x="734568" y="0"/>
                  </a:moveTo>
                  <a:lnTo>
                    <a:pt x="777239" y="0"/>
                  </a:lnTo>
                </a:path>
                <a:path w="810895" h="76200">
                  <a:moveTo>
                    <a:pt x="740663" y="6095"/>
                  </a:moveTo>
                  <a:lnTo>
                    <a:pt x="780287" y="6095"/>
                  </a:lnTo>
                </a:path>
                <a:path w="810895" h="76200">
                  <a:moveTo>
                    <a:pt x="740663" y="9143"/>
                  </a:moveTo>
                  <a:lnTo>
                    <a:pt x="780287" y="9143"/>
                  </a:lnTo>
                </a:path>
                <a:path w="810895" h="76200">
                  <a:moveTo>
                    <a:pt x="21336" y="27431"/>
                  </a:moveTo>
                  <a:lnTo>
                    <a:pt x="24383" y="27431"/>
                  </a:lnTo>
                </a:path>
                <a:path w="810895" h="76200">
                  <a:moveTo>
                    <a:pt x="752856" y="27431"/>
                  </a:moveTo>
                  <a:lnTo>
                    <a:pt x="792479" y="27431"/>
                  </a:lnTo>
                </a:path>
                <a:path w="810895" h="76200">
                  <a:moveTo>
                    <a:pt x="12192" y="51815"/>
                  </a:moveTo>
                  <a:lnTo>
                    <a:pt x="15239" y="51815"/>
                  </a:lnTo>
                </a:path>
                <a:path w="810895" h="76200">
                  <a:moveTo>
                    <a:pt x="762000" y="51815"/>
                  </a:moveTo>
                  <a:lnTo>
                    <a:pt x="801623" y="51815"/>
                  </a:lnTo>
                </a:path>
                <a:path w="810895" h="76200">
                  <a:moveTo>
                    <a:pt x="9144" y="57911"/>
                  </a:moveTo>
                  <a:lnTo>
                    <a:pt x="12191" y="57911"/>
                  </a:lnTo>
                </a:path>
                <a:path w="810895" h="76200">
                  <a:moveTo>
                    <a:pt x="6096" y="67055"/>
                  </a:moveTo>
                  <a:lnTo>
                    <a:pt x="9143" y="67055"/>
                  </a:lnTo>
                </a:path>
                <a:path w="810895" h="76200">
                  <a:moveTo>
                    <a:pt x="6096" y="70103"/>
                  </a:moveTo>
                  <a:lnTo>
                    <a:pt x="9143" y="70103"/>
                  </a:lnTo>
                </a:path>
                <a:path w="810895" h="76200">
                  <a:moveTo>
                    <a:pt x="771144" y="70103"/>
                  </a:moveTo>
                  <a:lnTo>
                    <a:pt x="807720" y="70103"/>
                  </a:lnTo>
                </a:path>
                <a:path w="810895" h="76200">
                  <a:moveTo>
                    <a:pt x="0" y="76200"/>
                  </a:moveTo>
                  <a:lnTo>
                    <a:pt x="6095" y="76200"/>
                  </a:lnTo>
                </a:path>
                <a:path w="810895" h="76200">
                  <a:moveTo>
                    <a:pt x="774192" y="76200"/>
                  </a:moveTo>
                  <a:lnTo>
                    <a:pt x="810768" y="76200"/>
                  </a:lnTo>
                </a:path>
              </a:pathLst>
            </a:custGeom>
            <a:ln w="3175">
              <a:solidFill>
                <a:srgbClr val="579264"/>
              </a:solidFill>
            </a:ln>
          </p:spPr>
          <p:txBody>
            <a:bodyPr wrap="square" lIns="0" tIns="0" rIns="0" bIns="0" rtlCol="0"/>
            <a:lstStyle/>
            <a:p>
              <a:endParaRPr/>
            </a:p>
          </p:txBody>
        </p:sp>
        <p:sp>
          <p:nvSpPr>
            <p:cNvPr id="15" name="object 15"/>
            <p:cNvSpPr/>
            <p:nvPr/>
          </p:nvSpPr>
          <p:spPr>
            <a:xfrm>
              <a:off x="3601090" y="2436875"/>
              <a:ext cx="9525" cy="0"/>
            </a:xfrm>
            <a:custGeom>
              <a:avLst/>
              <a:gdLst/>
              <a:ahLst/>
              <a:cxnLst/>
              <a:rect l="l" t="t" r="r" b="b"/>
              <a:pathLst>
                <a:path w="9525">
                  <a:moveTo>
                    <a:pt x="0" y="0"/>
                  </a:moveTo>
                  <a:lnTo>
                    <a:pt x="9144" y="0"/>
                  </a:lnTo>
                </a:path>
              </a:pathLst>
            </a:custGeom>
            <a:ln w="3175">
              <a:solidFill>
                <a:srgbClr val="639A6F"/>
              </a:solidFill>
            </a:ln>
          </p:spPr>
          <p:txBody>
            <a:bodyPr wrap="square" lIns="0" tIns="0" rIns="0" bIns="0" rtlCol="0"/>
            <a:lstStyle/>
            <a:p>
              <a:endParaRPr/>
            </a:p>
          </p:txBody>
        </p:sp>
        <p:sp>
          <p:nvSpPr>
            <p:cNvPr id="16" name="object 16"/>
            <p:cNvSpPr/>
            <p:nvPr/>
          </p:nvSpPr>
          <p:spPr>
            <a:xfrm>
              <a:off x="3601090" y="2442972"/>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17" name="object 17"/>
            <p:cNvSpPr/>
            <p:nvPr/>
          </p:nvSpPr>
          <p:spPr>
            <a:xfrm>
              <a:off x="3594994" y="2442972"/>
              <a:ext cx="832485" cy="21590"/>
            </a:xfrm>
            <a:custGeom>
              <a:avLst/>
              <a:gdLst/>
              <a:ahLst/>
              <a:cxnLst/>
              <a:rect l="l" t="t" r="r" b="b"/>
              <a:pathLst>
                <a:path w="832485" h="21589">
                  <a:moveTo>
                    <a:pt x="786384" y="0"/>
                  </a:moveTo>
                  <a:lnTo>
                    <a:pt x="822960" y="0"/>
                  </a:lnTo>
                </a:path>
                <a:path w="832485" h="21589">
                  <a:moveTo>
                    <a:pt x="3048" y="12191"/>
                  </a:moveTo>
                  <a:lnTo>
                    <a:pt x="6095" y="12191"/>
                  </a:lnTo>
                </a:path>
                <a:path w="832485" h="21589">
                  <a:moveTo>
                    <a:pt x="789431" y="12191"/>
                  </a:moveTo>
                  <a:lnTo>
                    <a:pt x="829055" y="12191"/>
                  </a:lnTo>
                </a:path>
                <a:path w="832485" h="21589">
                  <a:moveTo>
                    <a:pt x="0" y="21336"/>
                  </a:moveTo>
                  <a:lnTo>
                    <a:pt x="3047" y="21336"/>
                  </a:lnTo>
                </a:path>
                <a:path w="832485" h="21589">
                  <a:moveTo>
                    <a:pt x="792479" y="21336"/>
                  </a:moveTo>
                  <a:lnTo>
                    <a:pt x="832103" y="21336"/>
                  </a:lnTo>
                </a:path>
              </a:pathLst>
            </a:custGeom>
            <a:ln w="3175">
              <a:solidFill>
                <a:srgbClr val="579264"/>
              </a:solidFill>
            </a:ln>
          </p:spPr>
          <p:txBody>
            <a:bodyPr wrap="square" lIns="0" tIns="0" rIns="0" bIns="0" rtlCol="0"/>
            <a:lstStyle/>
            <a:p>
              <a:endParaRPr/>
            </a:p>
          </p:txBody>
        </p:sp>
        <p:sp>
          <p:nvSpPr>
            <p:cNvPr id="18" name="object 18"/>
            <p:cNvSpPr/>
            <p:nvPr/>
          </p:nvSpPr>
          <p:spPr>
            <a:xfrm>
              <a:off x="3594994" y="2467355"/>
              <a:ext cx="3175" cy="0"/>
            </a:xfrm>
            <a:custGeom>
              <a:avLst/>
              <a:gdLst/>
              <a:ahLst/>
              <a:cxnLst/>
              <a:rect l="l" t="t" r="r" b="b"/>
              <a:pathLst>
                <a:path w="3175">
                  <a:moveTo>
                    <a:pt x="0" y="0"/>
                  </a:moveTo>
                  <a:lnTo>
                    <a:pt x="3047" y="0"/>
                  </a:lnTo>
                </a:path>
              </a:pathLst>
            </a:custGeom>
            <a:ln w="3175">
              <a:solidFill>
                <a:srgbClr val="5B9466"/>
              </a:solidFill>
            </a:ln>
          </p:spPr>
          <p:txBody>
            <a:bodyPr wrap="square" lIns="0" tIns="0" rIns="0" bIns="0" rtlCol="0"/>
            <a:lstStyle/>
            <a:p>
              <a:endParaRPr/>
            </a:p>
          </p:txBody>
        </p:sp>
        <p:sp>
          <p:nvSpPr>
            <p:cNvPr id="19" name="object 19"/>
            <p:cNvSpPr/>
            <p:nvPr/>
          </p:nvSpPr>
          <p:spPr>
            <a:xfrm>
              <a:off x="3591946" y="2467355"/>
              <a:ext cx="841375" cy="21590"/>
            </a:xfrm>
            <a:custGeom>
              <a:avLst/>
              <a:gdLst/>
              <a:ahLst/>
              <a:cxnLst/>
              <a:rect l="l" t="t" r="r" b="b"/>
              <a:pathLst>
                <a:path w="841375" h="21589">
                  <a:moveTo>
                    <a:pt x="795527" y="0"/>
                  </a:moveTo>
                  <a:lnTo>
                    <a:pt x="835151" y="0"/>
                  </a:lnTo>
                </a:path>
                <a:path w="841375" h="21589">
                  <a:moveTo>
                    <a:pt x="0" y="9144"/>
                  </a:moveTo>
                  <a:lnTo>
                    <a:pt x="3047" y="9144"/>
                  </a:lnTo>
                </a:path>
                <a:path w="841375" h="21589">
                  <a:moveTo>
                    <a:pt x="798576" y="9144"/>
                  </a:moveTo>
                  <a:lnTo>
                    <a:pt x="838199" y="9144"/>
                  </a:lnTo>
                </a:path>
                <a:path w="841375" h="21589">
                  <a:moveTo>
                    <a:pt x="0" y="12191"/>
                  </a:moveTo>
                  <a:lnTo>
                    <a:pt x="3047" y="12191"/>
                  </a:lnTo>
                </a:path>
                <a:path w="841375" h="21589">
                  <a:moveTo>
                    <a:pt x="798576" y="12191"/>
                  </a:moveTo>
                  <a:lnTo>
                    <a:pt x="838199" y="12191"/>
                  </a:lnTo>
                </a:path>
                <a:path w="841375" h="21589">
                  <a:moveTo>
                    <a:pt x="0" y="15239"/>
                  </a:moveTo>
                  <a:lnTo>
                    <a:pt x="3047" y="15239"/>
                  </a:lnTo>
                </a:path>
                <a:path w="841375" h="21589">
                  <a:moveTo>
                    <a:pt x="804672" y="21335"/>
                  </a:moveTo>
                  <a:lnTo>
                    <a:pt x="841248" y="21335"/>
                  </a:lnTo>
                </a:path>
              </a:pathLst>
            </a:custGeom>
            <a:ln w="3175">
              <a:solidFill>
                <a:srgbClr val="579264"/>
              </a:solidFill>
            </a:ln>
          </p:spPr>
          <p:txBody>
            <a:bodyPr wrap="square" lIns="0" tIns="0" rIns="0" bIns="0" rtlCol="0"/>
            <a:lstStyle/>
            <a:p>
              <a:endParaRPr/>
            </a:p>
          </p:txBody>
        </p:sp>
        <p:sp>
          <p:nvSpPr>
            <p:cNvPr id="20" name="object 20"/>
            <p:cNvSpPr/>
            <p:nvPr/>
          </p:nvSpPr>
          <p:spPr>
            <a:xfrm>
              <a:off x="3588898" y="2491739"/>
              <a:ext cx="3175" cy="0"/>
            </a:xfrm>
            <a:custGeom>
              <a:avLst/>
              <a:gdLst/>
              <a:ahLst/>
              <a:cxnLst/>
              <a:rect l="l" t="t" r="r" b="b"/>
              <a:pathLst>
                <a:path w="3175">
                  <a:moveTo>
                    <a:pt x="0" y="0"/>
                  </a:moveTo>
                  <a:lnTo>
                    <a:pt x="3047" y="0"/>
                  </a:lnTo>
                </a:path>
              </a:pathLst>
            </a:custGeom>
            <a:ln w="3175">
              <a:solidFill>
                <a:srgbClr val="599266"/>
              </a:solidFill>
            </a:ln>
          </p:spPr>
          <p:txBody>
            <a:bodyPr wrap="square" lIns="0" tIns="0" rIns="0" bIns="0" rtlCol="0"/>
            <a:lstStyle/>
            <a:p>
              <a:endParaRPr/>
            </a:p>
          </p:txBody>
        </p:sp>
        <p:sp>
          <p:nvSpPr>
            <p:cNvPr id="21" name="object 21"/>
            <p:cNvSpPr/>
            <p:nvPr/>
          </p:nvSpPr>
          <p:spPr>
            <a:xfrm>
              <a:off x="3585850" y="2491739"/>
              <a:ext cx="850900" cy="21590"/>
            </a:xfrm>
            <a:custGeom>
              <a:avLst/>
              <a:gdLst/>
              <a:ahLst/>
              <a:cxnLst/>
              <a:rect l="l" t="t" r="r" b="b"/>
              <a:pathLst>
                <a:path w="850900" h="21589">
                  <a:moveTo>
                    <a:pt x="810768" y="0"/>
                  </a:moveTo>
                  <a:lnTo>
                    <a:pt x="847344" y="0"/>
                  </a:lnTo>
                </a:path>
                <a:path w="850900" h="21589">
                  <a:moveTo>
                    <a:pt x="0" y="18288"/>
                  </a:moveTo>
                  <a:lnTo>
                    <a:pt x="3047" y="18288"/>
                  </a:lnTo>
                </a:path>
                <a:path w="850900" h="21589">
                  <a:moveTo>
                    <a:pt x="813816" y="18288"/>
                  </a:moveTo>
                  <a:lnTo>
                    <a:pt x="850392" y="18288"/>
                  </a:lnTo>
                </a:path>
                <a:path w="850900" h="21589">
                  <a:moveTo>
                    <a:pt x="0" y="21336"/>
                  </a:moveTo>
                  <a:lnTo>
                    <a:pt x="3047" y="21336"/>
                  </a:lnTo>
                </a:path>
                <a:path w="850900" h="21589">
                  <a:moveTo>
                    <a:pt x="813816" y="21336"/>
                  </a:moveTo>
                  <a:lnTo>
                    <a:pt x="850392" y="21336"/>
                  </a:lnTo>
                </a:path>
              </a:pathLst>
            </a:custGeom>
            <a:ln w="3175">
              <a:solidFill>
                <a:srgbClr val="579264"/>
              </a:solidFill>
            </a:ln>
          </p:spPr>
          <p:txBody>
            <a:bodyPr wrap="square" lIns="0" tIns="0" rIns="0" bIns="0" rtlCol="0"/>
            <a:lstStyle/>
            <a:p>
              <a:endParaRPr/>
            </a:p>
          </p:txBody>
        </p:sp>
        <p:sp>
          <p:nvSpPr>
            <p:cNvPr id="22" name="object 22"/>
            <p:cNvSpPr/>
            <p:nvPr/>
          </p:nvSpPr>
          <p:spPr>
            <a:xfrm>
              <a:off x="3585850" y="2516124"/>
              <a:ext cx="3175" cy="0"/>
            </a:xfrm>
            <a:custGeom>
              <a:avLst/>
              <a:gdLst/>
              <a:ahLst/>
              <a:cxnLst/>
              <a:rect l="l" t="t" r="r" b="b"/>
              <a:pathLst>
                <a:path w="3175">
                  <a:moveTo>
                    <a:pt x="0" y="0"/>
                  </a:moveTo>
                  <a:lnTo>
                    <a:pt x="3047" y="0"/>
                  </a:lnTo>
                </a:path>
              </a:pathLst>
            </a:custGeom>
            <a:ln w="3175">
              <a:solidFill>
                <a:srgbClr val="72A37D"/>
              </a:solidFill>
            </a:ln>
          </p:spPr>
          <p:txBody>
            <a:bodyPr wrap="square" lIns="0" tIns="0" rIns="0" bIns="0" rtlCol="0"/>
            <a:lstStyle/>
            <a:p>
              <a:endParaRPr/>
            </a:p>
          </p:txBody>
        </p:sp>
        <p:pic>
          <p:nvPicPr>
            <p:cNvPr id="23" name="object 23"/>
            <p:cNvPicPr/>
            <p:nvPr/>
          </p:nvPicPr>
          <p:blipFill>
            <a:blip r:embed="rId8" cstate="print"/>
            <a:stretch>
              <a:fillRect/>
            </a:stretch>
          </p:blipFill>
          <p:spPr>
            <a:xfrm>
              <a:off x="1566550" y="2517647"/>
              <a:ext cx="7559039" cy="2519171"/>
            </a:xfrm>
            <a:prstGeom prst="rect">
              <a:avLst/>
            </a:prstGeom>
          </p:spPr>
        </p:pic>
        <p:sp>
          <p:nvSpPr>
            <p:cNvPr id="24" name="object 24"/>
            <p:cNvSpPr/>
            <p:nvPr/>
          </p:nvSpPr>
          <p:spPr>
            <a:xfrm>
              <a:off x="4699893" y="4975860"/>
              <a:ext cx="3423285" cy="60960"/>
            </a:xfrm>
            <a:custGeom>
              <a:avLst/>
              <a:gdLst/>
              <a:ahLst/>
              <a:cxnLst/>
              <a:rect l="l" t="t" r="r" b="b"/>
              <a:pathLst>
                <a:path w="3423284" h="60960">
                  <a:moveTo>
                    <a:pt x="32003" y="13715"/>
                  </a:moveTo>
                  <a:lnTo>
                    <a:pt x="32003" y="0"/>
                  </a:lnTo>
                  <a:lnTo>
                    <a:pt x="3047" y="0"/>
                  </a:lnTo>
                  <a:lnTo>
                    <a:pt x="0" y="3047"/>
                  </a:lnTo>
                  <a:lnTo>
                    <a:pt x="0" y="60959"/>
                  </a:lnTo>
                  <a:lnTo>
                    <a:pt x="6095" y="60959"/>
                  </a:lnTo>
                  <a:lnTo>
                    <a:pt x="6095" y="13715"/>
                  </a:lnTo>
                  <a:lnTo>
                    <a:pt x="12191" y="7619"/>
                  </a:lnTo>
                  <a:lnTo>
                    <a:pt x="12191" y="13715"/>
                  </a:lnTo>
                  <a:lnTo>
                    <a:pt x="32003" y="13715"/>
                  </a:lnTo>
                  <a:close/>
                </a:path>
                <a:path w="3423284" h="60960">
                  <a:moveTo>
                    <a:pt x="12191" y="13715"/>
                  </a:moveTo>
                  <a:lnTo>
                    <a:pt x="12191" y="7619"/>
                  </a:lnTo>
                  <a:lnTo>
                    <a:pt x="6095" y="13715"/>
                  </a:lnTo>
                  <a:lnTo>
                    <a:pt x="12191" y="13715"/>
                  </a:lnTo>
                  <a:close/>
                </a:path>
                <a:path w="3423284" h="60960">
                  <a:moveTo>
                    <a:pt x="12191" y="60959"/>
                  </a:moveTo>
                  <a:lnTo>
                    <a:pt x="12191" y="13715"/>
                  </a:lnTo>
                  <a:lnTo>
                    <a:pt x="6095" y="13715"/>
                  </a:lnTo>
                  <a:lnTo>
                    <a:pt x="6095" y="60959"/>
                  </a:lnTo>
                  <a:lnTo>
                    <a:pt x="12191" y="60959"/>
                  </a:lnTo>
                  <a:close/>
                </a:path>
                <a:path w="3423284" h="60960">
                  <a:moveTo>
                    <a:pt x="170687" y="13715"/>
                  </a:moveTo>
                  <a:lnTo>
                    <a:pt x="170687" y="0"/>
                  </a:lnTo>
                  <a:lnTo>
                    <a:pt x="70103" y="0"/>
                  </a:lnTo>
                  <a:lnTo>
                    <a:pt x="70103" y="13715"/>
                  </a:lnTo>
                  <a:lnTo>
                    <a:pt x="170687" y="13715"/>
                  </a:lnTo>
                  <a:close/>
                </a:path>
                <a:path w="3423284" h="60960">
                  <a:moveTo>
                    <a:pt x="310895" y="13715"/>
                  </a:moveTo>
                  <a:lnTo>
                    <a:pt x="310895" y="0"/>
                  </a:lnTo>
                  <a:lnTo>
                    <a:pt x="208787" y="0"/>
                  </a:lnTo>
                  <a:lnTo>
                    <a:pt x="208787" y="13715"/>
                  </a:lnTo>
                  <a:lnTo>
                    <a:pt x="310895" y="13715"/>
                  </a:lnTo>
                  <a:close/>
                </a:path>
                <a:path w="3423284" h="60960">
                  <a:moveTo>
                    <a:pt x="451103" y="13715"/>
                  </a:moveTo>
                  <a:lnTo>
                    <a:pt x="451103" y="0"/>
                  </a:lnTo>
                  <a:lnTo>
                    <a:pt x="348995" y="0"/>
                  </a:lnTo>
                  <a:lnTo>
                    <a:pt x="348995" y="13715"/>
                  </a:lnTo>
                  <a:lnTo>
                    <a:pt x="451103" y="13715"/>
                  </a:lnTo>
                  <a:close/>
                </a:path>
                <a:path w="3423284" h="60960">
                  <a:moveTo>
                    <a:pt x="589787" y="13715"/>
                  </a:moveTo>
                  <a:lnTo>
                    <a:pt x="589787" y="0"/>
                  </a:lnTo>
                  <a:lnTo>
                    <a:pt x="489203" y="0"/>
                  </a:lnTo>
                  <a:lnTo>
                    <a:pt x="489203" y="13715"/>
                  </a:lnTo>
                  <a:lnTo>
                    <a:pt x="589787" y="13715"/>
                  </a:lnTo>
                  <a:close/>
                </a:path>
                <a:path w="3423284" h="60960">
                  <a:moveTo>
                    <a:pt x="729995" y="13715"/>
                  </a:moveTo>
                  <a:lnTo>
                    <a:pt x="729995" y="0"/>
                  </a:lnTo>
                  <a:lnTo>
                    <a:pt x="627887" y="0"/>
                  </a:lnTo>
                  <a:lnTo>
                    <a:pt x="627887" y="13715"/>
                  </a:lnTo>
                  <a:lnTo>
                    <a:pt x="729995" y="13715"/>
                  </a:lnTo>
                  <a:close/>
                </a:path>
                <a:path w="3423284" h="60960">
                  <a:moveTo>
                    <a:pt x="870203" y="13715"/>
                  </a:moveTo>
                  <a:lnTo>
                    <a:pt x="870203" y="0"/>
                  </a:lnTo>
                  <a:lnTo>
                    <a:pt x="768095" y="0"/>
                  </a:lnTo>
                  <a:lnTo>
                    <a:pt x="768095" y="13715"/>
                  </a:lnTo>
                  <a:lnTo>
                    <a:pt x="870203" y="13715"/>
                  </a:lnTo>
                  <a:close/>
                </a:path>
                <a:path w="3423284" h="60960">
                  <a:moveTo>
                    <a:pt x="1008887" y="13715"/>
                  </a:moveTo>
                  <a:lnTo>
                    <a:pt x="1008887" y="0"/>
                  </a:lnTo>
                  <a:lnTo>
                    <a:pt x="908303" y="0"/>
                  </a:lnTo>
                  <a:lnTo>
                    <a:pt x="908303" y="13715"/>
                  </a:lnTo>
                  <a:lnTo>
                    <a:pt x="1008887" y="13715"/>
                  </a:lnTo>
                  <a:close/>
                </a:path>
                <a:path w="3423284" h="60960">
                  <a:moveTo>
                    <a:pt x="1149095" y="13715"/>
                  </a:moveTo>
                  <a:lnTo>
                    <a:pt x="1149095" y="0"/>
                  </a:lnTo>
                  <a:lnTo>
                    <a:pt x="1046987" y="0"/>
                  </a:lnTo>
                  <a:lnTo>
                    <a:pt x="1046987" y="13715"/>
                  </a:lnTo>
                  <a:lnTo>
                    <a:pt x="1149095" y="13715"/>
                  </a:lnTo>
                  <a:close/>
                </a:path>
                <a:path w="3423284" h="60960">
                  <a:moveTo>
                    <a:pt x="1289303" y="13715"/>
                  </a:moveTo>
                  <a:lnTo>
                    <a:pt x="1289303" y="0"/>
                  </a:lnTo>
                  <a:lnTo>
                    <a:pt x="1187195" y="0"/>
                  </a:lnTo>
                  <a:lnTo>
                    <a:pt x="1187195" y="13715"/>
                  </a:lnTo>
                  <a:lnTo>
                    <a:pt x="1289303" y="13715"/>
                  </a:lnTo>
                  <a:close/>
                </a:path>
                <a:path w="3423284" h="60960">
                  <a:moveTo>
                    <a:pt x="1427987" y="13715"/>
                  </a:moveTo>
                  <a:lnTo>
                    <a:pt x="1427987" y="0"/>
                  </a:lnTo>
                  <a:lnTo>
                    <a:pt x="1327403" y="0"/>
                  </a:lnTo>
                  <a:lnTo>
                    <a:pt x="1327403" y="13715"/>
                  </a:lnTo>
                  <a:lnTo>
                    <a:pt x="1427987" y="13715"/>
                  </a:lnTo>
                  <a:close/>
                </a:path>
                <a:path w="3423284" h="60960">
                  <a:moveTo>
                    <a:pt x="1568195" y="13715"/>
                  </a:moveTo>
                  <a:lnTo>
                    <a:pt x="1568195" y="0"/>
                  </a:lnTo>
                  <a:lnTo>
                    <a:pt x="1466087" y="0"/>
                  </a:lnTo>
                  <a:lnTo>
                    <a:pt x="1466087" y="13715"/>
                  </a:lnTo>
                  <a:lnTo>
                    <a:pt x="1568195" y="13715"/>
                  </a:lnTo>
                  <a:close/>
                </a:path>
                <a:path w="3423284" h="60960">
                  <a:moveTo>
                    <a:pt x="1708403" y="13715"/>
                  </a:moveTo>
                  <a:lnTo>
                    <a:pt x="1708403" y="0"/>
                  </a:lnTo>
                  <a:lnTo>
                    <a:pt x="1606295" y="0"/>
                  </a:lnTo>
                  <a:lnTo>
                    <a:pt x="1606295" y="13715"/>
                  </a:lnTo>
                  <a:lnTo>
                    <a:pt x="1708403" y="13715"/>
                  </a:lnTo>
                  <a:close/>
                </a:path>
                <a:path w="3423284" h="60960">
                  <a:moveTo>
                    <a:pt x="1847087" y="13715"/>
                  </a:moveTo>
                  <a:lnTo>
                    <a:pt x="1847087" y="0"/>
                  </a:lnTo>
                  <a:lnTo>
                    <a:pt x="1746503" y="0"/>
                  </a:lnTo>
                  <a:lnTo>
                    <a:pt x="1746503" y="13715"/>
                  </a:lnTo>
                  <a:lnTo>
                    <a:pt x="1847087" y="13715"/>
                  </a:lnTo>
                  <a:close/>
                </a:path>
                <a:path w="3423284" h="60960">
                  <a:moveTo>
                    <a:pt x="1987295" y="13715"/>
                  </a:moveTo>
                  <a:lnTo>
                    <a:pt x="1987295" y="0"/>
                  </a:lnTo>
                  <a:lnTo>
                    <a:pt x="1885187" y="0"/>
                  </a:lnTo>
                  <a:lnTo>
                    <a:pt x="1885187" y="13715"/>
                  </a:lnTo>
                  <a:lnTo>
                    <a:pt x="1987295" y="13715"/>
                  </a:lnTo>
                  <a:close/>
                </a:path>
                <a:path w="3423284" h="60960">
                  <a:moveTo>
                    <a:pt x="2127503" y="13715"/>
                  </a:moveTo>
                  <a:lnTo>
                    <a:pt x="2127503" y="0"/>
                  </a:lnTo>
                  <a:lnTo>
                    <a:pt x="2025395" y="0"/>
                  </a:lnTo>
                  <a:lnTo>
                    <a:pt x="2025395" y="13715"/>
                  </a:lnTo>
                  <a:lnTo>
                    <a:pt x="2127503" y="13715"/>
                  </a:lnTo>
                  <a:close/>
                </a:path>
                <a:path w="3423284" h="60960">
                  <a:moveTo>
                    <a:pt x="2266187" y="13715"/>
                  </a:moveTo>
                  <a:lnTo>
                    <a:pt x="2266187" y="0"/>
                  </a:lnTo>
                  <a:lnTo>
                    <a:pt x="2165603" y="0"/>
                  </a:lnTo>
                  <a:lnTo>
                    <a:pt x="2165603" y="13715"/>
                  </a:lnTo>
                  <a:lnTo>
                    <a:pt x="2266187" y="13715"/>
                  </a:lnTo>
                  <a:close/>
                </a:path>
                <a:path w="3423284" h="60960">
                  <a:moveTo>
                    <a:pt x="2406395" y="13715"/>
                  </a:moveTo>
                  <a:lnTo>
                    <a:pt x="2406395" y="0"/>
                  </a:lnTo>
                  <a:lnTo>
                    <a:pt x="2304287" y="0"/>
                  </a:lnTo>
                  <a:lnTo>
                    <a:pt x="2304287" y="13715"/>
                  </a:lnTo>
                  <a:lnTo>
                    <a:pt x="2406395" y="13715"/>
                  </a:lnTo>
                  <a:close/>
                </a:path>
                <a:path w="3423284" h="60960">
                  <a:moveTo>
                    <a:pt x="2546603" y="13715"/>
                  </a:moveTo>
                  <a:lnTo>
                    <a:pt x="2546603" y="0"/>
                  </a:lnTo>
                  <a:lnTo>
                    <a:pt x="2444495" y="0"/>
                  </a:lnTo>
                  <a:lnTo>
                    <a:pt x="2444495" y="13715"/>
                  </a:lnTo>
                  <a:lnTo>
                    <a:pt x="2546603" y="13715"/>
                  </a:lnTo>
                  <a:close/>
                </a:path>
                <a:path w="3423284" h="60960">
                  <a:moveTo>
                    <a:pt x="2685287" y="13715"/>
                  </a:moveTo>
                  <a:lnTo>
                    <a:pt x="2685287" y="0"/>
                  </a:lnTo>
                  <a:lnTo>
                    <a:pt x="2584703" y="0"/>
                  </a:lnTo>
                  <a:lnTo>
                    <a:pt x="2584703" y="13715"/>
                  </a:lnTo>
                  <a:lnTo>
                    <a:pt x="2685287" y="13715"/>
                  </a:lnTo>
                  <a:close/>
                </a:path>
                <a:path w="3423284" h="60960">
                  <a:moveTo>
                    <a:pt x="2825495" y="13715"/>
                  </a:moveTo>
                  <a:lnTo>
                    <a:pt x="2825495" y="0"/>
                  </a:lnTo>
                  <a:lnTo>
                    <a:pt x="2723387" y="0"/>
                  </a:lnTo>
                  <a:lnTo>
                    <a:pt x="2723387" y="13715"/>
                  </a:lnTo>
                  <a:lnTo>
                    <a:pt x="2825495" y="13715"/>
                  </a:lnTo>
                  <a:close/>
                </a:path>
                <a:path w="3423284" h="60960">
                  <a:moveTo>
                    <a:pt x="2965703" y="13715"/>
                  </a:moveTo>
                  <a:lnTo>
                    <a:pt x="2965703" y="0"/>
                  </a:lnTo>
                  <a:lnTo>
                    <a:pt x="2863595" y="0"/>
                  </a:lnTo>
                  <a:lnTo>
                    <a:pt x="2863595" y="13715"/>
                  </a:lnTo>
                  <a:lnTo>
                    <a:pt x="2965703" y="13715"/>
                  </a:lnTo>
                  <a:close/>
                </a:path>
                <a:path w="3423284" h="60960">
                  <a:moveTo>
                    <a:pt x="3104387" y="13715"/>
                  </a:moveTo>
                  <a:lnTo>
                    <a:pt x="3104387" y="0"/>
                  </a:lnTo>
                  <a:lnTo>
                    <a:pt x="3003803" y="0"/>
                  </a:lnTo>
                  <a:lnTo>
                    <a:pt x="3003803" y="13715"/>
                  </a:lnTo>
                  <a:lnTo>
                    <a:pt x="3104387" y="13715"/>
                  </a:lnTo>
                  <a:close/>
                </a:path>
                <a:path w="3423284" h="60960">
                  <a:moveTo>
                    <a:pt x="3244595" y="13715"/>
                  </a:moveTo>
                  <a:lnTo>
                    <a:pt x="3244595" y="0"/>
                  </a:lnTo>
                  <a:lnTo>
                    <a:pt x="3142487" y="0"/>
                  </a:lnTo>
                  <a:lnTo>
                    <a:pt x="3142487" y="13715"/>
                  </a:lnTo>
                  <a:lnTo>
                    <a:pt x="3244595" y="13715"/>
                  </a:lnTo>
                  <a:close/>
                </a:path>
                <a:path w="3423284" h="60960">
                  <a:moveTo>
                    <a:pt x="3384803" y="13715"/>
                  </a:moveTo>
                  <a:lnTo>
                    <a:pt x="3384803" y="0"/>
                  </a:lnTo>
                  <a:lnTo>
                    <a:pt x="3282695" y="0"/>
                  </a:lnTo>
                  <a:lnTo>
                    <a:pt x="3282695" y="13715"/>
                  </a:lnTo>
                  <a:lnTo>
                    <a:pt x="3384803" y="13715"/>
                  </a:lnTo>
                  <a:close/>
                </a:path>
                <a:path w="3423284" h="60960">
                  <a:moveTo>
                    <a:pt x="3422903" y="60959"/>
                  </a:moveTo>
                  <a:lnTo>
                    <a:pt x="3422903" y="13715"/>
                  </a:lnTo>
                  <a:lnTo>
                    <a:pt x="3410711" y="13715"/>
                  </a:lnTo>
                  <a:lnTo>
                    <a:pt x="3410711" y="60959"/>
                  </a:lnTo>
                  <a:lnTo>
                    <a:pt x="3422903" y="60959"/>
                  </a:lnTo>
                  <a:close/>
                </a:path>
              </a:pathLst>
            </a:custGeom>
            <a:solidFill>
              <a:srgbClr val="000000"/>
            </a:solidFill>
          </p:spPr>
          <p:txBody>
            <a:bodyPr wrap="square" lIns="0" tIns="0" rIns="0" bIns="0" rtlCol="0"/>
            <a:lstStyle/>
            <a:p>
              <a:endParaRPr/>
            </a:p>
          </p:txBody>
        </p:sp>
        <p:pic>
          <p:nvPicPr>
            <p:cNvPr id="25" name="object 25"/>
            <p:cNvPicPr/>
            <p:nvPr/>
          </p:nvPicPr>
          <p:blipFill>
            <a:blip r:embed="rId9" cstate="print"/>
            <a:stretch>
              <a:fillRect/>
            </a:stretch>
          </p:blipFill>
          <p:spPr>
            <a:xfrm>
              <a:off x="4681606" y="3284219"/>
              <a:ext cx="4181855" cy="1194816"/>
            </a:xfrm>
            <a:prstGeom prst="rect">
              <a:avLst/>
            </a:prstGeom>
          </p:spPr>
        </p:pic>
        <p:sp>
          <p:nvSpPr>
            <p:cNvPr id="26" name="object 26"/>
            <p:cNvSpPr/>
            <p:nvPr/>
          </p:nvSpPr>
          <p:spPr>
            <a:xfrm>
              <a:off x="4669414" y="3272028"/>
              <a:ext cx="4206240" cy="1219200"/>
            </a:xfrm>
            <a:custGeom>
              <a:avLst/>
              <a:gdLst/>
              <a:ahLst/>
              <a:cxnLst/>
              <a:rect l="l" t="t" r="r" b="b"/>
              <a:pathLst>
                <a:path w="4206240" h="1219200">
                  <a:moveTo>
                    <a:pt x="12192" y="1207008"/>
                  </a:moveTo>
                  <a:lnTo>
                    <a:pt x="12192" y="1110996"/>
                  </a:lnTo>
                  <a:lnTo>
                    <a:pt x="0" y="1110996"/>
                  </a:lnTo>
                  <a:lnTo>
                    <a:pt x="0" y="1213104"/>
                  </a:lnTo>
                  <a:lnTo>
                    <a:pt x="6096" y="1213104"/>
                  </a:lnTo>
                  <a:lnTo>
                    <a:pt x="6096" y="1207008"/>
                  </a:lnTo>
                  <a:lnTo>
                    <a:pt x="12192" y="1207008"/>
                  </a:lnTo>
                  <a:close/>
                </a:path>
                <a:path w="4206240" h="1219200">
                  <a:moveTo>
                    <a:pt x="51816" y="1219200"/>
                  </a:moveTo>
                  <a:lnTo>
                    <a:pt x="51816" y="1207008"/>
                  </a:lnTo>
                  <a:lnTo>
                    <a:pt x="6096" y="1207008"/>
                  </a:lnTo>
                  <a:lnTo>
                    <a:pt x="6096" y="1213104"/>
                  </a:lnTo>
                  <a:lnTo>
                    <a:pt x="12192" y="1213104"/>
                  </a:lnTo>
                  <a:lnTo>
                    <a:pt x="12192" y="1219200"/>
                  </a:lnTo>
                  <a:lnTo>
                    <a:pt x="51816" y="1219200"/>
                  </a:lnTo>
                  <a:close/>
                </a:path>
                <a:path w="4206240" h="1219200">
                  <a:moveTo>
                    <a:pt x="12192" y="1219200"/>
                  </a:moveTo>
                  <a:lnTo>
                    <a:pt x="12192" y="1213104"/>
                  </a:lnTo>
                  <a:lnTo>
                    <a:pt x="6096" y="1213104"/>
                  </a:lnTo>
                  <a:lnTo>
                    <a:pt x="6096" y="1219200"/>
                  </a:lnTo>
                  <a:lnTo>
                    <a:pt x="12192" y="1219200"/>
                  </a:lnTo>
                  <a:close/>
                </a:path>
                <a:path w="4206240" h="1219200">
                  <a:moveTo>
                    <a:pt x="12192" y="1072896"/>
                  </a:moveTo>
                  <a:lnTo>
                    <a:pt x="12192" y="972312"/>
                  </a:lnTo>
                  <a:lnTo>
                    <a:pt x="0" y="972312"/>
                  </a:lnTo>
                  <a:lnTo>
                    <a:pt x="0" y="1072896"/>
                  </a:lnTo>
                  <a:lnTo>
                    <a:pt x="12192" y="1072896"/>
                  </a:lnTo>
                  <a:close/>
                </a:path>
                <a:path w="4206240" h="1219200">
                  <a:moveTo>
                    <a:pt x="12192" y="934212"/>
                  </a:moveTo>
                  <a:lnTo>
                    <a:pt x="12192" y="832104"/>
                  </a:lnTo>
                  <a:lnTo>
                    <a:pt x="0" y="832104"/>
                  </a:lnTo>
                  <a:lnTo>
                    <a:pt x="0" y="934212"/>
                  </a:lnTo>
                  <a:lnTo>
                    <a:pt x="12192" y="934212"/>
                  </a:lnTo>
                  <a:close/>
                </a:path>
                <a:path w="4206240" h="1219200">
                  <a:moveTo>
                    <a:pt x="12192" y="794004"/>
                  </a:moveTo>
                  <a:lnTo>
                    <a:pt x="12192" y="691896"/>
                  </a:lnTo>
                  <a:lnTo>
                    <a:pt x="0" y="691896"/>
                  </a:lnTo>
                  <a:lnTo>
                    <a:pt x="0" y="794004"/>
                  </a:lnTo>
                  <a:lnTo>
                    <a:pt x="12192" y="794004"/>
                  </a:lnTo>
                  <a:close/>
                </a:path>
                <a:path w="4206240" h="1219200">
                  <a:moveTo>
                    <a:pt x="12192" y="653796"/>
                  </a:moveTo>
                  <a:lnTo>
                    <a:pt x="12192" y="553212"/>
                  </a:lnTo>
                  <a:lnTo>
                    <a:pt x="0" y="553212"/>
                  </a:lnTo>
                  <a:lnTo>
                    <a:pt x="0" y="653796"/>
                  </a:lnTo>
                  <a:lnTo>
                    <a:pt x="12192" y="653796"/>
                  </a:lnTo>
                  <a:close/>
                </a:path>
                <a:path w="4206240" h="1219200">
                  <a:moveTo>
                    <a:pt x="12192" y="515112"/>
                  </a:moveTo>
                  <a:lnTo>
                    <a:pt x="12192" y="413004"/>
                  </a:lnTo>
                  <a:lnTo>
                    <a:pt x="0" y="413004"/>
                  </a:lnTo>
                  <a:lnTo>
                    <a:pt x="0" y="515112"/>
                  </a:lnTo>
                  <a:lnTo>
                    <a:pt x="12192" y="515112"/>
                  </a:lnTo>
                  <a:close/>
                </a:path>
                <a:path w="4206240" h="1219200">
                  <a:moveTo>
                    <a:pt x="12192" y="374904"/>
                  </a:moveTo>
                  <a:lnTo>
                    <a:pt x="12192" y="272796"/>
                  </a:lnTo>
                  <a:lnTo>
                    <a:pt x="0" y="272796"/>
                  </a:lnTo>
                  <a:lnTo>
                    <a:pt x="0" y="374904"/>
                  </a:lnTo>
                  <a:lnTo>
                    <a:pt x="12192" y="374904"/>
                  </a:lnTo>
                  <a:close/>
                </a:path>
                <a:path w="4206240" h="1219200">
                  <a:moveTo>
                    <a:pt x="12192" y="234696"/>
                  </a:moveTo>
                  <a:lnTo>
                    <a:pt x="12192" y="134112"/>
                  </a:lnTo>
                  <a:lnTo>
                    <a:pt x="0" y="134112"/>
                  </a:lnTo>
                  <a:lnTo>
                    <a:pt x="0" y="234696"/>
                  </a:lnTo>
                  <a:lnTo>
                    <a:pt x="12192" y="234696"/>
                  </a:lnTo>
                  <a:close/>
                </a:path>
                <a:path w="4206240" h="1219200">
                  <a:moveTo>
                    <a:pt x="18288" y="12192"/>
                  </a:moveTo>
                  <a:lnTo>
                    <a:pt x="18288" y="0"/>
                  </a:lnTo>
                  <a:lnTo>
                    <a:pt x="3048" y="0"/>
                  </a:lnTo>
                  <a:lnTo>
                    <a:pt x="0" y="3048"/>
                  </a:lnTo>
                  <a:lnTo>
                    <a:pt x="0" y="96012"/>
                  </a:lnTo>
                  <a:lnTo>
                    <a:pt x="6096" y="96012"/>
                  </a:lnTo>
                  <a:lnTo>
                    <a:pt x="6096" y="12192"/>
                  </a:lnTo>
                  <a:lnTo>
                    <a:pt x="12192" y="6096"/>
                  </a:lnTo>
                  <a:lnTo>
                    <a:pt x="12192" y="12192"/>
                  </a:lnTo>
                  <a:lnTo>
                    <a:pt x="18288" y="12192"/>
                  </a:lnTo>
                  <a:close/>
                </a:path>
                <a:path w="4206240" h="1219200">
                  <a:moveTo>
                    <a:pt x="12192" y="12192"/>
                  </a:moveTo>
                  <a:lnTo>
                    <a:pt x="12192" y="6096"/>
                  </a:lnTo>
                  <a:lnTo>
                    <a:pt x="6096" y="12192"/>
                  </a:lnTo>
                  <a:lnTo>
                    <a:pt x="12192" y="12192"/>
                  </a:lnTo>
                  <a:close/>
                </a:path>
                <a:path w="4206240" h="1219200">
                  <a:moveTo>
                    <a:pt x="12192" y="96012"/>
                  </a:moveTo>
                  <a:lnTo>
                    <a:pt x="12192" y="12192"/>
                  </a:lnTo>
                  <a:lnTo>
                    <a:pt x="6096" y="12192"/>
                  </a:lnTo>
                  <a:lnTo>
                    <a:pt x="6096" y="96012"/>
                  </a:lnTo>
                  <a:lnTo>
                    <a:pt x="12192" y="96012"/>
                  </a:lnTo>
                  <a:close/>
                </a:path>
                <a:path w="4206240" h="1219200">
                  <a:moveTo>
                    <a:pt x="158496" y="12192"/>
                  </a:moveTo>
                  <a:lnTo>
                    <a:pt x="158496" y="0"/>
                  </a:lnTo>
                  <a:lnTo>
                    <a:pt x="56388" y="0"/>
                  </a:lnTo>
                  <a:lnTo>
                    <a:pt x="56388" y="12192"/>
                  </a:lnTo>
                  <a:lnTo>
                    <a:pt x="158496" y="12192"/>
                  </a:lnTo>
                  <a:close/>
                </a:path>
                <a:path w="4206240" h="1219200">
                  <a:moveTo>
                    <a:pt x="297180" y="12192"/>
                  </a:moveTo>
                  <a:lnTo>
                    <a:pt x="297180" y="0"/>
                  </a:lnTo>
                  <a:lnTo>
                    <a:pt x="196596" y="0"/>
                  </a:lnTo>
                  <a:lnTo>
                    <a:pt x="196596" y="12192"/>
                  </a:lnTo>
                  <a:lnTo>
                    <a:pt x="297180" y="12192"/>
                  </a:lnTo>
                  <a:close/>
                </a:path>
                <a:path w="4206240" h="1219200">
                  <a:moveTo>
                    <a:pt x="437388" y="12192"/>
                  </a:moveTo>
                  <a:lnTo>
                    <a:pt x="437388" y="0"/>
                  </a:lnTo>
                  <a:lnTo>
                    <a:pt x="335280" y="0"/>
                  </a:lnTo>
                  <a:lnTo>
                    <a:pt x="335280" y="12192"/>
                  </a:lnTo>
                  <a:lnTo>
                    <a:pt x="437388" y="12192"/>
                  </a:lnTo>
                  <a:close/>
                </a:path>
                <a:path w="4206240" h="1219200">
                  <a:moveTo>
                    <a:pt x="577596" y="12192"/>
                  </a:moveTo>
                  <a:lnTo>
                    <a:pt x="577596" y="0"/>
                  </a:lnTo>
                  <a:lnTo>
                    <a:pt x="475488" y="0"/>
                  </a:lnTo>
                  <a:lnTo>
                    <a:pt x="475488" y="12192"/>
                  </a:lnTo>
                  <a:lnTo>
                    <a:pt x="577596" y="12192"/>
                  </a:lnTo>
                  <a:close/>
                </a:path>
                <a:path w="4206240" h="1219200">
                  <a:moveTo>
                    <a:pt x="716280" y="12192"/>
                  </a:moveTo>
                  <a:lnTo>
                    <a:pt x="716280" y="0"/>
                  </a:lnTo>
                  <a:lnTo>
                    <a:pt x="615696" y="0"/>
                  </a:lnTo>
                  <a:lnTo>
                    <a:pt x="615696" y="12192"/>
                  </a:lnTo>
                  <a:lnTo>
                    <a:pt x="716280" y="12192"/>
                  </a:lnTo>
                  <a:close/>
                </a:path>
                <a:path w="4206240" h="1219200">
                  <a:moveTo>
                    <a:pt x="856488" y="12192"/>
                  </a:moveTo>
                  <a:lnTo>
                    <a:pt x="856488" y="0"/>
                  </a:lnTo>
                  <a:lnTo>
                    <a:pt x="754380" y="0"/>
                  </a:lnTo>
                  <a:lnTo>
                    <a:pt x="754380" y="12192"/>
                  </a:lnTo>
                  <a:lnTo>
                    <a:pt x="856488" y="12192"/>
                  </a:lnTo>
                  <a:close/>
                </a:path>
                <a:path w="4206240" h="1219200">
                  <a:moveTo>
                    <a:pt x="996696" y="12192"/>
                  </a:moveTo>
                  <a:lnTo>
                    <a:pt x="996696" y="0"/>
                  </a:lnTo>
                  <a:lnTo>
                    <a:pt x="894588" y="0"/>
                  </a:lnTo>
                  <a:lnTo>
                    <a:pt x="894588" y="12192"/>
                  </a:lnTo>
                  <a:lnTo>
                    <a:pt x="996696" y="12192"/>
                  </a:lnTo>
                  <a:close/>
                </a:path>
                <a:path w="4206240" h="1219200">
                  <a:moveTo>
                    <a:pt x="1135380" y="12192"/>
                  </a:moveTo>
                  <a:lnTo>
                    <a:pt x="1135380" y="0"/>
                  </a:lnTo>
                  <a:lnTo>
                    <a:pt x="1034796" y="0"/>
                  </a:lnTo>
                  <a:lnTo>
                    <a:pt x="1034796" y="12192"/>
                  </a:lnTo>
                  <a:lnTo>
                    <a:pt x="1135380" y="12192"/>
                  </a:lnTo>
                  <a:close/>
                </a:path>
                <a:path w="4206240" h="1219200">
                  <a:moveTo>
                    <a:pt x="1275588" y="12192"/>
                  </a:moveTo>
                  <a:lnTo>
                    <a:pt x="1275588" y="0"/>
                  </a:lnTo>
                  <a:lnTo>
                    <a:pt x="1173480" y="0"/>
                  </a:lnTo>
                  <a:lnTo>
                    <a:pt x="1173480" y="12192"/>
                  </a:lnTo>
                  <a:lnTo>
                    <a:pt x="1275588" y="12192"/>
                  </a:lnTo>
                  <a:close/>
                </a:path>
                <a:path w="4206240" h="1219200">
                  <a:moveTo>
                    <a:pt x="1415796" y="12192"/>
                  </a:moveTo>
                  <a:lnTo>
                    <a:pt x="1415796" y="0"/>
                  </a:lnTo>
                  <a:lnTo>
                    <a:pt x="1313688" y="0"/>
                  </a:lnTo>
                  <a:lnTo>
                    <a:pt x="1313688" y="12192"/>
                  </a:lnTo>
                  <a:lnTo>
                    <a:pt x="1415796" y="12192"/>
                  </a:lnTo>
                  <a:close/>
                </a:path>
                <a:path w="4206240" h="1219200">
                  <a:moveTo>
                    <a:pt x="1554480" y="12192"/>
                  </a:moveTo>
                  <a:lnTo>
                    <a:pt x="1554480" y="0"/>
                  </a:lnTo>
                  <a:lnTo>
                    <a:pt x="1453896" y="0"/>
                  </a:lnTo>
                  <a:lnTo>
                    <a:pt x="1453896" y="12192"/>
                  </a:lnTo>
                  <a:lnTo>
                    <a:pt x="1554480" y="12192"/>
                  </a:lnTo>
                  <a:close/>
                </a:path>
                <a:path w="4206240" h="1219200">
                  <a:moveTo>
                    <a:pt x="1694688" y="12192"/>
                  </a:moveTo>
                  <a:lnTo>
                    <a:pt x="1694688" y="0"/>
                  </a:lnTo>
                  <a:lnTo>
                    <a:pt x="1592580" y="0"/>
                  </a:lnTo>
                  <a:lnTo>
                    <a:pt x="1592580" y="12192"/>
                  </a:lnTo>
                  <a:lnTo>
                    <a:pt x="1694688" y="12192"/>
                  </a:lnTo>
                  <a:close/>
                </a:path>
                <a:path w="4206240" h="1219200">
                  <a:moveTo>
                    <a:pt x="1834896" y="12192"/>
                  </a:moveTo>
                  <a:lnTo>
                    <a:pt x="1834896" y="0"/>
                  </a:lnTo>
                  <a:lnTo>
                    <a:pt x="1732788" y="0"/>
                  </a:lnTo>
                  <a:lnTo>
                    <a:pt x="1732788" y="12192"/>
                  </a:lnTo>
                  <a:lnTo>
                    <a:pt x="1834896" y="12192"/>
                  </a:lnTo>
                  <a:close/>
                </a:path>
                <a:path w="4206240" h="1219200">
                  <a:moveTo>
                    <a:pt x="1973580" y="12192"/>
                  </a:moveTo>
                  <a:lnTo>
                    <a:pt x="1973580" y="0"/>
                  </a:lnTo>
                  <a:lnTo>
                    <a:pt x="1872996" y="0"/>
                  </a:lnTo>
                  <a:lnTo>
                    <a:pt x="1872996" y="12192"/>
                  </a:lnTo>
                  <a:lnTo>
                    <a:pt x="1973580" y="12192"/>
                  </a:lnTo>
                  <a:close/>
                </a:path>
                <a:path w="4206240" h="1219200">
                  <a:moveTo>
                    <a:pt x="2113788" y="12192"/>
                  </a:moveTo>
                  <a:lnTo>
                    <a:pt x="2113788" y="0"/>
                  </a:lnTo>
                  <a:lnTo>
                    <a:pt x="2011680" y="0"/>
                  </a:lnTo>
                  <a:lnTo>
                    <a:pt x="2011680" y="12192"/>
                  </a:lnTo>
                  <a:lnTo>
                    <a:pt x="2113788" y="12192"/>
                  </a:lnTo>
                  <a:close/>
                </a:path>
                <a:path w="4206240" h="1219200">
                  <a:moveTo>
                    <a:pt x="2253996" y="12192"/>
                  </a:moveTo>
                  <a:lnTo>
                    <a:pt x="2253996" y="0"/>
                  </a:lnTo>
                  <a:lnTo>
                    <a:pt x="2151888" y="0"/>
                  </a:lnTo>
                  <a:lnTo>
                    <a:pt x="2151888" y="12192"/>
                  </a:lnTo>
                  <a:lnTo>
                    <a:pt x="2253996" y="12192"/>
                  </a:lnTo>
                  <a:close/>
                </a:path>
                <a:path w="4206240" h="1219200">
                  <a:moveTo>
                    <a:pt x="2392680" y="12192"/>
                  </a:moveTo>
                  <a:lnTo>
                    <a:pt x="2392680" y="0"/>
                  </a:lnTo>
                  <a:lnTo>
                    <a:pt x="2292096" y="0"/>
                  </a:lnTo>
                  <a:lnTo>
                    <a:pt x="2292096" y="12192"/>
                  </a:lnTo>
                  <a:lnTo>
                    <a:pt x="2392680" y="12192"/>
                  </a:lnTo>
                  <a:close/>
                </a:path>
                <a:path w="4206240" h="1219200">
                  <a:moveTo>
                    <a:pt x="2532888" y="12192"/>
                  </a:moveTo>
                  <a:lnTo>
                    <a:pt x="2532888" y="0"/>
                  </a:lnTo>
                  <a:lnTo>
                    <a:pt x="2430780" y="0"/>
                  </a:lnTo>
                  <a:lnTo>
                    <a:pt x="2430780" y="12192"/>
                  </a:lnTo>
                  <a:lnTo>
                    <a:pt x="2532888" y="12192"/>
                  </a:lnTo>
                  <a:close/>
                </a:path>
                <a:path w="4206240" h="1219200">
                  <a:moveTo>
                    <a:pt x="2673096" y="12192"/>
                  </a:moveTo>
                  <a:lnTo>
                    <a:pt x="2673096" y="0"/>
                  </a:lnTo>
                  <a:lnTo>
                    <a:pt x="2570988" y="0"/>
                  </a:lnTo>
                  <a:lnTo>
                    <a:pt x="2570988" y="12192"/>
                  </a:lnTo>
                  <a:lnTo>
                    <a:pt x="2673096" y="12192"/>
                  </a:lnTo>
                  <a:close/>
                </a:path>
                <a:path w="4206240" h="1219200">
                  <a:moveTo>
                    <a:pt x="2811780" y="12192"/>
                  </a:moveTo>
                  <a:lnTo>
                    <a:pt x="2811780" y="0"/>
                  </a:lnTo>
                  <a:lnTo>
                    <a:pt x="2711196" y="0"/>
                  </a:lnTo>
                  <a:lnTo>
                    <a:pt x="2711196" y="12192"/>
                  </a:lnTo>
                  <a:lnTo>
                    <a:pt x="2811780" y="12192"/>
                  </a:lnTo>
                  <a:close/>
                </a:path>
                <a:path w="4206240" h="1219200">
                  <a:moveTo>
                    <a:pt x="2951988" y="12192"/>
                  </a:moveTo>
                  <a:lnTo>
                    <a:pt x="2951988" y="0"/>
                  </a:lnTo>
                  <a:lnTo>
                    <a:pt x="2849880" y="0"/>
                  </a:lnTo>
                  <a:lnTo>
                    <a:pt x="2849880" y="12192"/>
                  </a:lnTo>
                  <a:lnTo>
                    <a:pt x="2951988" y="12192"/>
                  </a:lnTo>
                  <a:close/>
                </a:path>
                <a:path w="4206240" h="1219200">
                  <a:moveTo>
                    <a:pt x="3092196" y="12192"/>
                  </a:moveTo>
                  <a:lnTo>
                    <a:pt x="3092196" y="0"/>
                  </a:lnTo>
                  <a:lnTo>
                    <a:pt x="2990088" y="0"/>
                  </a:lnTo>
                  <a:lnTo>
                    <a:pt x="2990088" y="12192"/>
                  </a:lnTo>
                  <a:lnTo>
                    <a:pt x="3092196" y="12192"/>
                  </a:lnTo>
                  <a:close/>
                </a:path>
                <a:path w="4206240" h="1219200">
                  <a:moveTo>
                    <a:pt x="3230880" y="12192"/>
                  </a:moveTo>
                  <a:lnTo>
                    <a:pt x="3230880" y="0"/>
                  </a:lnTo>
                  <a:lnTo>
                    <a:pt x="3130296" y="0"/>
                  </a:lnTo>
                  <a:lnTo>
                    <a:pt x="3130296" y="12192"/>
                  </a:lnTo>
                  <a:lnTo>
                    <a:pt x="3230880" y="12192"/>
                  </a:lnTo>
                  <a:close/>
                </a:path>
                <a:path w="4206240" h="1219200">
                  <a:moveTo>
                    <a:pt x="3371088" y="12192"/>
                  </a:moveTo>
                  <a:lnTo>
                    <a:pt x="3371088" y="0"/>
                  </a:lnTo>
                  <a:lnTo>
                    <a:pt x="3268980" y="0"/>
                  </a:lnTo>
                  <a:lnTo>
                    <a:pt x="3268980" y="12192"/>
                  </a:lnTo>
                  <a:lnTo>
                    <a:pt x="3371088" y="12192"/>
                  </a:lnTo>
                  <a:close/>
                </a:path>
                <a:path w="4206240" h="1219200">
                  <a:moveTo>
                    <a:pt x="3511296" y="12192"/>
                  </a:moveTo>
                  <a:lnTo>
                    <a:pt x="3511296" y="0"/>
                  </a:lnTo>
                  <a:lnTo>
                    <a:pt x="3409188" y="0"/>
                  </a:lnTo>
                  <a:lnTo>
                    <a:pt x="3409188" y="12192"/>
                  </a:lnTo>
                  <a:lnTo>
                    <a:pt x="3511296" y="12192"/>
                  </a:lnTo>
                  <a:close/>
                </a:path>
                <a:path w="4206240" h="1219200">
                  <a:moveTo>
                    <a:pt x="3649980" y="12192"/>
                  </a:moveTo>
                  <a:lnTo>
                    <a:pt x="3649980" y="0"/>
                  </a:lnTo>
                  <a:lnTo>
                    <a:pt x="3549396" y="0"/>
                  </a:lnTo>
                  <a:lnTo>
                    <a:pt x="3549396" y="12192"/>
                  </a:lnTo>
                  <a:lnTo>
                    <a:pt x="3649980" y="12192"/>
                  </a:lnTo>
                  <a:close/>
                </a:path>
                <a:path w="4206240" h="1219200">
                  <a:moveTo>
                    <a:pt x="3790188" y="12192"/>
                  </a:moveTo>
                  <a:lnTo>
                    <a:pt x="3790188" y="0"/>
                  </a:lnTo>
                  <a:lnTo>
                    <a:pt x="3688080" y="0"/>
                  </a:lnTo>
                  <a:lnTo>
                    <a:pt x="3688080" y="12192"/>
                  </a:lnTo>
                  <a:lnTo>
                    <a:pt x="3790188" y="12192"/>
                  </a:lnTo>
                  <a:close/>
                </a:path>
                <a:path w="4206240" h="1219200">
                  <a:moveTo>
                    <a:pt x="3930396" y="12192"/>
                  </a:moveTo>
                  <a:lnTo>
                    <a:pt x="3930396" y="0"/>
                  </a:lnTo>
                  <a:lnTo>
                    <a:pt x="3828288" y="0"/>
                  </a:lnTo>
                  <a:lnTo>
                    <a:pt x="3828288" y="12192"/>
                  </a:lnTo>
                  <a:lnTo>
                    <a:pt x="3930396" y="12192"/>
                  </a:lnTo>
                  <a:close/>
                </a:path>
                <a:path w="4206240" h="1219200">
                  <a:moveTo>
                    <a:pt x="4069080" y="12192"/>
                  </a:moveTo>
                  <a:lnTo>
                    <a:pt x="4069080" y="0"/>
                  </a:lnTo>
                  <a:lnTo>
                    <a:pt x="3968496" y="0"/>
                  </a:lnTo>
                  <a:lnTo>
                    <a:pt x="3968496" y="12192"/>
                  </a:lnTo>
                  <a:lnTo>
                    <a:pt x="4069080" y="12192"/>
                  </a:lnTo>
                  <a:close/>
                </a:path>
                <a:path w="4206240" h="1219200">
                  <a:moveTo>
                    <a:pt x="4206240" y="15240"/>
                  </a:moveTo>
                  <a:lnTo>
                    <a:pt x="4206240" y="3048"/>
                  </a:lnTo>
                  <a:lnTo>
                    <a:pt x="4203192" y="0"/>
                  </a:lnTo>
                  <a:lnTo>
                    <a:pt x="4107180" y="0"/>
                  </a:lnTo>
                  <a:lnTo>
                    <a:pt x="4107180" y="12192"/>
                  </a:lnTo>
                  <a:lnTo>
                    <a:pt x="4194048" y="12192"/>
                  </a:lnTo>
                  <a:lnTo>
                    <a:pt x="4194048" y="6096"/>
                  </a:lnTo>
                  <a:lnTo>
                    <a:pt x="4200144" y="12192"/>
                  </a:lnTo>
                  <a:lnTo>
                    <a:pt x="4200144" y="15240"/>
                  </a:lnTo>
                  <a:lnTo>
                    <a:pt x="4206240" y="15240"/>
                  </a:lnTo>
                  <a:close/>
                </a:path>
                <a:path w="4206240" h="1219200">
                  <a:moveTo>
                    <a:pt x="4200144" y="12192"/>
                  </a:moveTo>
                  <a:lnTo>
                    <a:pt x="4194048" y="6096"/>
                  </a:lnTo>
                  <a:lnTo>
                    <a:pt x="4194048" y="12192"/>
                  </a:lnTo>
                  <a:lnTo>
                    <a:pt x="4200144" y="12192"/>
                  </a:lnTo>
                  <a:close/>
                </a:path>
                <a:path w="4206240" h="1219200">
                  <a:moveTo>
                    <a:pt x="4200144" y="15240"/>
                  </a:moveTo>
                  <a:lnTo>
                    <a:pt x="4200144" y="12192"/>
                  </a:lnTo>
                  <a:lnTo>
                    <a:pt x="4194048" y="12192"/>
                  </a:lnTo>
                  <a:lnTo>
                    <a:pt x="4194048" y="15240"/>
                  </a:lnTo>
                  <a:lnTo>
                    <a:pt x="4200144" y="15240"/>
                  </a:lnTo>
                  <a:close/>
                </a:path>
                <a:path w="4206240" h="1219200">
                  <a:moveTo>
                    <a:pt x="4206240" y="155448"/>
                  </a:moveTo>
                  <a:lnTo>
                    <a:pt x="4206240" y="53340"/>
                  </a:lnTo>
                  <a:lnTo>
                    <a:pt x="4194048" y="53340"/>
                  </a:lnTo>
                  <a:lnTo>
                    <a:pt x="4194048" y="155448"/>
                  </a:lnTo>
                  <a:lnTo>
                    <a:pt x="4206240" y="155448"/>
                  </a:lnTo>
                  <a:close/>
                </a:path>
                <a:path w="4206240" h="1219200">
                  <a:moveTo>
                    <a:pt x="4206240" y="294132"/>
                  </a:moveTo>
                  <a:lnTo>
                    <a:pt x="4206240" y="193548"/>
                  </a:lnTo>
                  <a:lnTo>
                    <a:pt x="4194048" y="193548"/>
                  </a:lnTo>
                  <a:lnTo>
                    <a:pt x="4194048" y="294132"/>
                  </a:lnTo>
                  <a:lnTo>
                    <a:pt x="4206240" y="294132"/>
                  </a:lnTo>
                  <a:close/>
                </a:path>
                <a:path w="4206240" h="1219200">
                  <a:moveTo>
                    <a:pt x="4206240" y="434340"/>
                  </a:moveTo>
                  <a:lnTo>
                    <a:pt x="4206240" y="332232"/>
                  </a:lnTo>
                  <a:lnTo>
                    <a:pt x="4194048" y="332232"/>
                  </a:lnTo>
                  <a:lnTo>
                    <a:pt x="4194048" y="434340"/>
                  </a:lnTo>
                  <a:lnTo>
                    <a:pt x="4206240" y="434340"/>
                  </a:lnTo>
                  <a:close/>
                </a:path>
                <a:path w="4206240" h="1219200">
                  <a:moveTo>
                    <a:pt x="4206240" y="574548"/>
                  </a:moveTo>
                  <a:lnTo>
                    <a:pt x="4206240" y="472440"/>
                  </a:lnTo>
                  <a:lnTo>
                    <a:pt x="4194048" y="472440"/>
                  </a:lnTo>
                  <a:lnTo>
                    <a:pt x="4194048" y="574548"/>
                  </a:lnTo>
                  <a:lnTo>
                    <a:pt x="4206240" y="574548"/>
                  </a:lnTo>
                  <a:close/>
                </a:path>
                <a:path w="4206240" h="1219200">
                  <a:moveTo>
                    <a:pt x="4206240" y="713232"/>
                  </a:moveTo>
                  <a:lnTo>
                    <a:pt x="4206240" y="612648"/>
                  </a:lnTo>
                  <a:lnTo>
                    <a:pt x="4194048" y="612648"/>
                  </a:lnTo>
                  <a:lnTo>
                    <a:pt x="4194048" y="713232"/>
                  </a:lnTo>
                  <a:lnTo>
                    <a:pt x="4206240" y="713232"/>
                  </a:lnTo>
                  <a:close/>
                </a:path>
                <a:path w="4206240" h="1219200">
                  <a:moveTo>
                    <a:pt x="4206240" y="853440"/>
                  </a:moveTo>
                  <a:lnTo>
                    <a:pt x="4206240" y="751332"/>
                  </a:lnTo>
                  <a:lnTo>
                    <a:pt x="4194048" y="751332"/>
                  </a:lnTo>
                  <a:lnTo>
                    <a:pt x="4194048" y="853440"/>
                  </a:lnTo>
                  <a:lnTo>
                    <a:pt x="4206240" y="853440"/>
                  </a:lnTo>
                  <a:close/>
                </a:path>
                <a:path w="4206240" h="1219200">
                  <a:moveTo>
                    <a:pt x="4206240" y="993648"/>
                  </a:moveTo>
                  <a:lnTo>
                    <a:pt x="4206240" y="891540"/>
                  </a:lnTo>
                  <a:lnTo>
                    <a:pt x="4194048" y="891540"/>
                  </a:lnTo>
                  <a:lnTo>
                    <a:pt x="4194048" y="993648"/>
                  </a:lnTo>
                  <a:lnTo>
                    <a:pt x="4206240" y="993648"/>
                  </a:lnTo>
                  <a:close/>
                </a:path>
                <a:path w="4206240" h="1219200">
                  <a:moveTo>
                    <a:pt x="4206240" y="1132332"/>
                  </a:moveTo>
                  <a:lnTo>
                    <a:pt x="4206240" y="1031748"/>
                  </a:lnTo>
                  <a:lnTo>
                    <a:pt x="4194048" y="1031748"/>
                  </a:lnTo>
                  <a:lnTo>
                    <a:pt x="4194048" y="1132332"/>
                  </a:lnTo>
                  <a:lnTo>
                    <a:pt x="4206240" y="1132332"/>
                  </a:lnTo>
                  <a:close/>
                </a:path>
                <a:path w="4206240" h="1219200">
                  <a:moveTo>
                    <a:pt x="4200144" y="1207008"/>
                  </a:moveTo>
                  <a:lnTo>
                    <a:pt x="4140708" y="1207008"/>
                  </a:lnTo>
                  <a:lnTo>
                    <a:pt x="4140708" y="1219200"/>
                  </a:lnTo>
                  <a:lnTo>
                    <a:pt x="4194048" y="1219200"/>
                  </a:lnTo>
                  <a:lnTo>
                    <a:pt x="4194048" y="1213104"/>
                  </a:lnTo>
                  <a:lnTo>
                    <a:pt x="4200144" y="1207008"/>
                  </a:lnTo>
                  <a:close/>
                </a:path>
                <a:path w="4206240" h="1219200">
                  <a:moveTo>
                    <a:pt x="4206240" y="1216152"/>
                  </a:moveTo>
                  <a:lnTo>
                    <a:pt x="4206240" y="1170432"/>
                  </a:lnTo>
                  <a:lnTo>
                    <a:pt x="4194048" y="1170432"/>
                  </a:lnTo>
                  <a:lnTo>
                    <a:pt x="4194048" y="1207008"/>
                  </a:lnTo>
                  <a:lnTo>
                    <a:pt x="4200144" y="1207008"/>
                  </a:lnTo>
                  <a:lnTo>
                    <a:pt x="4200144" y="1219200"/>
                  </a:lnTo>
                  <a:lnTo>
                    <a:pt x="4203192" y="1219200"/>
                  </a:lnTo>
                  <a:lnTo>
                    <a:pt x="4206240" y="1216152"/>
                  </a:lnTo>
                  <a:close/>
                </a:path>
                <a:path w="4206240" h="1219200">
                  <a:moveTo>
                    <a:pt x="4200144" y="1219200"/>
                  </a:moveTo>
                  <a:lnTo>
                    <a:pt x="4200144" y="1207008"/>
                  </a:lnTo>
                  <a:lnTo>
                    <a:pt x="4194048" y="1213104"/>
                  </a:lnTo>
                  <a:lnTo>
                    <a:pt x="4194048" y="1219200"/>
                  </a:lnTo>
                  <a:lnTo>
                    <a:pt x="4200144" y="1219200"/>
                  </a:lnTo>
                  <a:close/>
                </a:path>
                <a:path w="4206240" h="1219200">
                  <a:moveTo>
                    <a:pt x="4102608" y="1219200"/>
                  </a:moveTo>
                  <a:lnTo>
                    <a:pt x="4102608" y="1207008"/>
                  </a:lnTo>
                  <a:lnTo>
                    <a:pt x="4000500" y="1207008"/>
                  </a:lnTo>
                  <a:lnTo>
                    <a:pt x="4000500" y="1219200"/>
                  </a:lnTo>
                  <a:lnTo>
                    <a:pt x="4102608" y="1219200"/>
                  </a:lnTo>
                  <a:close/>
                </a:path>
                <a:path w="4206240" h="1219200">
                  <a:moveTo>
                    <a:pt x="3962400" y="1219200"/>
                  </a:moveTo>
                  <a:lnTo>
                    <a:pt x="3962400" y="1207008"/>
                  </a:lnTo>
                  <a:lnTo>
                    <a:pt x="3861816" y="1207008"/>
                  </a:lnTo>
                  <a:lnTo>
                    <a:pt x="3861816" y="1219200"/>
                  </a:lnTo>
                  <a:lnTo>
                    <a:pt x="3962400" y="1219200"/>
                  </a:lnTo>
                  <a:close/>
                </a:path>
                <a:path w="4206240" h="1219200">
                  <a:moveTo>
                    <a:pt x="3823716" y="1219200"/>
                  </a:moveTo>
                  <a:lnTo>
                    <a:pt x="3823716" y="1207008"/>
                  </a:lnTo>
                  <a:lnTo>
                    <a:pt x="3721608" y="1207008"/>
                  </a:lnTo>
                  <a:lnTo>
                    <a:pt x="3721608" y="1219200"/>
                  </a:lnTo>
                  <a:lnTo>
                    <a:pt x="3823716" y="1219200"/>
                  </a:lnTo>
                  <a:close/>
                </a:path>
                <a:path w="4206240" h="1219200">
                  <a:moveTo>
                    <a:pt x="3683508" y="1219200"/>
                  </a:moveTo>
                  <a:lnTo>
                    <a:pt x="3683508" y="1207008"/>
                  </a:lnTo>
                  <a:lnTo>
                    <a:pt x="3581400" y="1207008"/>
                  </a:lnTo>
                  <a:lnTo>
                    <a:pt x="3581400" y="1219200"/>
                  </a:lnTo>
                  <a:lnTo>
                    <a:pt x="3683508" y="1219200"/>
                  </a:lnTo>
                  <a:close/>
                </a:path>
                <a:path w="4206240" h="1219200">
                  <a:moveTo>
                    <a:pt x="3543300" y="1219200"/>
                  </a:moveTo>
                  <a:lnTo>
                    <a:pt x="3543300" y="1207008"/>
                  </a:lnTo>
                  <a:lnTo>
                    <a:pt x="3442716" y="1207008"/>
                  </a:lnTo>
                  <a:lnTo>
                    <a:pt x="3442716" y="1219200"/>
                  </a:lnTo>
                  <a:lnTo>
                    <a:pt x="3543300" y="1219200"/>
                  </a:lnTo>
                  <a:close/>
                </a:path>
                <a:path w="4206240" h="1219200">
                  <a:moveTo>
                    <a:pt x="3404616" y="1219200"/>
                  </a:moveTo>
                  <a:lnTo>
                    <a:pt x="3404616" y="1207008"/>
                  </a:lnTo>
                  <a:lnTo>
                    <a:pt x="3302508" y="1207008"/>
                  </a:lnTo>
                  <a:lnTo>
                    <a:pt x="3302508" y="1219200"/>
                  </a:lnTo>
                  <a:lnTo>
                    <a:pt x="3404616" y="1219200"/>
                  </a:lnTo>
                  <a:close/>
                </a:path>
                <a:path w="4206240" h="1219200">
                  <a:moveTo>
                    <a:pt x="3264408" y="1219200"/>
                  </a:moveTo>
                  <a:lnTo>
                    <a:pt x="3264408" y="1207008"/>
                  </a:lnTo>
                  <a:lnTo>
                    <a:pt x="3162300" y="1207008"/>
                  </a:lnTo>
                  <a:lnTo>
                    <a:pt x="3162300" y="1219200"/>
                  </a:lnTo>
                  <a:lnTo>
                    <a:pt x="3264408" y="1219200"/>
                  </a:lnTo>
                  <a:close/>
                </a:path>
                <a:path w="4206240" h="1219200">
                  <a:moveTo>
                    <a:pt x="3124200" y="1219200"/>
                  </a:moveTo>
                  <a:lnTo>
                    <a:pt x="3124200" y="1207008"/>
                  </a:lnTo>
                  <a:lnTo>
                    <a:pt x="3023616" y="1207008"/>
                  </a:lnTo>
                  <a:lnTo>
                    <a:pt x="3023616" y="1219200"/>
                  </a:lnTo>
                  <a:lnTo>
                    <a:pt x="3124200" y="1219200"/>
                  </a:lnTo>
                  <a:close/>
                </a:path>
                <a:path w="4206240" h="1219200">
                  <a:moveTo>
                    <a:pt x="2985516" y="1219200"/>
                  </a:moveTo>
                  <a:lnTo>
                    <a:pt x="2985516" y="1207008"/>
                  </a:lnTo>
                  <a:lnTo>
                    <a:pt x="2883408" y="1207008"/>
                  </a:lnTo>
                  <a:lnTo>
                    <a:pt x="2883408" y="1219200"/>
                  </a:lnTo>
                  <a:lnTo>
                    <a:pt x="2985516" y="1219200"/>
                  </a:lnTo>
                  <a:close/>
                </a:path>
                <a:path w="4206240" h="1219200">
                  <a:moveTo>
                    <a:pt x="2845308" y="1219200"/>
                  </a:moveTo>
                  <a:lnTo>
                    <a:pt x="2845308" y="1207008"/>
                  </a:lnTo>
                  <a:lnTo>
                    <a:pt x="2743200" y="1207008"/>
                  </a:lnTo>
                  <a:lnTo>
                    <a:pt x="2743200" y="1219200"/>
                  </a:lnTo>
                  <a:lnTo>
                    <a:pt x="2845308" y="1219200"/>
                  </a:lnTo>
                  <a:close/>
                </a:path>
                <a:path w="4206240" h="1219200">
                  <a:moveTo>
                    <a:pt x="2705100" y="1219200"/>
                  </a:moveTo>
                  <a:lnTo>
                    <a:pt x="2705100" y="1207008"/>
                  </a:lnTo>
                  <a:lnTo>
                    <a:pt x="2604516" y="1207008"/>
                  </a:lnTo>
                  <a:lnTo>
                    <a:pt x="2604516" y="1219200"/>
                  </a:lnTo>
                  <a:lnTo>
                    <a:pt x="2705100" y="1219200"/>
                  </a:lnTo>
                  <a:close/>
                </a:path>
                <a:path w="4206240" h="1219200">
                  <a:moveTo>
                    <a:pt x="2566416" y="1219200"/>
                  </a:moveTo>
                  <a:lnTo>
                    <a:pt x="2566416" y="1207008"/>
                  </a:lnTo>
                  <a:lnTo>
                    <a:pt x="2464308" y="1207008"/>
                  </a:lnTo>
                  <a:lnTo>
                    <a:pt x="2464308" y="1219200"/>
                  </a:lnTo>
                  <a:lnTo>
                    <a:pt x="2566416" y="1219200"/>
                  </a:lnTo>
                  <a:close/>
                </a:path>
                <a:path w="4206240" h="1219200">
                  <a:moveTo>
                    <a:pt x="2426208" y="1219200"/>
                  </a:moveTo>
                  <a:lnTo>
                    <a:pt x="2426208" y="1207008"/>
                  </a:lnTo>
                  <a:lnTo>
                    <a:pt x="2324100" y="1207008"/>
                  </a:lnTo>
                  <a:lnTo>
                    <a:pt x="2324100" y="1219200"/>
                  </a:lnTo>
                  <a:lnTo>
                    <a:pt x="2426208" y="1219200"/>
                  </a:lnTo>
                  <a:close/>
                </a:path>
                <a:path w="4206240" h="1219200">
                  <a:moveTo>
                    <a:pt x="2286000" y="1219200"/>
                  </a:moveTo>
                  <a:lnTo>
                    <a:pt x="2286000" y="1207008"/>
                  </a:lnTo>
                  <a:lnTo>
                    <a:pt x="2185416" y="1207008"/>
                  </a:lnTo>
                  <a:lnTo>
                    <a:pt x="2185416" y="1219200"/>
                  </a:lnTo>
                  <a:lnTo>
                    <a:pt x="2286000" y="1219200"/>
                  </a:lnTo>
                  <a:close/>
                </a:path>
                <a:path w="4206240" h="1219200">
                  <a:moveTo>
                    <a:pt x="2147316" y="1219200"/>
                  </a:moveTo>
                  <a:lnTo>
                    <a:pt x="2147316" y="1207008"/>
                  </a:lnTo>
                  <a:lnTo>
                    <a:pt x="2045208" y="1207008"/>
                  </a:lnTo>
                  <a:lnTo>
                    <a:pt x="2045208" y="1219200"/>
                  </a:lnTo>
                  <a:lnTo>
                    <a:pt x="2147316" y="1219200"/>
                  </a:lnTo>
                  <a:close/>
                </a:path>
                <a:path w="4206240" h="1219200">
                  <a:moveTo>
                    <a:pt x="2007108" y="1219200"/>
                  </a:moveTo>
                  <a:lnTo>
                    <a:pt x="2007108" y="1207008"/>
                  </a:lnTo>
                  <a:lnTo>
                    <a:pt x="1905000" y="1207008"/>
                  </a:lnTo>
                  <a:lnTo>
                    <a:pt x="1905000" y="1219200"/>
                  </a:lnTo>
                  <a:lnTo>
                    <a:pt x="2007108" y="1219200"/>
                  </a:lnTo>
                  <a:close/>
                </a:path>
                <a:path w="4206240" h="1219200">
                  <a:moveTo>
                    <a:pt x="1866900" y="1219200"/>
                  </a:moveTo>
                  <a:lnTo>
                    <a:pt x="1866900" y="1207008"/>
                  </a:lnTo>
                  <a:lnTo>
                    <a:pt x="1766316" y="1207008"/>
                  </a:lnTo>
                  <a:lnTo>
                    <a:pt x="1766316" y="1219200"/>
                  </a:lnTo>
                  <a:lnTo>
                    <a:pt x="1866900" y="1219200"/>
                  </a:lnTo>
                  <a:close/>
                </a:path>
                <a:path w="4206240" h="1219200">
                  <a:moveTo>
                    <a:pt x="1728216" y="1219200"/>
                  </a:moveTo>
                  <a:lnTo>
                    <a:pt x="1728216" y="1207008"/>
                  </a:lnTo>
                  <a:lnTo>
                    <a:pt x="1626108" y="1207008"/>
                  </a:lnTo>
                  <a:lnTo>
                    <a:pt x="1626108" y="1219200"/>
                  </a:lnTo>
                  <a:lnTo>
                    <a:pt x="1728216" y="1219200"/>
                  </a:lnTo>
                  <a:close/>
                </a:path>
                <a:path w="4206240" h="1219200">
                  <a:moveTo>
                    <a:pt x="1588008" y="1219200"/>
                  </a:moveTo>
                  <a:lnTo>
                    <a:pt x="1588008" y="1207008"/>
                  </a:lnTo>
                  <a:lnTo>
                    <a:pt x="1485900" y="1207008"/>
                  </a:lnTo>
                  <a:lnTo>
                    <a:pt x="1485900" y="1219200"/>
                  </a:lnTo>
                  <a:lnTo>
                    <a:pt x="1588008" y="1219200"/>
                  </a:lnTo>
                  <a:close/>
                </a:path>
                <a:path w="4206240" h="1219200">
                  <a:moveTo>
                    <a:pt x="1447800" y="1219200"/>
                  </a:moveTo>
                  <a:lnTo>
                    <a:pt x="1447800" y="1207008"/>
                  </a:lnTo>
                  <a:lnTo>
                    <a:pt x="1347216" y="1207008"/>
                  </a:lnTo>
                  <a:lnTo>
                    <a:pt x="1347216" y="1219200"/>
                  </a:lnTo>
                  <a:lnTo>
                    <a:pt x="1447800" y="1219200"/>
                  </a:lnTo>
                  <a:close/>
                </a:path>
                <a:path w="4206240" h="1219200">
                  <a:moveTo>
                    <a:pt x="1309116" y="1219200"/>
                  </a:moveTo>
                  <a:lnTo>
                    <a:pt x="1309116" y="1207008"/>
                  </a:lnTo>
                  <a:lnTo>
                    <a:pt x="1207008" y="1207008"/>
                  </a:lnTo>
                  <a:lnTo>
                    <a:pt x="1207008" y="1219200"/>
                  </a:lnTo>
                  <a:lnTo>
                    <a:pt x="1309116" y="1219200"/>
                  </a:lnTo>
                  <a:close/>
                </a:path>
                <a:path w="4206240" h="1219200">
                  <a:moveTo>
                    <a:pt x="1168908" y="1219200"/>
                  </a:moveTo>
                  <a:lnTo>
                    <a:pt x="1168908" y="1207008"/>
                  </a:lnTo>
                  <a:lnTo>
                    <a:pt x="1066800" y="1207008"/>
                  </a:lnTo>
                  <a:lnTo>
                    <a:pt x="1066800" y="1219200"/>
                  </a:lnTo>
                  <a:lnTo>
                    <a:pt x="1168908" y="1219200"/>
                  </a:lnTo>
                  <a:close/>
                </a:path>
                <a:path w="4206240" h="1219200">
                  <a:moveTo>
                    <a:pt x="1028700" y="1219200"/>
                  </a:moveTo>
                  <a:lnTo>
                    <a:pt x="1028700" y="1207008"/>
                  </a:lnTo>
                  <a:lnTo>
                    <a:pt x="928116" y="1207008"/>
                  </a:lnTo>
                  <a:lnTo>
                    <a:pt x="928116" y="1219200"/>
                  </a:lnTo>
                  <a:lnTo>
                    <a:pt x="1028700" y="1219200"/>
                  </a:lnTo>
                  <a:close/>
                </a:path>
                <a:path w="4206240" h="1219200">
                  <a:moveTo>
                    <a:pt x="890016" y="1219200"/>
                  </a:moveTo>
                  <a:lnTo>
                    <a:pt x="890016" y="1207008"/>
                  </a:lnTo>
                  <a:lnTo>
                    <a:pt x="787908" y="1207008"/>
                  </a:lnTo>
                  <a:lnTo>
                    <a:pt x="787908" y="1219200"/>
                  </a:lnTo>
                  <a:lnTo>
                    <a:pt x="890016" y="1219200"/>
                  </a:lnTo>
                  <a:close/>
                </a:path>
                <a:path w="4206240" h="1219200">
                  <a:moveTo>
                    <a:pt x="749808" y="1219200"/>
                  </a:moveTo>
                  <a:lnTo>
                    <a:pt x="749808" y="1207008"/>
                  </a:lnTo>
                  <a:lnTo>
                    <a:pt x="647700" y="1207008"/>
                  </a:lnTo>
                  <a:lnTo>
                    <a:pt x="647700" y="1219200"/>
                  </a:lnTo>
                  <a:lnTo>
                    <a:pt x="749808" y="1219200"/>
                  </a:lnTo>
                  <a:close/>
                </a:path>
                <a:path w="4206240" h="1219200">
                  <a:moveTo>
                    <a:pt x="609600" y="1219200"/>
                  </a:moveTo>
                  <a:lnTo>
                    <a:pt x="609600" y="1207008"/>
                  </a:lnTo>
                  <a:lnTo>
                    <a:pt x="509016" y="1207008"/>
                  </a:lnTo>
                  <a:lnTo>
                    <a:pt x="509016" y="1219200"/>
                  </a:lnTo>
                  <a:lnTo>
                    <a:pt x="609600" y="1219200"/>
                  </a:lnTo>
                  <a:close/>
                </a:path>
                <a:path w="4206240" h="1219200">
                  <a:moveTo>
                    <a:pt x="470916" y="1219200"/>
                  </a:moveTo>
                  <a:lnTo>
                    <a:pt x="470916" y="1207008"/>
                  </a:lnTo>
                  <a:lnTo>
                    <a:pt x="368808" y="1207008"/>
                  </a:lnTo>
                  <a:lnTo>
                    <a:pt x="368808" y="1219200"/>
                  </a:lnTo>
                  <a:lnTo>
                    <a:pt x="470916" y="1219200"/>
                  </a:lnTo>
                  <a:close/>
                </a:path>
                <a:path w="4206240" h="1219200">
                  <a:moveTo>
                    <a:pt x="330708" y="1219200"/>
                  </a:moveTo>
                  <a:lnTo>
                    <a:pt x="330708" y="1207008"/>
                  </a:lnTo>
                  <a:lnTo>
                    <a:pt x="228600" y="1207008"/>
                  </a:lnTo>
                  <a:lnTo>
                    <a:pt x="228600" y="1219200"/>
                  </a:lnTo>
                  <a:lnTo>
                    <a:pt x="330708" y="1219200"/>
                  </a:lnTo>
                  <a:close/>
                </a:path>
                <a:path w="4206240" h="1219200">
                  <a:moveTo>
                    <a:pt x="190500" y="1219200"/>
                  </a:moveTo>
                  <a:lnTo>
                    <a:pt x="190500" y="1207008"/>
                  </a:lnTo>
                  <a:lnTo>
                    <a:pt x="89916" y="1207008"/>
                  </a:lnTo>
                  <a:lnTo>
                    <a:pt x="89916" y="1219200"/>
                  </a:lnTo>
                  <a:lnTo>
                    <a:pt x="190500" y="1219200"/>
                  </a:lnTo>
                  <a:close/>
                </a:path>
              </a:pathLst>
            </a:custGeom>
            <a:solidFill>
              <a:srgbClr val="1F3763"/>
            </a:solidFill>
          </p:spPr>
          <p:txBody>
            <a:bodyPr wrap="square" lIns="0" tIns="0" rIns="0" bIns="0" rtlCol="0"/>
            <a:lstStyle/>
            <a:p>
              <a:endParaRPr/>
            </a:p>
          </p:txBody>
        </p:sp>
      </p:grpSp>
      <p:sp>
        <p:nvSpPr>
          <p:cNvPr id="27" name="object 27"/>
          <p:cNvSpPr txBox="1"/>
          <p:nvPr/>
        </p:nvSpPr>
        <p:spPr>
          <a:xfrm>
            <a:off x="2451492" y="183896"/>
            <a:ext cx="1128262"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28" name="object 28"/>
          <p:cNvGrpSpPr/>
          <p:nvPr/>
        </p:nvGrpSpPr>
        <p:grpSpPr>
          <a:xfrm>
            <a:off x="1711330" y="178307"/>
            <a:ext cx="589915" cy="668020"/>
            <a:chOff x="1711330" y="178307"/>
            <a:chExt cx="589915" cy="668020"/>
          </a:xfrm>
        </p:grpSpPr>
        <p:pic>
          <p:nvPicPr>
            <p:cNvPr id="29" name="object 29"/>
            <p:cNvPicPr/>
            <p:nvPr/>
          </p:nvPicPr>
          <p:blipFill>
            <a:blip r:embed="rId10" cstate="print"/>
            <a:stretch>
              <a:fillRect/>
            </a:stretch>
          </p:blipFill>
          <p:spPr>
            <a:xfrm>
              <a:off x="1894210" y="178307"/>
              <a:ext cx="219456" cy="59436"/>
            </a:xfrm>
            <a:prstGeom prst="rect">
              <a:avLst/>
            </a:prstGeom>
          </p:spPr>
        </p:pic>
        <p:sp>
          <p:nvSpPr>
            <p:cNvPr id="30" name="object 30"/>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31" name="object 31"/>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32" name="object 32"/>
            <p:cNvPicPr/>
            <p:nvPr/>
          </p:nvPicPr>
          <p:blipFill>
            <a:blip r:embed="rId11" cstate="print"/>
            <a:stretch>
              <a:fillRect/>
            </a:stretch>
          </p:blipFill>
          <p:spPr>
            <a:xfrm>
              <a:off x="1866778" y="233172"/>
              <a:ext cx="283463" cy="146304"/>
            </a:xfrm>
            <a:prstGeom prst="rect">
              <a:avLst/>
            </a:prstGeom>
          </p:spPr>
        </p:pic>
        <p:sp>
          <p:nvSpPr>
            <p:cNvPr id="33" name="object 33"/>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34" name="object 34"/>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35" name="object 35"/>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36" name="object 36"/>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37" name="object 37"/>
            <p:cNvPicPr/>
            <p:nvPr/>
          </p:nvPicPr>
          <p:blipFill>
            <a:blip r:embed="rId12" cstate="print"/>
            <a:stretch>
              <a:fillRect/>
            </a:stretch>
          </p:blipFill>
          <p:spPr>
            <a:xfrm>
              <a:off x="1761622" y="379476"/>
              <a:ext cx="502920" cy="73152"/>
            </a:xfrm>
            <a:prstGeom prst="rect">
              <a:avLst/>
            </a:prstGeom>
          </p:spPr>
        </p:pic>
        <p:sp>
          <p:nvSpPr>
            <p:cNvPr id="38" name="object 38"/>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39" name="object 39"/>
            <p:cNvPicPr/>
            <p:nvPr/>
          </p:nvPicPr>
          <p:blipFill>
            <a:blip r:embed="rId13" cstate="print"/>
            <a:stretch>
              <a:fillRect/>
            </a:stretch>
          </p:blipFill>
          <p:spPr>
            <a:xfrm>
              <a:off x="1711330" y="452628"/>
              <a:ext cx="589788" cy="329184"/>
            </a:xfrm>
            <a:prstGeom prst="rect">
              <a:avLst/>
            </a:prstGeom>
          </p:spPr>
        </p:pic>
        <p:pic>
          <p:nvPicPr>
            <p:cNvPr id="40" name="object 40"/>
            <p:cNvPicPr/>
            <p:nvPr/>
          </p:nvPicPr>
          <p:blipFill>
            <a:blip r:embed="rId14" cstate="print"/>
            <a:stretch>
              <a:fillRect/>
            </a:stretch>
          </p:blipFill>
          <p:spPr>
            <a:xfrm>
              <a:off x="1738762" y="777239"/>
              <a:ext cx="557784" cy="36576"/>
            </a:xfrm>
            <a:prstGeom prst="rect">
              <a:avLst/>
            </a:prstGeom>
          </p:spPr>
        </p:pic>
        <p:sp>
          <p:nvSpPr>
            <p:cNvPr id="41" name="object 41"/>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42" name="object 42"/>
            <p:cNvPicPr/>
            <p:nvPr/>
          </p:nvPicPr>
          <p:blipFill>
            <a:blip r:embed="rId15" cstate="print"/>
            <a:stretch>
              <a:fillRect/>
            </a:stretch>
          </p:blipFill>
          <p:spPr>
            <a:xfrm>
              <a:off x="2090806" y="809244"/>
              <a:ext cx="187451" cy="9144"/>
            </a:xfrm>
            <a:prstGeom prst="rect">
              <a:avLst/>
            </a:prstGeom>
          </p:spPr>
        </p:pic>
        <p:sp>
          <p:nvSpPr>
            <p:cNvPr id="43" name="object 43"/>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44" name="object 44"/>
            <p:cNvPicPr/>
            <p:nvPr/>
          </p:nvPicPr>
          <p:blipFill>
            <a:blip r:embed="rId16" cstate="print"/>
            <a:stretch>
              <a:fillRect/>
            </a:stretch>
          </p:blipFill>
          <p:spPr>
            <a:xfrm>
              <a:off x="1779910" y="809244"/>
              <a:ext cx="274319" cy="22860"/>
            </a:xfrm>
            <a:prstGeom prst="rect">
              <a:avLst/>
            </a:prstGeom>
          </p:spPr>
        </p:pic>
        <p:pic>
          <p:nvPicPr>
            <p:cNvPr id="45" name="object 45"/>
            <p:cNvPicPr/>
            <p:nvPr/>
          </p:nvPicPr>
          <p:blipFill>
            <a:blip r:embed="rId17" cstate="print"/>
            <a:stretch>
              <a:fillRect/>
            </a:stretch>
          </p:blipFill>
          <p:spPr>
            <a:xfrm>
              <a:off x="1971934" y="818388"/>
              <a:ext cx="292608" cy="13716"/>
            </a:xfrm>
            <a:prstGeom prst="rect">
              <a:avLst/>
            </a:prstGeom>
          </p:spPr>
        </p:pic>
        <p:pic>
          <p:nvPicPr>
            <p:cNvPr id="46" name="object 46"/>
            <p:cNvPicPr/>
            <p:nvPr/>
          </p:nvPicPr>
          <p:blipFill>
            <a:blip r:embed="rId18" cstate="print"/>
            <a:stretch>
              <a:fillRect/>
            </a:stretch>
          </p:blipFill>
          <p:spPr>
            <a:xfrm>
              <a:off x="1802770" y="832103"/>
              <a:ext cx="13716" cy="4572"/>
            </a:xfrm>
            <a:prstGeom prst="rect">
              <a:avLst/>
            </a:prstGeom>
          </p:spPr>
        </p:pic>
        <p:pic>
          <p:nvPicPr>
            <p:cNvPr id="47" name="object 47"/>
            <p:cNvPicPr/>
            <p:nvPr/>
          </p:nvPicPr>
          <p:blipFill>
            <a:blip r:embed="rId19" cstate="print"/>
            <a:stretch>
              <a:fillRect/>
            </a:stretch>
          </p:blipFill>
          <p:spPr>
            <a:xfrm>
              <a:off x="1912498" y="827531"/>
              <a:ext cx="73152" cy="9144"/>
            </a:xfrm>
            <a:prstGeom prst="rect">
              <a:avLst/>
            </a:prstGeom>
          </p:spPr>
        </p:pic>
        <p:pic>
          <p:nvPicPr>
            <p:cNvPr id="48" name="object 48"/>
            <p:cNvPicPr/>
            <p:nvPr/>
          </p:nvPicPr>
          <p:blipFill>
            <a:blip r:embed="rId20" cstate="print"/>
            <a:stretch>
              <a:fillRect/>
            </a:stretch>
          </p:blipFill>
          <p:spPr>
            <a:xfrm>
              <a:off x="2122810" y="827531"/>
              <a:ext cx="86868" cy="13716"/>
            </a:xfrm>
            <a:prstGeom prst="rect">
              <a:avLst/>
            </a:prstGeom>
          </p:spPr>
        </p:pic>
        <p:pic>
          <p:nvPicPr>
            <p:cNvPr id="49" name="object 49"/>
            <p:cNvPicPr/>
            <p:nvPr/>
          </p:nvPicPr>
          <p:blipFill>
            <a:blip r:embed="rId21" cstate="print"/>
            <a:stretch>
              <a:fillRect/>
            </a:stretch>
          </p:blipFill>
          <p:spPr>
            <a:xfrm>
              <a:off x="2045086" y="827531"/>
              <a:ext cx="64008" cy="9144"/>
            </a:xfrm>
            <a:prstGeom prst="rect">
              <a:avLst/>
            </a:prstGeom>
          </p:spPr>
        </p:pic>
        <p:pic>
          <p:nvPicPr>
            <p:cNvPr id="50" name="object 50"/>
            <p:cNvPicPr/>
            <p:nvPr/>
          </p:nvPicPr>
          <p:blipFill>
            <a:blip r:embed="rId22" cstate="print"/>
            <a:stretch>
              <a:fillRect/>
            </a:stretch>
          </p:blipFill>
          <p:spPr>
            <a:xfrm>
              <a:off x="1825630" y="832103"/>
              <a:ext cx="77723" cy="9144"/>
            </a:xfrm>
            <a:prstGeom prst="rect">
              <a:avLst/>
            </a:prstGeom>
          </p:spPr>
        </p:pic>
        <p:sp>
          <p:nvSpPr>
            <p:cNvPr id="51" name="object 51"/>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52" name="object 52"/>
          <p:cNvSpPr txBox="1"/>
          <p:nvPr/>
        </p:nvSpPr>
        <p:spPr>
          <a:xfrm>
            <a:off x="4777115" y="2934714"/>
            <a:ext cx="286702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235675"/>
                </a:solidFill>
                <a:latin typeface="Arial"/>
                <a:cs typeface="Arial"/>
              </a:rPr>
              <a:t>Сфера</a:t>
            </a:r>
            <a:r>
              <a:rPr sz="1800" spc="-65" dirty="0">
                <a:solidFill>
                  <a:srgbClr val="235675"/>
                </a:solidFill>
                <a:latin typeface="Times New Roman"/>
                <a:cs typeface="Times New Roman"/>
              </a:rPr>
              <a:t> </a:t>
            </a:r>
            <a:r>
              <a:rPr sz="1800" b="1" spc="-10" dirty="0">
                <a:solidFill>
                  <a:srgbClr val="235675"/>
                </a:solidFill>
                <a:latin typeface="Arial"/>
                <a:cs typeface="Arial"/>
              </a:rPr>
              <a:t>промышленности</a:t>
            </a:r>
            <a:endParaRPr sz="1800">
              <a:latin typeface="Arial"/>
              <a:cs typeface="Arial"/>
            </a:endParaRPr>
          </a:p>
        </p:txBody>
      </p:sp>
      <p:sp>
        <p:nvSpPr>
          <p:cNvPr id="53" name="object 53"/>
          <p:cNvSpPr txBox="1"/>
          <p:nvPr/>
        </p:nvSpPr>
        <p:spPr>
          <a:xfrm>
            <a:off x="4676531" y="4647689"/>
            <a:ext cx="320103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235675"/>
                </a:solidFill>
                <a:latin typeface="Arial"/>
                <a:cs typeface="Arial"/>
              </a:rPr>
              <a:t>Сфера</a:t>
            </a:r>
            <a:r>
              <a:rPr sz="1800" spc="-65" dirty="0">
                <a:solidFill>
                  <a:srgbClr val="235675"/>
                </a:solidFill>
                <a:latin typeface="Times New Roman"/>
                <a:cs typeface="Times New Roman"/>
              </a:rPr>
              <a:t> </a:t>
            </a:r>
            <a:r>
              <a:rPr sz="1800" b="1" dirty="0">
                <a:solidFill>
                  <a:srgbClr val="235675"/>
                </a:solidFill>
                <a:latin typeface="Arial"/>
                <a:cs typeface="Arial"/>
              </a:rPr>
              <a:t>сельского</a:t>
            </a:r>
            <a:r>
              <a:rPr sz="1800" spc="-70" dirty="0">
                <a:solidFill>
                  <a:srgbClr val="235675"/>
                </a:solidFill>
                <a:latin typeface="Times New Roman"/>
                <a:cs typeface="Times New Roman"/>
              </a:rPr>
              <a:t> </a:t>
            </a:r>
            <a:r>
              <a:rPr sz="1800" b="1" spc="-10" dirty="0">
                <a:solidFill>
                  <a:srgbClr val="235675"/>
                </a:solidFill>
                <a:latin typeface="Arial"/>
                <a:cs typeface="Arial"/>
              </a:rPr>
              <a:t>хозяйства</a:t>
            </a:r>
            <a:endParaRPr sz="1800">
              <a:latin typeface="Arial"/>
              <a:cs typeface="Arial"/>
            </a:endParaRPr>
          </a:p>
        </p:txBody>
      </p:sp>
      <p:pic>
        <p:nvPicPr>
          <p:cNvPr id="54" name="object 54"/>
          <p:cNvPicPr/>
          <p:nvPr/>
        </p:nvPicPr>
        <p:blipFill>
          <a:blip r:embed="rId23" cstate="print"/>
          <a:stretch>
            <a:fillRect/>
          </a:stretch>
        </p:blipFill>
        <p:spPr>
          <a:xfrm>
            <a:off x="1735714" y="3211067"/>
            <a:ext cx="2795016" cy="937260"/>
          </a:xfrm>
          <a:prstGeom prst="rect">
            <a:avLst/>
          </a:prstGeom>
        </p:spPr>
      </p:pic>
      <p:sp>
        <p:nvSpPr>
          <p:cNvPr id="55" name="object 55"/>
          <p:cNvSpPr txBox="1"/>
          <p:nvPr/>
        </p:nvSpPr>
        <p:spPr>
          <a:xfrm>
            <a:off x="1991244" y="4300218"/>
            <a:ext cx="2113280" cy="574040"/>
          </a:xfrm>
          <a:prstGeom prst="rect">
            <a:avLst/>
          </a:prstGeom>
        </p:spPr>
        <p:txBody>
          <a:bodyPr vert="horz" wrap="square" lIns="0" tIns="12700" rIns="0" bIns="0" rtlCol="0">
            <a:spAutoFit/>
          </a:bodyPr>
          <a:lstStyle/>
          <a:p>
            <a:pPr marL="12700">
              <a:lnSpc>
                <a:spcPct val="100000"/>
              </a:lnSpc>
              <a:spcBef>
                <a:spcPts val="100"/>
              </a:spcBef>
            </a:pPr>
            <a:r>
              <a:rPr sz="3600" b="1" dirty="0" smtClean="0">
                <a:solidFill>
                  <a:srgbClr val="1E4D78"/>
                </a:solidFill>
                <a:latin typeface="Arial"/>
                <a:cs typeface="Arial"/>
              </a:rPr>
              <a:t>10,</a:t>
            </a:r>
            <a:r>
              <a:rPr lang="ru-RU" sz="3600" b="1" dirty="0" smtClean="0">
                <a:solidFill>
                  <a:srgbClr val="1E4D78"/>
                </a:solidFill>
                <a:latin typeface="Arial"/>
                <a:cs typeface="Arial"/>
              </a:rPr>
              <a:t>2</a:t>
            </a:r>
            <a:r>
              <a:rPr sz="3600" spc="20" dirty="0" smtClean="0">
                <a:solidFill>
                  <a:srgbClr val="1E4D78"/>
                </a:solidFill>
                <a:latin typeface="Times New Roman"/>
                <a:cs typeface="Times New Roman"/>
              </a:rPr>
              <a:t> </a:t>
            </a:r>
            <a:r>
              <a:rPr sz="1800" dirty="0">
                <a:solidFill>
                  <a:srgbClr val="1E4D78"/>
                </a:solidFill>
                <a:latin typeface="Microsoft Sans Serif"/>
                <a:cs typeface="Microsoft Sans Serif"/>
              </a:rPr>
              <a:t>тыс.</a:t>
            </a:r>
            <a:r>
              <a:rPr sz="1800" spc="10" dirty="0">
                <a:solidFill>
                  <a:srgbClr val="1E4D78"/>
                </a:solidFill>
                <a:latin typeface="Times New Roman"/>
                <a:cs typeface="Times New Roman"/>
              </a:rPr>
              <a:t> </a:t>
            </a:r>
            <a:r>
              <a:rPr sz="1800" dirty="0">
                <a:solidFill>
                  <a:srgbClr val="1E4D78"/>
                </a:solidFill>
                <a:latin typeface="Microsoft Sans Serif"/>
                <a:cs typeface="Microsoft Sans Serif"/>
              </a:rPr>
              <a:t>кв.</a:t>
            </a:r>
            <a:r>
              <a:rPr sz="1800" spc="10" dirty="0">
                <a:solidFill>
                  <a:srgbClr val="1E4D78"/>
                </a:solidFill>
                <a:latin typeface="Times New Roman"/>
                <a:cs typeface="Times New Roman"/>
              </a:rPr>
              <a:t> </a:t>
            </a:r>
            <a:r>
              <a:rPr sz="1800" spc="-25" dirty="0">
                <a:solidFill>
                  <a:srgbClr val="1E4D78"/>
                </a:solidFill>
                <a:latin typeface="Microsoft Sans Serif"/>
                <a:cs typeface="Microsoft Sans Serif"/>
              </a:rPr>
              <a:t>м</a:t>
            </a:r>
            <a:r>
              <a:rPr sz="1600" spc="-25" dirty="0">
                <a:solidFill>
                  <a:srgbClr val="408FCA"/>
                </a:solidFill>
                <a:latin typeface="Microsoft Sans Serif"/>
                <a:cs typeface="Microsoft Sans Serif"/>
              </a:rPr>
              <a:t>.</a:t>
            </a:r>
            <a:endParaRPr sz="1600" dirty="0">
              <a:latin typeface="Microsoft Sans Serif"/>
              <a:cs typeface="Microsoft Sans Serif"/>
            </a:endParaRPr>
          </a:p>
        </p:txBody>
      </p:sp>
      <p:sp>
        <p:nvSpPr>
          <p:cNvPr id="56" name="object 56"/>
          <p:cNvSpPr txBox="1"/>
          <p:nvPr/>
        </p:nvSpPr>
        <p:spPr>
          <a:xfrm>
            <a:off x="1977528" y="2207767"/>
            <a:ext cx="1212215" cy="729615"/>
          </a:xfrm>
          <a:prstGeom prst="rect">
            <a:avLst/>
          </a:prstGeom>
        </p:spPr>
        <p:txBody>
          <a:bodyPr vert="horz" wrap="square" lIns="0" tIns="12065" rIns="0" bIns="0" rtlCol="0">
            <a:spAutoFit/>
          </a:bodyPr>
          <a:lstStyle/>
          <a:p>
            <a:pPr marL="12700">
              <a:lnSpc>
                <a:spcPct val="100000"/>
              </a:lnSpc>
              <a:spcBef>
                <a:spcPts val="95"/>
              </a:spcBef>
            </a:pPr>
            <a:r>
              <a:rPr lang="ru-RU" sz="2800" dirty="0">
                <a:solidFill>
                  <a:srgbClr val="1E4D78"/>
                </a:solidFill>
                <a:latin typeface="Microsoft Sans Serif"/>
                <a:cs typeface="Microsoft Sans Serif"/>
              </a:rPr>
              <a:t>1566,4</a:t>
            </a:r>
            <a:endParaRPr sz="2800" dirty="0">
              <a:latin typeface="Microsoft Sans Serif"/>
              <a:cs typeface="Microsoft Sans Serif"/>
            </a:endParaRPr>
          </a:p>
          <a:p>
            <a:pPr marL="100965">
              <a:lnSpc>
                <a:spcPct val="100000"/>
              </a:lnSpc>
              <a:spcBef>
                <a:spcPts val="25"/>
              </a:spcBef>
            </a:pPr>
            <a:r>
              <a:rPr sz="1800" dirty="0">
                <a:solidFill>
                  <a:srgbClr val="1E4D78"/>
                </a:solidFill>
                <a:latin typeface="Microsoft Sans Serif"/>
                <a:cs typeface="Microsoft Sans Serif"/>
              </a:rPr>
              <a:t>тыс.</a:t>
            </a:r>
            <a:r>
              <a:rPr sz="1800" spc="-20" dirty="0">
                <a:solidFill>
                  <a:srgbClr val="1E4D78"/>
                </a:solidFill>
                <a:latin typeface="Times New Roman"/>
                <a:cs typeface="Times New Roman"/>
              </a:rPr>
              <a:t> </a:t>
            </a:r>
            <a:r>
              <a:rPr sz="1800" dirty="0">
                <a:solidFill>
                  <a:srgbClr val="1E4D78"/>
                </a:solidFill>
                <a:latin typeface="Microsoft Sans Serif"/>
                <a:cs typeface="Microsoft Sans Serif"/>
              </a:rPr>
              <a:t>кв.</a:t>
            </a:r>
            <a:r>
              <a:rPr sz="1800" spc="-20" dirty="0">
                <a:solidFill>
                  <a:srgbClr val="1E4D78"/>
                </a:solidFill>
                <a:latin typeface="Times New Roman"/>
                <a:cs typeface="Times New Roman"/>
              </a:rPr>
              <a:t> </a:t>
            </a:r>
            <a:r>
              <a:rPr sz="1800" spc="-25" dirty="0">
                <a:solidFill>
                  <a:srgbClr val="1E4D78"/>
                </a:solidFill>
                <a:latin typeface="Microsoft Sans Serif"/>
                <a:cs typeface="Microsoft Sans Serif"/>
              </a:rPr>
              <a:t>м</a:t>
            </a:r>
            <a:r>
              <a:rPr sz="1600" spc="-25" dirty="0">
                <a:solidFill>
                  <a:srgbClr val="408FCA"/>
                </a:solidFill>
                <a:latin typeface="Microsoft Sans Serif"/>
                <a:cs typeface="Microsoft Sans Serif"/>
              </a:rPr>
              <a:t>.</a:t>
            </a:r>
            <a:endParaRPr sz="1600" dirty="0">
              <a:latin typeface="Microsoft Sans Serif"/>
              <a:cs typeface="Microsoft Sans Serif"/>
            </a:endParaRPr>
          </a:p>
        </p:txBody>
      </p:sp>
      <p:sp>
        <p:nvSpPr>
          <p:cNvPr id="57" name="object 57"/>
          <p:cNvSpPr txBox="1"/>
          <p:nvPr/>
        </p:nvSpPr>
        <p:spPr>
          <a:xfrm>
            <a:off x="1883040" y="3425442"/>
            <a:ext cx="2437130" cy="513080"/>
          </a:xfrm>
          <a:prstGeom prst="rect">
            <a:avLst/>
          </a:prstGeom>
        </p:spPr>
        <p:txBody>
          <a:bodyPr vert="horz" wrap="square" lIns="0" tIns="12065" rIns="0" bIns="0" rtlCol="0">
            <a:spAutoFit/>
          </a:bodyPr>
          <a:lstStyle/>
          <a:p>
            <a:pPr marL="62865" marR="5080" indent="-50800">
              <a:lnSpc>
                <a:spcPct val="100000"/>
              </a:lnSpc>
              <a:spcBef>
                <a:spcPts val="95"/>
              </a:spcBef>
            </a:pPr>
            <a:r>
              <a:rPr sz="1600" b="1" spc="-10" dirty="0">
                <a:solidFill>
                  <a:srgbClr val="007EAC"/>
                </a:solidFill>
                <a:latin typeface="Arial"/>
                <a:cs typeface="Arial"/>
              </a:rPr>
              <a:t>Количество</a:t>
            </a:r>
            <a:r>
              <a:rPr sz="1600" spc="-10" dirty="0">
                <a:solidFill>
                  <a:srgbClr val="007EAC"/>
                </a:solidFill>
                <a:latin typeface="Times New Roman"/>
                <a:cs typeface="Times New Roman"/>
              </a:rPr>
              <a:t> </a:t>
            </a:r>
            <a:r>
              <a:rPr sz="1600" b="1" spc="-10" dirty="0">
                <a:solidFill>
                  <a:srgbClr val="007EAC"/>
                </a:solidFill>
                <a:latin typeface="Arial"/>
                <a:cs typeface="Arial"/>
              </a:rPr>
              <a:t>введенного</a:t>
            </a:r>
            <a:r>
              <a:rPr sz="1600" spc="-10" dirty="0">
                <a:solidFill>
                  <a:srgbClr val="007EAC"/>
                </a:solidFill>
                <a:latin typeface="Times New Roman"/>
                <a:cs typeface="Times New Roman"/>
              </a:rPr>
              <a:t> </a:t>
            </a:r>
            <a:r>
              <a:rPr sz="1600" b="1" dirty="0">
                <a:solidFill>
                  <a:srgbClr val="007EAC"/>
                </a:solidFill>
                <a:latin typeface="Arial"/>
                <a:cs typeface="Arial"/>
              </a:rPr>
              <a:t>в</a:t>
            </a:r>
            <a:r>
              <a:rPr sz="1600" spc="-35" dirty="0">
                <a:solidFill>
                  <a:srgbClr val="007EAC"/>
                </a:solidFill>
                <a:latin typeface="Times New Roman"/>
                <a:cs typeface="Times New Roman"/>
              </a:rPr>
              <a:t> </a:t>
            </a:r>
            <a:r>
              <a:rPr sz="1600" b="1" dirty="0">
                <a:solidFill>
                  <a:srgbClr val="007EAC"/>
                </a:solidFill>
                <a:latin typeface="Arial"/>
                <a:cs typeface="Arial"/>
              </a:rPr>
              <a:t>эксплуатацию</a:t>
            </a:r>
            <a:r>
              <a:rPr sz="1600" spc="10" dirty="0">
                <a:solidFill>
                  <a:srgbClr val="007EAC"/>
                </a:solidFill>
                <a:latin typeface="Times New Roman"/>
                <a:cs typeface="Times New Roman"/>
              </a:rPr>
              <a:t> </a:t>
            </a:r>
            <a:r>
              <a:rPr sz="1600" b="1" spc="-20" dirty="0">
                <a:solidFill>
                  <a:srgbClr val="007EAC"/>
                </a:solidFill>
                <a:latin typeface="Arial"/>
                <a:cs typeface="Arial"/>
              </a:rPr>
              <a:t>жилья</a:t>
            </a:r>
            <a:endParaRPr sz="1600">
              <a:latin typeface="Arial"/>
              <a:cs typeface="Arial"/>
            </a:endParaRPr>
          </a:p>
        </p:txBody>
      </p:sp>
      <p:grpSp>
        <p:nvGrpSpPr>
          <p:cNvPr id="58" name="object 58"/>
          <p:cNvGrpSpPr/>
          <p:nvPr/>
        </p:nvGrpSpPr>
        <p:grpSpPr>
          <a:xfrm>
            <a:off x="1848490" y="2517584"/>
            <a:ext cx="6442075" cy="2519680"/>
            <a:chOff x="1848490" y="2517584"/>
            <a:chExt cx="6442075" cy="2519680"/>
          </a:xfrm>
        </p:grpSpPr>
        <p:pic>
          <p:nvPicPr>
            <p:cNvPr id="59" name="object 59"/>
            <p:cNvPicPr/>
            <p:nvPr/>
          </p:nvPicPr>
          <p:blipFill>
            <a:blip r:embed="rId24" cstate="print"/>
            <a:stretch>
              <a:fillRect/>
            </a:stretch>
          </p:blipFill>
          <p:spPr>
            <a:xfrm>
              <a:off x="5469514" y="2517647"/>
              <a:ext cx="2820923" cy="316992"/>
            </a:xfrm>
            <a:prstGeom prst="rect">
              <a:avLst/>
            </a:prstGeom>
          </p:spPr>
        </p:pic>
        <p:pic>
          <p:nvPicPr>
            <p:cNvPr id="60" name="object 60"/>
            <p:cNvPicPr/>
            <p:nvPr/>
          </p:nvPicPr>
          <p:blipFill>
            <a:blip r:embed="rId25" cstate="print"/>
            <a:stretch>
              <a:fillRect/>
            </a:stretch>
          </p:blipFill>
          <p:spPr>
            <a:xfrm>
              <a:off x="1848490" y="4919472"/>
              <a:ext cx="2510027" cy="117347"/>
            </a:xfrm>
            <a:prstGeom prst="rect">
              <a:avLst/>
            </a:prstGeom>
          </p:spPr>
        </p:pic>
        <p:sp>
          <p:nvSpPr>
            <p:cNvPr id="61" name="object 61"/>
            <p:cNvSpPr/>
            <p:nvPr/>
          </p:nvSpPr>
          <p:spPr>
            <a:xfrm>
              <a:off x="3585850" y="2519172"/>
              <a:ext cx="3175" cy="0"/>
            </a:xfrm>
            <a:custGeom>
              <a:avLst/>
              <a:gdLst/>
              <a:ahLst/>
              <a:cxnLst/>
              <a:rect l="l" t="t" r="r" b="b"/>
              <a:pathLst>
                <a:path w="3175">
                  <a:moveTo>
                    <a:pt x="0" y="0"/>
                  </a:moveTo>
                  <a:lnTo>
                    <a:pt x="3047" y="0"/>
                  </a:lnTo>
                </a:path>
              </a:pathLst>
            </a:custGeom>
            <a:ln w="3175">
              <a:solidFill>
                <a:srgbClr val="7AA883"/>
              </a:solidFill>
            </a:ln>
          </p:spPr>
          <p:txBody>
            <a:bodyPr wrap="square" lIns="0" tIns="0" rIns="0" bIns="0" rtlCol="0"/>
            <a:lstStyle/>
            <a:p>
              <a:endParaRPr/>
            </a:p>
          </p:txBody>
        </p:sp>
        <p:sp>
          <p:nvSpPr>
            <p:cNvPr id="62" name="object 62"/>
            <p:cNvSpPr/>
            <p:nvPr/>
          </p:nvSpPr>
          <p:spPr>
            <a:xfrm>
              <a:off x="3582802" y="2525268"/>
              <a:ext cx="856615" cy="9525"/>
            </a:xfrm>
            <a:custGeom>
              <a:avLst/>
              <a:gdLst/>
              <a:ahLst/>
              <a:cxnLst/>
              <a:rect l="l" t="t" r="r" b="b"/>
              <a:pathLst>
                <a:path w="856614" h="9525">
                  <a:moveTo>
                    <a:pt x="0" y="0"/>
                  </a:moveTo>
                  <a:lnTo>
                    <a:pt x="3047" y="0"/>
                  </a:lnTo>
                </a:path>
                <a:path w="856614" h="9525">
                  <a:moveTo>
                    <a:pt x="819912" y="0"/>
                  </a:moveTo>
                  <a:lnTo>
                    <a:pt x="856488" y="0"/>
                  </a:lnTo>
                </a:path>
                <a:path w="856614" h="9525">
                  <a:moveTo>
                    <a:pt x="0" y="3048"/>
                  </a:moveTo>
                  <a:lnTo>
                    <a:pt x="3047" y="3048"/>
                  </a:lnTo>
                </a:path>
                <a:path w="856614" h="9525">
                  <a:moveTo>
                    <a:pt x="819912" y="3048"/>
                  </a:moveTo>
                  <a:lnTo>
                    <a:pt x="856488" y="3048"/>
                  </a:lnTo>
                </a:path>
                <a:path w="856614" h="9525">
                  <a:moveTo>
                    <a:pt x="0" y="6096"/>
                  </a:moveTo>
                  <a:lnTo>
                    <a:pt x="3047" y="6096"/>
                  </a:lnTo>
                </a:path>
                <a:path w="856614" h="9525">
                  <a:moveTo>
                    <a:pt x="819912" y="6096"/>
                  </a:moveTo>
                  <a:lnTo>
                    <a:pt x="856488" y="6096"/>
                  </a:lnTo>
                </a:path>
                <a:path w="856614" h="9525">
                  <a:moveTo>
                    <a:pt x="0" y="9144"/>
                  </a:moveTo>
                  <a:lnTo>
                    <a:pt x="3047" y="9144"/>
                  </a:lnTo>
                </a:path>
                <a:path w="856614" h="9525">
                  <a:moveTo>
                    <a:pt x="819912" y="9144"/>
                  </a:moveTo>
                  <a:lnTo>
                    <a:pt x="856488" y="9144"/>
                  </a:lnTo>
                </a:path>
              </a:pathLst>
            </a:custGeom>
            <a:ln w="3175">
              <a:solidFill>
                <a:srgbClr val="579264"/>
              </a:solidFill>
            </a:ln>
          </p:spPr>
          <p:txBody>
            <a:bodyPr wrap="square" lIns="0" tIns="0" rIns="0" bIns="0" rtlCol="0"/>
            <a:lstStyle/>
            <a:p>
              <a:endParaRPr/>
            </a:p>
          </p:txBody>
        </p:sp>
        <p:sp>
          <p:nvSpPr>
            <p:cNvPr id="63" name="object 63"/>
            <p:cNvSpPr/>
            <p:nvPr/>
          </p:nvSpPr>
          <p:spPr>
            <a:xfrm>
              <a:off x="3582802" y="2537460"/>
              <a:ext cx="3175" cy="0"/>
            </a:xfrm>
            <a:custGeom>
              <a:avLst/>
              <a:gdLst/>
              <a:ahLst/>
              <a:cxnLst/>
              <a:rect l="l" t="t" r="r" b="b"/>
              <a:pathLst>
                <a:path w="3175">
                  <a:moveTo>
                    <a:pt x="0" y="0"/>
                  </a:moveTo>
                  <a:lnTo>
                    <a:pt x="3047" y="0"/>
                  </a:lnTo>
                </a:path>
              </a:pathLst>
            </a:custGeom>
            <a:ln w="3175">
              <a:solidFill>
                <a:srgbClr val="5E9469"/>
              </a:solidFill>
            </a:ln>
          </p:spPr>
          <p:txBody>
            <a:bodyPr wrap="square" lIns="0" tIns="0" rIns="0" bIns="0" rtlCol="0"/>
            <a:lstStyle/>
            <a:p>
              <a:endParaRPr/>
            </a:p>
          </p:txBody>
        </p:sp>
        <p:sp>
          <p:nvSpPr>
            <p:cNvPr id="64" name="object 64"/>
            <p:cNvSpPr/>
            <p:nvPr/>
          </p:nvSpPr>
          <p:spPr>
            <a:xfrm>
              <a:off x="4402714" y="2537460"/>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65" name="object 65"/>
            <p:cNvSpPr/>
            <p:nvPr/>
          </p:nvSpPr>
          <p:spPr>
            <a:xfrm>
              <a:off x="3582802" y="2540508"/>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66" name="object 66"/>
            <p:cNvSpPr/>
            <p:nvPr/>
          </p:nvSpPr>
          <p:spPr>
            <a:xfrm>
              <a:off x="4402714" y="2540508"/>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67" name="object 67"/>
            <p:cNvSpPr/>
            <p:nvPr/>
          </p:nvSpPr>
          <p:spPr>
            <a:xfrm>
              <a:off x="3582802" y="2543556"/>
              <a:ext cx="3175" cy="0"/>
            </a:xfrm>
            <a:custGeom>
              <a:avLst/>
              <a:gdLst/>
              <a:ahLst/>
              <a:cxnLst/>
              <a:rect l="l" t="t" r="r" b="b"/>
              <a:pathLst>
                <a:path w="3175">
                  <a:moveTo>
                    <a:pt x="0" y="0"/>
                  </a:moveTo>
                  <a:lnTo>
                    <a:pt x="3047" y="0"/>
                  </a:lnTo>
                </a:path>
              </a:pathLst>
            </a:custGeom>
            <a:ln w="3175">
              <a:solidFill>
                <a:srgbClr val="649A71"/>
              </a:solidFill>
            </a:ln>
          </p:spPr>
          <p:txBody>
            <a:bodyPr wrap="square" lIns="0" tIns="0" rIns="0" bIns="0" rtlCol="0"/>
            <a:lstStyle/>
            <a:p>
              <a:endParaRPr/>
            </a:p>
          </p:txBody>
        </p:sp>
        <p:sp>
          <p:nvSpPr>
            <p:cNvPr id="68" name="object 68"/>
            <p:cNvSpPr/>
            <p:nvPr/>
          </p:nvSpPr>
          <p:spPr>
            <a:xfrm>
              <a:off x="4405762" y="2570987"/>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69" name="object 69"/>
            <p:cNvSpPr/>
            <p:nvPr/>
          </p:nvSpPr>
          <p:spPr>
            <a:xfrm>
              <a:off x="3579754" y="2574036"/>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70" name="object 70"/>
            <p:cNvSpPr/>
            <p:nvPr/>
          </p:nvSpPr>
          <p:spPr>
            <a:xfrm>
              <a:off x="4405762" y="2574035"/>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71" name="object 71"/>
            <p:cNvSpPr/>
            <p:nvPr/>
          </p:nvSpPr>
          <p:spPr>
            <a:xfrm>
              <a:off x="3579754" y="2577084"/>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72" name="object 72"/>
            <p:cNvSpPr/>
            <p:nvPr/>
          </p:nvSpPr>
          <p:spPr>
            <a:xfrm>
              <a:off x="4405762" y="2577083"/>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73" name="object 73"/>
            <p:cNvSpPr/>
            <p:nvPr/>
          </p:nvSpPr>
          <p:spPr>
            <a:xfrm>
              <a:off x="3579754" y="2580132"/>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74" name="object 74"/>
            <p:cNvSpPr/>
            <p:nvPr/>
          </p:nvSpPr>
          <p:spPr>
            <a:xfrm>
              <a:off x="4405762" y="2580131"/>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75" name="object 75"/>
            <p:cNvSpPr/>
            <p:nvPr/>
          </p:nvSpPr>
          <p:spPr>
            <a:xfrm>
              <a:off x="3579754" y="2583180"/>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76" name="object 76"/>
            <p:cNvSpPr/>
            <p:nvPr/>
          </p:nvSpPr>
          <p:spPr>
            <a:xfrm>
              <a:off x="4405762" y="2583179"/>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77" name="object 77"/>
            <p:cNvSpPr/>
            <p:nvPr/>
          </p:nvSpPr>
          <p:spPr>
            <a:xfrm>
              <a:off x="3579754" y="2586228"/>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78" name="object 78"/>
            <p:cNvSpPr/>
            <p:nvPr/>
          </p:nvSpPr>
          <p:spPr>
            <a:xfrm>
              <a:off x="4405762" y="2586227"/>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79" name="object 79"/>
            <p:cNvSpPr/>
            <p:nvPr/>
          </p:nvSpPr>
          <p:spPr>
            <a:xfrm>
              <a:off x="3579754" y="2589276"/>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80" name="object 80"/>
            <p:cNvSpPr/>
            <p:nvPr/>
          </p:nvSpPr>
          <p:spPr>
            <a:xfrm>
              <a:off x="4405762" y="2589275"/>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81" name="object 81"/>
            <p:cNvSpPr/>
            <p:nvPr/>
          </p:nvSpPr>
          <p:spPr>
            <a:xfrm>
              <a:off x="3579754" y="2592324"/>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82" name="object 82"/>
            <p:cNvSpPr/>
            <p:nvPr/>
          </p:nvSpPr>
          <p:spPr>
            <a:xfrm>
              <a:off x="4405762" y="2592323"/>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83" name="object 83"/>
            <p:cNvSpPr/>
            <p:nvPr/>
          </p:nvSpPr>
          <p:spPr>
            <a:xfrm>
              <a:off x="3579754" y="2595372"/>
              <a:ext cx="3175" cy="0"/>
            </a:xfrm>
            <a:custGeom>
              <a:avLst/>
              <a:gdLst/>
              <a:ahLst/>
              <a:cxnLst/>
              <a:rect l="l" t="t" r="r" b="b"/>
              <a:pathLst>
                <a:path w="3175">
                  <a:moveTo>
                    <a:pt x="0" y="0"/>
                  </a:moveTo>
                  <a:lnTo>
                    <a:pt x="3047" y="0"/>
                  </a:lnTo>
                </a:path>
              </a:pathLst>
            </a:custGeom>
            <a:ln w="3175">
              <a:solidFill>
                <a:srgbClr val="579264"/>
              </a:solidFill>
            </a:ln>
          </p:spPr>
          <p:txBody>
            <a:bodyPr wrap="square" lIns="0" tIns="0" rIns="0" bIns="0" rtlCol="0"/>
            <a:lstStyle/>
            <a:p>
              <a:endParaRPr/>
            </a:p>
          </p:txBody>
        </p:sp>
        <p:sp>
          <p:nvSpPr>
            <p:cNvPr id="84" name="object 84"/>
            <p:cNvSpPr/>
            <p:nvPr/>
          </p:nvSpPr>
          <p:spPr>
            <a:xfrm>
              <a:off x="4405762" y="2595371"/>
              <a:ext cx="38100" cy="0"/>
            </a:xfrm>
            <a:custGeom>
              <a:avLst/>
              <a:gdLst/>
              <a:ahLst/>
              <a:cxnLst/>
              <a:rect l="l" t="t" r="r" b="b"/>
              <a:pathLst>
                <a:path w="38100">
                  <a:moveTo>
                    <a:pt x="0" y="0"/>
                  </a:moveTo>
                  <a:lnTo>
                    <a:pt x="38099" y="0"/>
                  </a:lnTo>
                </a:path>
              </a:pathLst>
            </a:custGeom>
            <a:ln w="3175">
              <a:solidFill>
                <a:srgbClr val="579264"/>
              </a:solidFill>
            </a:ln>
          </p:spPr>
          <p:txBody>
            <a:bodyPr wrap="square" lIns="0" tIns="0" rIns="0" bIns="0" rtlCol="0"/>
            <a:lstStyle/>
            <a:p>
              <a:endParaRPr/>
            </a:p>
          </p:txBody>
        </p:sp>
        <p:sp>
          <p:nvSpPr>
            <p:cNvPr id="85" name="object 85"/>
            <p:cNvSpPr/>
            <p:nvPr/>
          </p:nvSpPr>
          <p:spPr>
            <a:xfrm>
              <a:off x="3582802" y="2625852"/>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86" name="object 86"/>
            <p:cNvSpPr/>
            <p:nvPr/>
          </p:nvSpPr>
          <p:spPr>
            <a:xfrm>
              <a:off x="4402714" y="2625852"/>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87" name="object 87"/>
            <p:cNvSpPr/>
            <p:nvPr/>
          </p:nvSpPr>
          <p:spPr>
            <a:xfrm>
              <a:off x="3582802" y="2628900"/>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88" name="object 88"/>
            <p:cNvSpPr/>
            <p:nvPr/>
          </p:nvSpPr>
          <p:spPr>
            <a:xfrm>
              <a:off x="4402714" y="2628900"/>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89" name="object 89"/>
            <p:cNvSpPr/>
            <p:nvPr/>
          </p:nvSpPr>
          <p:spPr>
            <a:xfrm>
              <a:off x="3582802" y="2631948"/>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90" name="object 90"/>
            <p:cNvSpPr/>
            <p:nvPr/>
          </p:nvSpPr>
          <p:spPr>
            <a:xfrm>
              <a:off x="4402714" y="2631948"/>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91" name="object 91"/>
            <p:cNvSpPr/>
            <p:nvPr/>
          </p:nvSpPr>
          <p:spPr>
            <a:xfrm>
              <a:off x="3582802" y="2634996"/>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92" name="object 92"/>
            <p:cNvSpPr/>
            <p:nvPr/>
          </p:nvSpPr>
          <p:spPr>
            <a:xfrm>
              <a:off x="3582802" y="2634996"/>
              <a:ext cx="856615" cy="6350"/>
            </a:xfrm>
            <a:custGeom>
              <a:avLst/>
              <a:gdLst/>
              <a:ahLst/>
              <a:cxnLst/>
              <a:rect l="l" t="t" r="r" b="b"/>
              <a:pathLst>
                <a:path w="856614" h="6350">
                  <a:moveTo>
                    <a:pt x="819912" y="0"/>
                  </a:moveTo>
                  <a:lnTo>
                    <a:pt x="856488" y="0"/>
                  </a:lnTo>
                </a:path>
                <a:path w="856614" h="6350">
                  <a:moveTo>
                    <a:pt x="0" y="3048"/>
                  </a:moveTo>
                  <a:lnTo>
                    <a:pt x="3047" y="3048"/>
                  </a:lnTo>
                </a:path>
                <a:path w="856614" h="6350">
                  <a:moveTo>
                    <a:pt x="0" y="6095"/>
                  </a:moveTo>
                  <a:lnTo>
                    <a:pt x="3047" y="6095"/>
                  </a:lnTo>
                </a:path>
                <a:path w="856614" h="6350">
                  <a:moveTo>
                    <a:pt x="819912" y="6095"/>
                  </a:moveTo>
                  <a:lnTo>
                    <a:pt x="856488" y="6095"/>
                  </a:lnTo>
                </a:path>
              </a:pathLst>
            </a:custGeom>
            <a:ln w="3175">
              <a:solidFill>
                <a:srgbClr val="579264"/>
              </a:solidFill>
            </a:ln>
          </p:spPr>
          <p:txBody>
            <a:bodyPr wrap="square" lIns="0" tIns="0" rIns="0" bIns="0" rtlCol="0"/>
            <a:lstStyle/>
            <a:p>
              <a:endParaRPr/>
            </a:p>
          </p:txBody>
        </p:sp>
        <p:sp>
          <p:nvSpPr>
            <p:cNvPr id="93" name="object 93"/>
            <p:cNvSpPr/>
            <p:nvPr/>
          </p:nvSpPr>
          <p:spPr>
            <a:xfrm>
              <a:off x="3585850" y="2650236"/>
              <a:ext cx="3175" cy="0"/>
            </a:xfrm>
            <a:custGeom>
              <a:avLst/>
              <a:gdLst/>
              <a:ahLst/>
              <a:cxnLst/>
              <a:rect l="l" t="t" r="r" b="b"/>
              <a:pathLst>
                <a:path w="3175">
                  <a:moveTo>
                    <a:pt x="0" y="0"/>
                  </a:moveTo>
                  <a:lnTo>
                    <a:pt x="3047" y="0"/>
                  </a:lnTo>
                </a:path>
              </a:pathLst>
            </a:custGeom>
            <a:ln w="3175">
              <a:solidFill>
                <a:srgbClr val="7AA883"/>
              </a:solidFill>
            </a:ln>
          </p:spPr>
          <p:txBody>
            <a:bodyPr wrap="square" lIns="0" tIns="0" rIns="0" bIns="0" rtlCol="0"/>
            <a:lstStyle/>
            <a:p>
              <a:endParaRPr/>
            </a:p>
          </p:txBody>
        </p:sp>
        <p:sp>
          <p:nvSpPr>
            <p:cNvPr id="94" name="object 94"/>
            <p:cNvSpPr/>
            <p:nvPr/>
          </p:nvSpPr>
          <p:spPr>
            <a:xfrm>
              <a:off x="3585850" y="2653284"/>
              <a:ext cx="3175" cy="0"/>
            </a:xfrm>
            <a:custGeom>
              <a:avLst/>
              <a:gdLst/>
              <a:ahLst/>
              <a:cxnLst/>
              <a:rect l="l" t="t" r="r" b="b"/>
              <a:pathLst>
                <a:path w="3175">
                  <a:moveTo>
                    <a:pt x="0" y="0"/>
                  </a:moveTo>
                  <a:lnTo>
                    <a:pt x="3047" y="0"/>
                  </a:lnTo>
                </a:path>
              </a:pathLst>
            </a:custGeom>
            <a:ln w="3175">
              <a:solidFill>
                <a:srgbClr val="60966B"/>
              </a:solidFill>
            </a:ln>
          </p:spPr>
          <p:txBody>
            <a:bodyPr wrap="square" lIns="0" tIns="0" rIns="0" bIns="0" rtlCol="0"/>
            <a:lstStyle/>
            <a:p>
              <a:endParaRPr/>
            </a:p>
          </p:txBody>
        </p:sp>
        <p:sp>
          <p:nvSpPr>
            <p:cNvPr id="95" name="object 95"/>
            <p:cNvSpPr/>
            <p:nvPr/>
          </p:nvSpPr>
          <p:spPr>
            <a:xfrm>
              <a:off x="3585850" y="2656332"/>
              <a:ext cx="850900" cy="36830"/>
            </a:xfrm>
            <a:custGeom>
              <a:avLst/>
              <a:gdLst/>
              <a:ahLst/>
              <a:cxnLst/>
              <a:rect l="l" t="t" r="r" b="b"/>
              <a:pathLst>
                <a:path w="850900" h="36830">
                  <a:moveTo>
                    <a:pt x="0" y="0"/>
                  </a:moveTo>
                  <a:lnTo>
                    <a:pt x="3047" y="0"/>
                  </a:lnTo>
                </a:path>
                <a:path w="850900" h="36830">
                  <a:moveTo>
                    <a:pt x="813816" y="0"/>
                  </a:moveTo>
                  <a:lnTo>
                    <a:pt x="850392" y="0"/>
                  </a:lnTo>
                </a:path>
                <a:path w="850900" h="36830">
                  <a:moveTo>
                    <a:pt x="0" y="3048"/>
                  </a:moveTo>
                  <a:lnTo>
                    <a:pt x="3047" y="3048"/>
                  </a:lnTo>
                </a:path>
                <a:path w="850900" h="36830">
                  <a:moveTo>
                    <a:pt x="813816" y="3048"/>
                  </a:moveTo>
                  <a:lnTo>
                    <a:pt x="850392" y="3048"/>
                  </a:lnTo>
                </a:path>
                <a:path w="850900" h="36830">
                  <a:moveTo>
                    <a:pt x="0" y="6096"/>
                  </a:moveTo>
                  <a:lnTo>
                    <a:pt x="3047" y="6096"/>
                  </a:lnTo>
                </a:path>
                <a:path w="850900" h="36830">
                  <a:moveTo>
                    <a:pt x="813816" y="6096"/>
                  </a:moveTo>
                  <a:lnTo>
                    <a:pt x="850392" y="6096"/>
                  </a:lnTo>
                </a:path>
                <a:path w="850900" h="36830">
                  <a:moveTo>
                    <a:pt x="3048" y="21335"/>
                  </a:moveTo>
                  <a:lnTo>
                    <a:pt x="6095" y="21335"/>
                  </a:lnTo>
                </a:path>
                <a:path w="850900" h="36830">
                  <a:moveTo>
                    <a:pt x="810768" y="21335"/>
                  </a:moveTo>
                  <a:lnTo>
                    <a:pt x="847344" y="21335"/>
                  </a:lnTo>
                </a:path>
                <a:path w="850900" h="36830">
                  <a:moveTo>
                    <a:pt x="6096" y="33527"/>
                  </a:moveTo>
                  <a:lnTo>
                    <a:pt x="9143" y="33527"/>
                  </a:lnTo>
                </a:path>
                <a:path w="850900" h="36830">
                  <a:moveTo>
                    <a:pt x="6096" y="36575"/>
                  </a:moveTo>
                  <a:lnTo>
                    <a:pt x="9143" y="36575"/>
                  </a:lnTo>
                </a:path>
                <a:path w="850900" h="36830">
                  <a:moveTo>
                    <a:pt x="804672" y="36575"/>
                  </a:moveTo>
                  <a:lnTo>
                    <a:pt x="844295" y="36575"/>
                  </a:lnTo>
                </a:path>
              </a:pathLst>
            </a:custGeom>
            <a:ln w="3175">
              <a:solidFill>
                <a:srgbClr val="579264"/>
              </a:solidFill>
            </a:ln>
          </p:spPr>
          <p:txBody>
            <a:bodyPr wrap="square" lIns="0" tIns="0" rIns="0" bIns="0" rtlCol="0"/>
            <a:lstStyle/>
            <a:p>
              <a:endParaRPr/>
            </a:p>
          </p:txBody>
        </p:sp>
        <p:sp>
          <p:nvSpPr>
            <p:cNvPr id="96" name="object 96"/>
            <p:cNvSpPr/>
            <p:nvPr/>
          </p:nvSpPr>
          <p:spPr>
            <a:xfrm>
              <a:off x="3594994" y="2702052"/>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97" name="object 97"/>
            <p:cNvSpPr/>
            <p:nvPr/>
          </p:nvSpPr>
          <p:spPr>
            <a:xfrm>
              <a:off x="3594994" y="2702052"/>
              <a:ext cx="832485" cy="15240"/>
            </a:xfrm>
            <a:custGeom>
              <a:avLst/>
              <a:gdLst/>
              <a:ahLst/>
              <a:cxnLst/>
              <a:rect l="l" t="t" r="r" b="b"/>
              <a:pathLst>
                <a:path w="832485" h="15239">
                  <a:moveTo>
                    <a:pt x="792479" y="0"/>
                  </a:moveTo>
                  <a:lnTo>
                    <a:pt x="832103" y="0"/>
                  </a:lnTo>
                </a:path>
                <a:path w="832485" h="15239">
                  <a:moveTo>
                    <a:pt x="0" y="3048"/>
                  </a:moveTo>
                  <a:lnTo>
                    <a:pt x="3047" y="3048"/>
                  </a:lnTo>
                </a:path>
                <a:path w="832485" h="15239">
                  <a:moveTo>
                    <a:pt x="792479" y="3048"/>
                  </a:moveTo>
                  <a:lnTo>
                    <a:pt x="832103" y="3048"/>
                  </a:lnTo>
                </a:path>
                <a:path w="832485" h="15239">
                  <a:moveTo>
                    <a:pt x="3048" y="15239"/>
                  </a:moveTo>
                  <a:lnTo>
                    <a:pt x="6095" y="15239"/>
                  </a:lnTo>
                </a:path>
                <a:path w="832485" h="15239">
                  <a:moveTo>
                    <a:pt x="789431" y="15239"/>
                  </a:moveTo>
                  <a:lnTo>
                    <a:pt x="829055" y="15239"/>
                  </a:lnTo>
                </a:path>
              </a:pathLst>
            </a:custGeom>
            <a:ln w="3175">
              <a:solidFill>
                <a:srgbClr val="579264"/>
              </a:solidFill>
            </a:ln>
          </p:spPr>
          <p:txBody>
            <a:bodyPr wrap="square" lIns="0" tIns="0" rIns="0" bIns="0" rtlCol="0"/>
            <a:lstStyle/>
            <a:p>
              <a:endParaRPr/>
            </a:p>
          </p:txBody>
        </p:sp>
        <p:sp>
          <p:nvSpPr>
            <p:cNvPr id="98" name="object 98"/>
            <p:cNvSpPr/>
            <p:nvPr/>
          </p:nvSpPr>
          <p:spPr>
            <a:xfrm>
              <a:off x="3601090" y="2726436"/>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99" name="object 99"/>
            <p:cNvSpPr/>
            <p:nvPr/>
          </p:nvSpPr>
          <p:spPr>
            <a:xfrm>
              <a:off x="3604138" y="2735580"/>
              <a:ext cx="807720" cy="100965"/>
            </a:xfrm>
            <a:custGeom>
              <a:avLst/>
              <a:gdLst/>
              <a:ahLst/>
              <a:cxnLst/>
              <a:rect l="l" t="t" r="r" b="b"/>
              <a:pathLst>
                <a:path w="807720" h="100964">
                  <a:moveTo>
                    <a:pt x="0" y="0"/>
                  </a:moveTo>
                  <a:lnTo>
                    <a:pt x="6095" y="0"/>
                  </a:lnTo>
                </a:path>
                <a:path w="807720" h="100964">
                  <a:moveTo>
                    <a:pt x="0" y="3048"/>
                  </a:moveTo>
                  <a:lnTo>
                    <a:pt x="6095" y="3048"/>
                  </a:lnTo>
                </a:path>
                <a:path w="807720" h="100964">
                  <a:moveTo>
                    <a:pt x="6096" y="9143"/>
                  </a:moveTo>
                  <a:lnTo>
                    <a:pt x="9143" y="9143"/>
                  </a:lnTo>
                </a:path>
                <a:path w="807720" h="100964">
                  <a:moveTo>
                    <a:pt x="771144" y="9143"/>
                  </a:moveTo>
                  <a:lnTo>
                    <a:pt x="807720" y="9143"/>
                  </a:lnTo>
                </a:path>
                <a:path w="807720" h="100964">
                  <a:moveTo>
                    <a:pt x="9144" y="18287"/>
                  </a:moveTo>
                  <a:lnTo>
                    <a:pt x="12191" y="18287"/>
                  </a:lnTo>
                </a:path>
                <a:path w="807720" h="100964">
                  <a:moveTo>
                    <a:pt x="12192" y="24383"/>
                  </a:moveTo>
                  <a:lnTo>
                    <a:pt x="15239" y="24383"/>
                  </a:lnTo>
                </a:path>
                <a:path w="807720" h="100964">
                  <a:moveTo>
                    <a:pt x="762000" y="24383"/>
                  </a:moveTo>
                  <a:lnTo>
                    <a:pt x="801623" y="24383"/>
                  </a:lnTo>
                </a:path>
                <a:path w="807720" h="100964">
                  <a:moveTo>
                    <a:pt x="731520" y="79248"/>
                  </a:moveTo>
                  <a:lnTo>
                    <a:pt x="774191" y="79248"/>
                  </a:lnTo>
                </a:path>
                <a:path w="807720" h="100964">
                  <a:moveTo>
                    <a:pt x="42672" y="88391"/>
                  </a:moveTo>
                  <a:lnTo>
                    <a:pt x="48767" y="88391"/>
                  </a:lnTo>
                </a:path>
                <a:path w="807720" h="100964">
                  <a:moveTo>
                    <a:pt x="725424" y="91439"/>
                  </a:moveTo>
                  <a:lnTo>
                    <a:pt x="768095" y="91439"/>
                  </a:lnTo>
                </a:path>
                <a:path w="807720" h="100964">
                  <a:moveTo>
                    <a:pt x="51816" y="100583"/>
                  </a:moveTo>
                  <a:lnTo>
                    <a:pt x="60960" y="100583"/>
                  </a:lnTo>
                </a:path>
              </a:pathLst>
            </a:custGeom>
            <a:ln w="3175">
              <a:solidFill>
                <a:srgbClr val="579264"/>
              </a:solidFill>
            </a:ln>
          </p:spPr>
          <p:txBody>
            <a:bodyPr wrap="square" lIns="0" tIns="0" rIns="0" bIns="0" rtlCol="0"/>
            <a:lstStyle/>
            <a:p>
              <a:endParaRPr/>
            </a:p>
          </p:txBody>
        </p:sp>
        <p:pic>
          <p:nvPicPr>
            <p:cNvPr id="100" name="object 100"/>
            <p:cNvPicPr/>
            <p:nvPr/>
          </p:nvPicPr>
          <p:blipFill>
            <a:blip r:embed="rId26" cstate="print"/>
            <a:stretch>
              <a:fillRect/>
            </a:stretch>
          </p:blipFill>
          <p:spPr>
            <a:xfrm>
              <a:off x="3579754" y="2517648"/>
              <a:ext cx="864107" cy="505967"/>
            </a:xfrm>
            <a:prstGeom prst="rect">
              <a:avLst/>
            </a:prstGeom>
          </p:spPr>
        </p:pic>
        <p:sp>
          <p:nvSpPr>
            <p:cNvPr id="101" name="object 101"/>
            <p:cNvSpPr/>
            <p:nvPr/>
          </p:nvSpPr>
          <p:spPr>
            <a:xfrm>
              <a:off x="3692530" y="2881884"/>
              <a:ext cx="445134" cy="137160"/>
            </a:xfrm>
            <a:custGeom>
              <a:avLst/>
              <a:gdLst/>
              <a:ahLst/>
              <a:cxnLst/>
              <a:rect l="l" t="t" r="r" b="b"/>
              <a:pathLst>
                <a:path w="445135" h="137160">
                  <a:moveTo>
                    <a:pt x="0" y="0"/>
                  </a:moveTo>
                  <a:lnTo>
                    <a:pt x="9144" y="0"/>
                  </a:lnTo>
                </a:path>
                <a:path w="445135" h="137160">
                  <a:moveTo>
                    <a:pt x="192024" y="121920"/>
                  </a:moveTo>
                  <a:lnTo>
                    <a:pt x="445008" y="121920"/>
                  </a:lnTo>
                </a:path>
                <a:path w="445135" h="137160">
                  <a:moveTo>
                    <a:pt x="192024" y="124968"/>
                  </a:moveTo>
                  <a:lnTo>
                    <a:pt x="445008" y="124968"/>
                  </a:lnTo>
                </a:path>
                <a:path w="445135" h="137160">
                  <a:moveTo>
                    <a:pt x="219455" y="131063"/>
                  </a:moveTo>
                  <a:lnTo>
                    <a:pt x="417576" y="131063"/>
                  </a:lnTo>
                </a:path>
                <a:path w="445135" h="137160">
                  <a:moveTo>
                    <a:pt x="259079" y="137160"/>
                  </a:moveTo>
                  <a:lnTo>
                    <a:pt x="377951" y="137160"/>
                  </a:lnTo>
                </a:path>
              </a:pathLst>
            </a:custGeom>
            <a:ln w="3175">
              <a:solidFill>
                <a:srgbClr val="579264"/>
              </a:solidFill>
            </a:ln>
          </p:spPr>
          <p:txBody>
            <a:bodyPr wrap="square" lIns="0" tIns="0" rIns="0" bIns="0" rtlCol="0"/>
            <a:lstStyle/>
            <a:p>
              <a:endParaRPr/>
            </a:p>
          </p:txBody>
        </p:sp>
      </p:grpSp>
      <p:sp>
        <p:nvSpPr>
          <p:cNvPr id="102" name="object 102"/>
          <p:cNvSpPr txBox="1"/>
          <p:nvPr/>
        </p:nvSpPr>
        <p:spPr>
          <a:xfrm>
            <a:off x="4956947" y="3356862"/>
            <a:ext cx="3829685" cy="193675"/>
          </a:xfrm>
          <a:prstGeom prst="rect">
            <a:avLst/>
          </a:prstGeom>
        </p:spPr>
        <p:txBody>
          <a:bodyPr vert="horz" wrap="square" lIns="0" tIns="12700" rIns="0" bIns="0" rtlCol="0">
            <a:spAutoFit/>
          </a:bodyPr>
          <a:lstStyle/>
          <a:p>
            <a:pPr marL="12700">
              <a:lnSpc>
                <a:spcPct val="100000"/>
              </a:lnSpc>
              <a:spcBef>
                <a:spcPts val="100"/>
              </a:spcBef>
              <a:tabLst>
                <a:tab pos="963294" algn="l"/>
                <a:tab pos="2122805" algn="l"/>
                <a:tab pos="3446145" algn="l"/>
              </a:tabLst>
            </a:pPr>
            <a:r>
              <a:rPr sz="1100" spc="-10" dirty="0">
                <a:latin typeface="Microsoft Sans Serif"/>
                <a:cs typeface="Microsoft Sans Serif"/>
              </a:rPr>
              <a:t>Завершено</a:t>
            </a:r>
            <a:r>
              <a:rPr sz="1100" dirty="0">
                <a:latin typeface="Times New Roman"/>
                <a:cs typeface="Times New Roman"/>
              </a:rPr>
              <a:t>	</a:t>
            </a:r>
            <a:r>
              <a:rPr sz="1100" spc="-10" dirty="0">
                <a:latin typeface="Microsoft Sans Serif"/>
                <a:cs typeface="Microsoft Sans Serif"/>
              </a:rPr>
              <a:t>строительство</a:t>
            </a:r>
            <a:r>
              <a:rPr sz="1100" dirty="0">
                <a:latin typeface="Times New Roman"/>
                <a:cs typeface="Times New Roman"/>
              </a:rPr>
              <a:t>	</a:t>
            </a:r>
            <a:r>
              <a:rPr sz="1100" spc="-10" dirty="0">
                <a:latin typeface="Microsoft Sans Serif"/>
                <a:cs typeface="Microsoft Sans Serif"/>
              </a:rPr>
              <a:t>индустриального</a:t>
            </a:r>
            <a:r>
              <a:rPr sz="1100" dirty="0">
                <a:latin typeface="Times New Roman"/>
                <a:cs typeface="Times New Roman"/>
              </a:rPr>
              <a:t>	</a:t>
            </a:r>
            <a:r>
              <a:rPr sz="1100" spc="-10" dirty="0">
                <a:latin typeface="Microsoft Sans Serif"/>
                <a:cs typeface="Microsoft Sans Serif"/>
              </a:rPr>
              <a:t>парка</a:t>
            </a:r>
            <a:endParaRPr sz="1100">
              <a:latin typeface="Microsoft Sans Serif"/>
              <a:cs typeface="Microsoft Sans Serif"/>
            </a:endParaRPr>
          </a:p>
        </p:txBody>
      </p:sp>
      <p:sp>
        <p:nvSpPr>
          <p:cNvPr id="103" name="object 103"/>
          <p:cNvSpPr txBox="1"/>
          <p:nvPr/>
        </p:nvSpPr>
        <p:spPr>
          <a:xfrm>
            <a:off x="4777115" y="3524502"/>
            <a:ext cx="2705735" cy="361315"/>
          </a:xfrm>
          <a:prstGeom prst="rect">
            <a:avLst/>
          </a:prstGeom>
        </p:spPr>
        <p:txBody>
          <a:bodyPr vert="horz" wrap="square" lIns="0" tIns="12700" rIns="0" bIns="0" rtlCol="0">
            <a:spAutoFit/>
          </a:bodyPr>
          <a:lstStyle/>
          <a:p>
            <a:pPr marL="12700">
              <a:lnSpc>
                <a:spcPct val="100000"/>
              </a:lnSpc>
              <a:spcBef>
                <a:spcPts val="100"/>
              </a:spcBef>
            </a:pPr>
            <a:r>
              <a:rPr sz="1100" dirty="0">
                <a:latin typeface="Microsoft Sans Serif"/>
                <a:cs typeface="Microsoft Sans Serif"/>
              </a:rPr>
              <a:t>«Сафоново».</a:t>
            </a:r>
            <a:r>
              <a:rPr sz="1100" spc="-50" dirty="0">
                <a:latin typeface="Times New Roman"/>
                <a:cs typeface="Times New Roman"/>
              </a:rPr>
              <a:t> </a:t>
            </a:r>
            <a:r>
              <a:rPr sz="1100" spc="-10" dirty="0">
                <a:latin typeface="Microsoft Sans Serif"/>
                <a:cs typeface="Microsoft Sans Serif"/>
              </a:rPr>
              <a:t>Проектируемые</a:t>
            </a:r>
            <a:r>
              <a:rPr sz="1100" spc="-20" dirty="0">
                <a:latin typeface="Times New Roman"/>
                <a:cs typeface="Times New Roman"/>
              </a:rPr>
              <a:t> </a:t>
            </a:r>
            <a:r>
              <a:rPr sz="1100" spc="-10" dirty="0">
                <a:latin typeface="Microsoft Sans Serif"/>
                <a:cs typeface="Microsoft Sans Serif"/>
              </a:rPr>
              <a:t>мощности:</a:t>
            </a:r>
            <a:endParaRPr sz="1100">
              <a:latin typeface="Microsoft Sans Serif"/>
              <a:cs typeface="Microsoft Sans Serif"/>
            </a:endParaRPr>
          </a:p>
          <a:p>
            <a:pPr marL="192405">
              <a:lnSpc>
                <a:spcPct val="100000"/>
              </a:lnSpc>
              <a:spcBef>
                <a:spcPts val="5"/>
              </a:spcBef>
            </a:pPr>
            <a:r>
              <a:rPr sz="1100" dirty="0">
                <a:latin typeface="Microsoft Sans Serif"/>
                <a:cs typeface="Microsoft Sans Serif"/>
              </a:rPr>
              <a:t>-</a:t>
            </a:r>
            <a:r>
              <a:rPr sz="1100" spc="15" dirty="0">
                <a:latin typeface="Times New Roman"/>
                <a:cs typeface="Times New Roman"/>
              </a:rPr>
              <a:t> </a:t>
            </a:r>
            <a:r>
              <a:rPr sz="1100" spc="-10" dirty="0">
                <a:latin typeface="Microsoft Sans Serif"/>
                <a:cs typeface="Microsoft Sans Serif"/>
              </a:rPr>
              <a:t>электроэнергия</a:t>
            </a:r>
            <a:r>
              <a:rPr sz="1100" spc="25" dirty="0">
                <a:latin typeface="Times New Roman"/>
                <a:cs typeface="Times New Roman"/>
              </a:rPr>
              <a:t> </a:t>
            </a:r>
            <a:r>
              <a:rPr sz="1100" dirty="0">
                <a:latin typeface="Microsoft Sans Serif"/>
                <a:cs typeface="Microsoft Sans Serif"/>
              </a:rPr>
              <a:t>-</a:t>
            </a:r>
            <a:r>
              <a:rPr sz="1100" spc="25" dirty="0">
                <a:latin typeface="Times New Roman"/>
                <a:cs typeface="Times New Roman"/>
              </a:rPr>
              <a:t> </a:t>
            </a:r>
            <a:r>
              <a:rPr sz="1100" dirty="0">
                <a:latin typeface="Microsoft Sans Serif"/>
                <a:cs typeface="Microsoft Sans Serif"/>
              </a:rPr>
              <a:t>26</a:t>
            </a:r>
            <a:r>
              <a:rPr sz="1100" spc="30" dirty="0">
                <a:latin typeface="Times New Roman"/>
                <a:cs typeface="Times New Roman"/>
              </a:rPr>
              <a:t> </a:t>
            </a:r>
            <a:r>
              <a:rPr sz="1100" spc="-20" dirty="0">
                <a:latin typeface="Microsoft Sans Serif"/>
                <a:cs typeface="Microsoft Sans Serif"/>
              </a:rPr>
              <a:t>МВт;</a:t>
            </a:r>
            <a:endParaRPr sz="1100">
              <a:latin typeface="Microsoft Sans Serif"/>
              <a:cs typeface="Microsoft Sans Serif"/>
            </a:endParaRPr>
          </a:p>
        </p:txBody>
      </p:sp>
      <p:sp>
        <p:nvSpPr>
          <p:cNvPr id="104" name="object 104"/>
          <p:cNvSpPr txBox="1"/>
          <p:nvPr/>
        </p:nvSpPr>
        <p:spPr>
          <a:xfrm>
            <a:off x="4956947" y="3859782"/>
            <a:ext cx="382968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Microsoft Sans Serif"/>
                <a:cs typeface="Microsoft Sans Serif"/>
              </a:rPr>
              <a:t>-</a:t>
            </a:r>
            <a:r>
              <a:rPr sz="1100" spc="310" dirty="0">
                <a:latin typeface="Times New Roman"/>
                <a:cs typeface="Times New Roman"/>
              </a:rPr>
              <a:t> </a:t>
            </a:r>
            <a:r>
              <a:rPr sz="1100" dirty="0">
                <a:latin typeface="Microsoft Sans Serif"/>
                <a:cs typeface="Microsoft Sans Serif"/>
              </a:rPr>
              <a:t>газоснабжение</a:t>
            </a:r>
            <a:r>
              <a:rPr sz="1100" spc="300" dirty="0">
                <a:latin typeface="Times New Roman"/>
                <a:cs typeface="Times New Roman"/>
              </a:rPr>
              <a:t> </a:t>
            </a:r>
            <a:r>
              <a:rPr sz="1100" dirty="0">
                <a:latin typeface="Microsoft Sans Serif"/>
                <a:cs typeface="Microsoft Sans Serif"/>
              </a:rPr>
              <a:t>-</a:t>
            </a:r>
            <a:r>
              <a:rPr sz="1100" spc="315" dirty="0">
                <a:latin typeface="Times New Roman"/>
                <a:cs typeface="Times New Roman"/>
              </a:rPr>
              <a:t> </a:t>
            </a:r>
            <a:r>
              <a:rPr sz="1100" dirty="0">
                <a:latin typeface="Microsoft Sans Serif"/>
                <a:cs typeface="Microsoft Sans Serif"/>
              </a:rPr>
              <a:t>7200</a:t>
            </a:r>
            <a:r>
              <a:rPr sz="1100" spc="320" dirty="0">
                <a:latin typeface="Times New Roman"/>
                <a:cs typeface="Times New Roman"/>
              </a:rPr>
              <a:t> </a:t>
            </a:r>
            <a:r>
              <a:rPr sz="1100" dirty="0">
                <a:latin typeface="Microsoft Sans Serif"/>
                <a:cs typeface="Microsoft Sans Serif"/>
              </a:rPr>
              <a:t>куб.</a:t>
            </a:r>
            <a:r>
              <a:rPr sz="1100" spc="315" dirty="0">
                <a:latin typeface="Times New Roman"/>
                <a:cs typeface="Times New Roman"/>
              </a:rPr>
              <a:t> </a:t>
            </a:r>
            <a:r>
              <a:rPr sz="1100" dirty="0">
                <a:latin typeface="Microsoft Sans Serif"/>
                <a:cs typeface="Microsoft Sans Serif"/>
              </a:rPr>
              <a:t>м</a:t>
            </a:r>
            <a:r>
              <a:rPr sz="1100" spc="310" dirty="0">
                <a:latin typeface="Times New Roman"/>
                <a:cs typeface="Times New Roman"/>
              </a:rPr>
              <a:t> </a:t>
            </a:r>
            <a:r>
              <a:rPr sz="1100" dirty="0">
                <a:latin typeface="Microsoft Sans Serif"/>
                <a:cs typeface="Microsoft Sans Serif"/>
              </a:rPr>
              <a:t>в</a:t>
            </a:r>
            <a:r>
              <a:rPr sz="1100" spc="315" dirty="0">
                <a:latin typeface="Times New Roman"/>
                <a:cs typeface="Times New Roman"/>
              </a:rPr>
              <a:t> </a:t>
            </a:r>
            <a:r>
              <a:rPr sz="1100" dirty="0">
                <a:latin typeface="Microsoft Sans Serif"/>
                <a:cs typeface="Microsoft Sans Serif"/>
              </a:rPr>
              <a:t>час</a:t>
            </a:r>
            <a:r>
              <a:rPr sz="1100" spc="300" dirty="0">
                <a:latin typeface="Times New Roman"/>
                <a:cs typeface="Times New Roman"/>
              </a:rPr>
              <a:t> </a:t>
            </a:r>
            <a:r>
              <a:rPr sz="1100" dirty="0">
                <a:latin typeface="Microsoft Sans Serif"/>
                <a:cs typeface="Microsoft Sans Serif"/>
              </a:rPr>
              <a:t>(с</a:t>
            </a:r>
            <a:r>
              <a:rPr sz="1100" spc="310" dirty="0">
                <a:latin typeface="Times New Roman"/>
                <a:cs typeface="Times New Roman"/>
              </a:rPr>
              <a:t> </a:t>
            </a:r>
            <a:r>
              <a:rPr sz="1100" spc="-10" dirty="0">
                <a:latin typeface="Microsoft Sans Serif"/>
                <a:cs typeface="Microsoft Sans Serif"/>
              </a:rPr>
              <a:t>возможностью</a:t>
            </a:r>
            <a:endParaRPr sz="1100">
              <a:latin typeface="Microsoft Sans Serif"/>
              <a:cs typeface="Microsoft Sans Serif"/>
            </a:endParaRPr>
          </a:p>
        </p:txBody>
      </p:sp>
      <p:sp>
        <p:nvSpPr>
          <p:cNvPr id="105" name="object 105"/>
          <p:cNvSpPr txBox="1"/>
          <p:nvPr/>
        </p:nvSpPr>
        <p:spPr>
          <a:xfrm>
            <a:off x="4777115" y="4027422"/>
            <a:ext cx="875665" cy="193675"/>
          </a:xfrm>
          <a:prstGeom prst="rect">
            <a:avLst/>
          </a:prstGeom>
        </p:spPr>
        <p:txBody>
          <a:bodyPr vert="horz" wrap="square" lIns="0" tIns="12700" rIns="0" bIns="0" rtlCol="0">
            <a:spAutoFit/>
          </a:bodyPr>
          <a:lstStyle/>
          <a:p>
            <a:pPr marL="12700">
              <a:lnSpc>
                <a:spcPct val="100000"/>
              </a:lnSpc>
              <a:spcBef>
                <a:spcPts val="100"/>
              </a:spcBef>
            </a:pPr>
            <a:r>
              <a:rPr sz="1100" spc="-10" dirty="0">
                <a:latin typeface="Microsoft Sans Serif"/>
                <a:cs typeface="Microsoft Sans Serif"/>
              </a:rPr>
              <a:t>увеличения);</a:t>
            </a:r>
            <a:endParaRPr sz="1100">
              <a:latin typeface="Microsoft Sans Serif"/>
              <a:cs typeface="Microsoft Sans Serif"/>
            </a:endParaRPr>
          </a:p>
        </p:txBody>
      </p:sp>
      <p:sp>
        <p:nvSpPr>
          <p:cNvPr id="106" name="object 106"/>
          <p:cNvSpPr txBox="1"/>
          <p:nvPr/>
        </p:nvSpPr>
        <p:spPr>
          <a:xfrm>
            <a:off x="4956947" y="4195062"/>
            <a:ext cx="3507740"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Microsoft Sans Serif"/>
                <a:cs typeface="Microsoft Sans Serif"/>
              </a:rPr>
              <a:t>-</a:t>
            </a:r>
            <a:r>
              <a:rPr sz="1100" spc="-10" dirty="0">
                <a:latin typeface="Times New Roman"/>
                <a:cs typeface="Times New Roman"/>
              </a:rPr>
              <a:t> </a:t>
            </a:r>
            <a:r>
              <a:rPr sz="1100" spc="-10" dirty="0">
                <a:latin typeface="Microsoft Sans Serif"/>
                <a:cs typeface="Microsoft Sans Serif"/>
              </a:rPr>
              <a:t>водоснабжение</a:t>
            </a:r>
            <a:r>
              <a:rPr sz="1100" spc="-15" dirty="0">
                <a:latin typeface="Times New Roman"/>
                <a:cs typeface="Times New Roman"/>
              </a:rPr>
              <a:t> </a:t>
            </a:r>
            <a:r>
              <a:rPr sz="1100" dirty="0">
                <a:latin typeface="Microsoft Sans Serif"/>
                <a:cs typeface="Microsoft Sans Serif"/>
              </a:rPr>
              <a:t>и</a:t>
            </a:r>
            <a:r>
              <a:rPr sz="1100" spc="10" dirty="0">
                <a:latin typeface="Times New Roman"/>
                <a:cs typeface="Times New Roman"/>
              </a:rPr>
              <a:t> </a:t>
            </a:r>
            <a:r>
              <a:rPr sz="1100" dirty="0">
                <a:latin typeface="Microsoft Sans Serif"/>
                <a:cs typeface="Microsoft Sans Serif"/>
              </a:rPr>
              <a:t>водоотведение</a:t>
            </a:r>
            <a:r>
              <a:rPr sz="1100" spc="-15" dirty="0">
                <a:latin typeface="Times New Roman"/>
                <a:cs typeface="Times New Roman"/>
              </a:rPr>
              <a:t> </a:t>
            </a:r>
            <a:r>
              <a:rPr sz="1100" dirty="0">
                <a:latin typeface="Microsoft Sans Serif"/>
                <a:cs typeface="Microsoft Sans Serif"/>
              </a:rPr>
              <a:t>-</a:t>
            </a:r>
            <a:r>
              <a:rPr sz="1100" spc="5" dirty="0">
                <a:latin typeface="Times New Roman"/>
                <a:cs typeface="Times New Roman"/>
              </a:rPr>
              <a:t> </a:t>
            </a:r>
            <a:r>
              <a:rPr sz="1100" dirty="0">
                <a:latin typeface="Microsoft Sans Serif"/>
                <a:cs typeface="Microsoft Sans Serif"/>
              </a:rPr>
              <a:t>685</a:t>
            </a:r>
            <a:r>
              <a:rPr sz="1100" spc="25" dirty="0">
                <a:latin typeface="Times New Roman"/>
                <a:cs typeface="Times New Roman"/>
              </a:rPr>
              <a:t> </a:t>
            </a:r>
            <a:r>
              <a:rPr sz="1100" dirty="0">
                <a:latin typeface="Microsoft Sans Serif"/>
                <a:cs typeface="Microsoft Sans Serif"/>
              </a:rPr>
              <a:t>куб.</a:t>
            </a:r>
            <a:r>
              <a:rPr sz="1100" dirty="0">
                <a:latin typeface="Times New Roman"/>
                <a:cs typeface="Times New Roman"/>
              </a:rPr>
              <a:t> </a:t>
            </a:r>
            <a:r>
              <a:rPr sz="1100" dirty="0">
                <a:latin typeface="Microsoft Sans Serif"/>
                <a:cs typeface="Microsoft Sans Serif"/>
              </a:rPr>
              <a:t>м.</a:t>
            </a:r>
            <a:r>
              <a:rPr sz="1100" spc="20" dirty="0">
                <a:latin typeface="Times New Roman"/>
                <a:cs typeface="Times New Roman"/>
              </a:rPr>
              <a:t> </a:t>
            </a:r>
            <a:r>
              <a:rPr sz="1100" dirty="0">
                <a:latin typeface="Microsoft Sans Serif"/>
                <a:cs typeface="Microsoft Sans Serif"/>
              </a:rPr>
              <a:t>в</a:t>
            </a:r>
            <a:r>
              <a:rPr sz="1100" spc="15" dirty="0">
                <a:latin typeface="Times New Roman"/>
                <a:cs typeface="Times New Roman"/>
              </a:rPr>
              <a:t> </a:t>
            </a:r>
            <a:r>
              <a:rPr sz="1100" spc="-20" dirty="0">
                <a:latin typeface="Microsoft Sans Serif"/>
                <a:cs typeface="Microsoft Sans Serif"/>
              </a:rPr>
              <a:t>час.</a:t>
            </a:r>
            <a:endParaRPr sz="1100">
              <a:latin typeface="Microsoft Sans Serif"/>
              <a:cs typeface="Microsoft Sans Serif"/>
            </a:endParaRPr>
          </a:p>
        </p:txBody>
      </p:sp>
      <p:sp>
        <p:nvSpPr>
          <p:cNvPr id="107" name="object 107"/>
          <p:cNvSpPr txBox="1"/>
          <p:nvPr/>
        </p:nvSpPr>
        <p:spPr>
          <a:xfrm>
            <a:off x="3670692" y="2241741"/>
            <a:ext cx="675005" cy="647700"/>
          </a:xfrm>
          <a:prstGeom prst="rect">
            <a:avLst/>
          </a:prstGeom>
        </p:spPr>
        <p:txBody>
          <a:bodyPr vert="horz" wrap="square" lIns="0" tIns="62865" rIns="0" bIns="0" rtlCol="0">
            <a:spAutoFit/>
          </a:bodyPr>
          <a:lstStyle/>
          <a:p>
            <a:pPr marL="12700">
              <a:lnSpc>
                <a:spcPct val="100000"/>
              </a:lnSpc>
              <a:spcBef>
                <a:spcPts val="495"/>
              </a:spcBef>
            </a:pPr>
            <a:r>
              <a:rPr sz="1400" dirty="0">
                <a:latin typeface="Microsoft Sans Serif"/>
                <a:cs typeface="Microsoft Sans Serif"/>
              </a:rPr>
              <a:t>100,</a:t>
            </a:r>
            <a:r>
              <a:rPr lang="ru-RU" sz="1400" dirty="0">
                <a:latin typeface="Microsoft Sans Serif"/>
                <a:cs typeface="Microsoft Sans Serif"/>
              </a:rPr>
              <a:t>2</a:t>
            </a:r>
            <a:r>
              <a:rPr sz="1400" spc="-15" dirty="0">
                <a:latin typeface="Times New Roman"/>
                <a:cs typeface="Times New Roman"/>
              </a:rPr>
              <a:t> </a:t>
            </a:r>
            <a:r>
              <a:rPr sz="1400" spc="-50" dirty="0">
                <a:latin typeface="Microsoft Sans Serif"/>
                <a:cs typeface="Microsoft Sans Serif"/>
              </a:rPr>
              <a:t>%</a:t>
            </a:r>
            <a:endParaRPr sz="1400" dirty="0">
              <a:latin typeface="Microsoft Sans Serif"/>
              <a:cs typeface="Microsoft Sans Serif"/>
            </a:endParaRPr>
          </a:p>
          <a:p>
            <a:pPr marL="33655" marR="23495" indent="27305">
              <a:lnSpc>
                <a:spcPct val="100000"/>
              </a:lnSpc>
              <a:spcBef>
                <a:spcPts val="300"/>
              </a:spcBef>
            </a:pPr>
            <a:r>
              <a:rPr sz="1050" dirty="0">
                <a:latin typeface="Microsoft Sans Serif"/>
                <a:cs typeface="Microsoft Sans Serif"/>
              </a:rPr>
              <a:t>к</a:t>
            </a:r>
            <a:r>
              <a:rPr sz="1050" spc="-60" dirty="0">
                <a:latin typeface="Times New Roman"/>
                <a:cs typeface="Times New Roman"/>
              </a:rPr>
              <a:t> </a:t>
            </a:r>
            <a:r>
              <a:rPr sz="1050" spc="-10" dirty="0" err="1">
                <a:latin typeface="Microsoft Sans Serif"/>
                <a:cs typeface="Microsoft Sans Serif"/>
              </a:rPr>
              <a:t>уровню</a:t>
            </a:r>
            <a:r>
              <a:rPr sz="1050" spc="-10" dirty="0">
                <a:latin typeface="Times New Roman"/>
                <a:cs typeface="Times New Roman"/>
              </a:rPr>
              <a:t> </a:t>
            </a:r>
            <a:r>
              <a:rPr sz="1050" dirty="0">
                <a:latin typeface="Microsoft Sans Serif"/>
                <a:cs typeface="Microsoft Sans Serif"/>
              </a:rPr>
              <a:t>202</a:t>
            </a:r>
            <a:r>
              <a:rPr lang="ru-RU" sz="1050" dirty="0">
                <a:latin typeface="Microsoft Sans Serif"/>
                <a:cs typeface="Microsoft Sans Serif"/>
              </a:rPr>
              <a:t>2</a:t>
            </a:r>
            <a:r>
              <a:rPr sz="1050" spc="-15" dirty="0">
                <a:latin typeface="Times New Roman"/>
                <a:cs typeface="Times New Roman"/>
              </a:rPr>
              <a:t> </a:t>
            </a:r>
            <a:r>
              <a:rPr sz="1050" spc="-20" dirty="0">
                <a:latin typeface="Microsoft Sans Serif"/>
                <a:cs typeface="Microsoft Sans Serif"/>
              </a:rPr>
              <a:t>года</a:t>
            </a:r>
            <a:endParaRPr sz="1050" dirty="0">
              <a:latin typeface="Microsoft Sans Serif"/>
              <a:cs typeface="Microsoft Sans Serif"/>
            </a:endParaRPr>
          </a:p>
        </p:txBody>
      </p:sp>
      <p:grpSp>
        <p:nvGrpSpPr>
          <p:cNvPr id="108" name="object 108"/>
          <p:cNvGrpSpPr/>
          <p:nvPr/>
        </p:nvGrpSpPr>
        <p:grpSpPr>
          <a:xfrm>
            <a:off x="1566550" y="5036820"/>
            <a:ext cx="7559040" cy="2519680"/>
            <a:chOff x="1566550" y="5036820"/>
            <a:chExt cx="7559040" cy="2519680"/>
          </a:xfrm>
        </p:grpSpPr>
        <p:pic>
          <p:nvPicPr>
            <p:cNvPr id="109" name="object 109"/>
            <p:cNvPicPr/>
            <p:nvPr/>
          </p:nvPicPr>
          <p:blipFill>
            <a:blip r:embed="rId27" cstate="print"/>
            <a:stretch>
              <a:fillRect/>
            </a:stretch>
          </p:blipFill>
          <p:spPr>
            <a:xfrm>
              <a:off x="1566550" y="5036820"/>
              <a:ext cx="7559039" cy="2519171"/>
            </a:xfrm>
            <a:prstGeom prst="rect">
              <a:avLst/>
            </a:prstGeom>
          </p:spPr>
        </p:pic>
        <p:pic>
          <p:nvPicPr>
            <p:cNvPr id="110" name="object 110"/>
            <p:cNvPicPr/>
            <p:nvPr/>
          </p:nvPicPr>
          <p:blipFill>
            <a:blip r:embed="rId28" cstate="print"/>
            <a:stretch>
              <a:fillRect/>
            </a:stretch>
          </p:blipFill>
          <p:spPr>
            <a:xfrm>
              <a:off x="4712086" y="5036820"/>
              <a:ext cx="3398519" cy="1552955"/>
            </a:xfrm>
            <a:prstGeom prst="rect">
              <a:avLst/>
            </a:prstGeom>
          </p:spPr>
        </p:pic>
        <p:sp>
          <p:nvSpPr>
            <p:cNvPr id="111" name="object 111"/>
            <p:cNvSpPr/>
            <p:nvPr/>
          </p:nvSpPr>
          <p:spPr>
            <a:xfrm>
              <a:off x="4699893" y="5036820"/>
              <a:ext cx="3423285" cy="1565275"/>
            </a:xfrm>
            <a:custGeom>
              <a:avLst/>
              <a:gdLst/>
              <a:ahLst/>
              <a:cxnLst/>
              <a:rect l="l" t="t" r="r" b="b"/>
              <a:pathLst>
                <a:path w="3423284" h="1565275">
                  <a:moveTo>
                    <a:pt x="12191" y="1559051"/>
                  </a:moveTo>
                  <a:lnTo>
                    <a:pt x="12191" y="1456943"/>
                  </a:lnTo>
                  <a:lnTo>
                    <a:pt x="0" y="1456943"/>
                  </a:lnTo>
                  <a:lnTo>
                    <a:pt x="0" y="1559051"/>
                  </a:lnTo>
                  <a:lnTo>
                    <a:pt x="12191" y="1559051"/>
                  </a:lnTo>
                  <a:close/>
                </a:path>
                <a:path w="3423284" h="1565275">
                  <a:moveTo>
                    <a:pt x="12191" y="1418843"/>
                  </a:moveTo>
                  <a:lnTo>
                    <a:pt x="12191" y="1318259"/>
                  </a:lnTo>
                  <a:lnTo>
                    <a:pt x="0" y="1318259"/>
                  </a:lnTo>
                  <a:lnTo>
                    <a:pt x="0" y="1418843"/>
                  </a:lnTo>
                  <a:lnTo>
                    <a:pt x="12191" y="1418843"/>
                  </a:lnTo>
                  <a:close/>
                </a:path>
                <a:path w="3423284" h="1565275">
                  <a:moveTo>
                    <a:pt x="12191" y="1280159"/>
                  </a:moveTo>
                  <a:lnTo>
                    <a:pt x="12191" y="1178051"/>
                  </a:lnTo>
                  <a:lnTo>
                    <a:pt x="0" y="1178051"/>
                  </a:lnTo>
                  <a:lnTo>
                    <a:pt x="0" y="1280159"/>
                  </a:lnTo>
                  <a:lnTo>
                    <a:pt x="12191" y="1280159"/>
                  </a:lnTo>
                  <a:close/>
                </a:path>
                <a:path w="3423284" h="1565275">
                  <a:moveTo>
                    <a:pt x="12191" y="1139951"/>
                  </a:moveTo>
                  <a:lnTo>
                    <a:pt x="12191" y="1037843"/>
                  </a:lnTo>
                  <a:lnTo>
                    <a:pt x="0" y="1037843"/>
                  </a:lnTo>
                  <a:lnTo>
                    <a:pt x="0" y="1139951"/>
                  </a:lnTo>
                  <a:lnTo>
                    <a:pt x="12191" y="1139951"/>
                  </a:lnTo>
                  <a:close/>
                </a:path>
                <a:path w="3423284" h="1565275">
                  <a:moveTo>
                    <a:pt x="12191" y="999743"/>
                  </a:moveTo>
                  <a:lnTo>
                    <a:pt x="12191" y="899159"/>
                  </a:lnTo>
                  <a:lnTo>
                    <a:pt x="0" y="899159"/>
                  </a:lnTo>
                  <a:lnTo>
                    <a:pt x="0" y="999743"/>
                  </a:lnTo>
                  <a:lnTo>
                    <a:pt x="12191" y="999743"/>
                  </a:lnTo>
                  <a:close/>
                </a:path>
                <a:path w="3423284" h="1565275">
                  <a:moveTo>
                    <a:pt x="12191" y="861059"/>
                  </a:moveTo>
                  <a:lnTo>
                    <a:pt x="12191" y="758951"/>
                  </a:lnTo>
                  <a:lnTo>
                    <a:pt x="0" y="758951"/>
                  </a:lnTo>
                  <a:lnTo>
                    <a:pt x="0" y="861059"/>
                  </a:lnTo>
                  <a:lnTo>
                    <a:pt x="12191" y="861059"/>
                  </a:lnTo>
                  <a:close/>
                </a:path>
                <a:path w="3423284" h="1565275">
                  <a:moveTo>
                    <a:pt x="12191" y="720851"/>
                  </a:moveTo>
                  <a:lnTo>
                    <a:pt x="12191" y="618743"/>
                  </a:lnTo>
                  <a:lnTo>
                    <a:pt x="0" y="618743"/>
                  </a:lnTo>
                  <a:lnTo>
                    <a:pt x="0" y="720851"/>
                  </a:lnTo>
                  <a:lnTo>
                    <a:pt x="12191" y="720851"/>
                  </a:lnTo>
                  <a:close/>
                </a:path>
                <a:path w="3423284" h="1565275">
                  <a:moveTo>
                    <a:pt x="12191" y="580643"/>
                  </a:moveTo>
                  <a:lnTo>
                    <a:pt x="12191" y="480059"/>
                  </a:lnTo>
                  <a:lnTo>
                    <a:pt x="0" y="480059"/>
                  </a:lnTo>
                  <a:lnTo>
                    <a:pt x="0" y="580643"/>
                  </a:lnTo>
                  <a:lnTo>
                    <a:pt x="12191" y="580643"/>
                  </a:lnTo>
                  <a:close/>
                </a:path>
                <a:path w="3423284" h="1565275">
                  <a:moveTo>
                    <a:pt x="12191" y="441959"/>
                  </a:moveTo>
                  <a:lnTo>
                    <a:pt x="12191" y="339851"/>
                  </a:lnTo>
                  <a:lnTo>
                    <a:pt x="0" y="339851"/>
                  </a:lnTo>
                  <a:lnTo>
                    <a:pt x="0" y="441959"/>
                  </a:lnTo>
                  <a:lnTo>
                    <a:pt x="12191" y="441959"/>
                  </a:lnTo>
                  <a:close/>
                </a:path>
                <a:path w="3423284" h="1565275">
                  <a:moveTo>
                    <a:pt x="12191" y="301751"/>
                  </a:moveTo>
                  <a:lnTo>
                    <a:pt x="12191" y="199643"/>
                  </a:lnTo>
                  <a:lnTo>
                    <a:pt x="0" y="199643"/>
                  </a:lnTo>
                  <a:lnTo>
                    <a:pt x="0" y="301751"/>
                  </a:lnTo>
                  <a:lnTo>
                    <a:pt x="12191" y="301751"/>
                  </a:lnTo>
                  <a:close/>
                </a:path>
                <a:path w="3423284" h="1565275">
                  <a:moveTo>
                    <a:pt x="12191" y="161543"/>
                  </a:moveTo>
                  <a:lnTo>
                    <a:pt x="12191" y="60959"/>
                  </a:lnTo>
                  <a:lnTo>
                    <a:pt x="0" y="60959"/>
                  </a:lnTo>
                  <a:lnTo>
                    <a:pt x="0" y="161543"/>
                  </a:lnTo>
                  <a:lnTo>
                    <a:pt x="12191" y="161543"/>
                  </a:lnTo>
                  <a:close/>
                </a:path>
                <a:path w="3423284" h="1565275">
                  <a:moveTo>
                    <a:pt x="12191" y="22859"/>
                  </a:moveTo>
                  <a:lnTo>
                    <a:pt x="12191" y="0"/>
                  </a:lnTo>
                  <a:lnTo>
                    <a:pt x="0" y="0"/>
                  </a:lnTo>
                  <a:lnTo>
                    <a:pt x="0" y="22859"/>
                  </a:lnTo>
                  <a:lnTo>
                    <a:pt x="12191" y="22859"/>
                  </a:lnTo>
                  <a:close/>
                </a:path>
                <a:path w="3423284" h="1565275">
                  <a:moveTo>
                    <a:pt x="3422903" y="53339"/>
                  </a:moveTo>
                  <a:lnTo>
                    <a:pt x="3422903" y="0"/>
                  </a:lnTo>
                  <a:lnTo>
                    <a:pt x="3410711" y="0"/>
                  </a:lnTo>
                  <a:lnTo>
                    <a:pt x="3410711" y="53339"/>
                  </a:lnTo>
                  <a:lnTo>
                    <a:pt x="3422903" y="53339"/>
                  </a:lnTo>
                  <a:close/>
                </a:path>
                <a:path w="3423284" h="1565275">
                  <a:moveTo>
                    <a:pt x="3422903" y="193547"/>
                  </a:moveTo>
                  <a:lnTo>
                    <a:pt x="3422903" y="91439"/>
                  </a:lnTo>
                  <a:lnTo>
                    <a:pt x="3410711" y="91439"/>
                  </a:lnTo>
                  <a:lnTo>
                    <a:pt x="3410711" y="193547"/>
                  </a:lnTo>
                  <a:lnTo>
                    <a:pt x="3422903" y="193547"/>
                  </a:lnTo>
                  <a:close/>
                </a:path>
                <a:path w="3423284" h="1565275">
                  <a:moveTo>
                    <a:pt x="3422903" y="333755"/>
                  </a:moveTo>
                  <a:lnTo>
                    <a:pt x="3422903" y="231647"/>
                  </a:lnTo>
                  <a:lnTo>
                    <a:pt x="3410711" y="231647"/>
                  </a:lnTo>
                  <a:lnTo>
                    <a:pt x="3410711" y="333755"/>
                  </a:lnTo>
                  <a:lnTo>
                    <a:pt x="3422903" y="333755"/>
                  </a:lnTo>
                  <a:close/>
                </a:path>
                <a:path w="3423284" h="1565275">
                  <a:moveTo>
                    <a:pt x="3422903" y="472439"/>
                  </a:moveTo>
                  <a:lnTo>
                    <a:pt x="3422903" y="371855"/>
                  </a:lnTo>
                  <a:lnTo>
                    <a:pt x="3410711" y="371855"/>
                  </a:lnTo>
                  <a:lnTo>
                    <a:pt x="3410711" y="472439"/>
                  </a:lnTo>
                  <a:lnTo>
                    <a:pt x="3422903" y="472439"/>
                  </a:lnTo>
                  <a:close/>
                </a:path>
                <a:path w="3423284" h="1565275">
                  <a:moveTo>
                    <a:pt x="3422903" y="612647"/>
                  </a:moveTo>
                  <a:lnTo>
                    <a:pt x="3422903" y="510539"/>
                  </a:lnTo>
                  <a:lnTo>
                    <a:pt x="3410711" y="510539"/>
                  </a:lnTo>
                  <a:lnTo>
                    <a:pt x="3410711" y="612647"/>
                  </a:lnTo>
                  <a:lnTo>
                    <a:pt x="3422903" y="612647"/>
                  </a:lnTo>
                  <a:close/>
                </a:path>
                <a:path w="3423284" h="1565275">
                  <a:moveTo>
                    <a:pt x="3422903" y="752855"/>
                  </a:moveTo>
                  <a:lnTo>
                    <a:pt x="3422903" y="650747"/>
                  </a:lnTo>
                  <a:lnTo>
                    <a:pt x="3410711" y="650747"/>
                  </a:lnTo>
                  <a:lnTo>
                    <a:pt x="3410711" y="752855"/>
                  </a:lnTo>
                  <a:lnTo>
                    <a:pt x="3422903" y="752855"/>
                  </a:lnTo>
                  <a:close/>
                </a:path>
                <a:path w="3423284" h="1565275">
                  <a:moveTo>
                    <a:pt x="3422903" y="891539"/>
                  </a:moveTo>
                  <a:lnTo>
                    <a:pt x="3422903" y="790955"/>
                  </a:lnTo>
                  <a:lnTo>
                    <a:pt x="3410711" y="790955"/>
                  </a:lnTo>
                  <a:lnTo>
                    <a:pt x="3410711" y="891539"/>
                  </a:lnTo>
                  <a:lnTo>
                    <a:pt x="3422903" y="891539"/>
                  </a:lnTo>
                  <a:close/>
                </a:path>
                <a:path w="3423284" h="1565275">
                  <a:moveTo>
                    <a:pt x="3422903" y="1031747"/>
                  </a:moveTo>
                  <a:lnTo>
                    <a:pt x="3422903" y="929639"/>
                  </a:lnTo>
                  <a:lnTo>
                    <a:pt x="3410711" y="929639"/>
                  </a:lnTo>
                  <a:lnTo>
                    <a:pt x="3410711" y="1031747"/>
                  </a:lnTo>
                  <a:lnTo>
                    <a:pt x="3422903" y="1031747"/>
                  </a:lnTo>
                  <a:close/>
                </a:path>
                <a:path w="3423284" h="1565275">
                  <a:moveTo>
                    <a:pt x="3422903" y="1171955"/>
                  </a:moveTo>
                  <a:lnTo>
                    <a:pt x="3422903" y="1069847"/>
                  </a:lnTo>
                  <a:lnTo>
                    <a:pt x="3410711" y="1069847"/>
                  </a:lnTo>
                  <a:lnTo>
                    <a:pt x="3410711" y="1171955"/>
                  </a:lnTo>
                  <a:lnTo>
                    <a:pt x="3422903" y="1171955"/>
                  </a:lnTo>
                  <a:close/>
                </a:path>
                <a:path w="3423284" h="1565275">
                  <a:moveTo>
                    <a:pt x="3422903" y="1310639"/>
                  </a:moveTo>
                  <a:lnTo>
                    <a:pt x="3422903" y="1210055"/>
                  </a:lnTo>
                  <a:lnTo>
                    <a:pt x="3410711" y="1210055"/>
                  </a:lnTo>
                  <a:lnTo>
                    <a:pt x="3410711" y="1310639"/>
                  </a:lnTo>
                  <a:lnTo>
                    <a:pt x="3422903" y="1310639"/>
                  </a:lnTo>
                  <a:close/>
                </a:path>
                <a:path w="3423284" h="1565275">
                  <a:moveTo>
                    <a:pt x="3422903" y="1450847"/>
                  </a:moveTo>
                  <a:lnTo>
                    <a:pt x="3422903" y="1348739"/>
                  </a:lnTo>
                  <a:lnTo>
                    <a:pt x="3410711" y="1348739"/>
                  </a:lnTo>
                  <a:lnTo>
                    <a:pt x="3410711" y="1450847"/>
                  </a:lnTo>
                  <a:lnTo>
                    <a:pt x="3422903" y="1450847"/>
                  </a:lnTo>
                  <a:close/>
                </a:path>
                <a:path w="3423284" h="1565275">
                  <a:moveTo>
                    <a:pt x="3416807" y="1552955"/>
                  </a:moveTo>
                  <a:lnTo>
                    <a:pt x="3384803" y="1552955"/>
                  </a:lnTo>
                  <a:lnTo>
                    <a:pt x="3384803" y="1565147"/>
                  </a:lnTo>
                  <a:lnTo>
                    <a:pt x="3410711" y="1565147"/>
                  </a:lnTo>
                  <a:lnTo>
                    <a:pt x="3410711" y="1559051"/>
                  </a:lnTo>
                  <a:lnTo>
                    <a:pt x="3416807" y="1552955"/>
                  </a:lnTo>
                  <a:close/>
                </a:path>
                <a:path w="3423284" h="1565275">
                  <a:moveTo>
                    <a:pt x="3422903" y="1562099"/>
                  </a:moveTo>
                  <a:lnTo>
                    <a:pt x="3422903" y="1488947"/>
                  </a:lnTo>
                  <a:lnTo>
                    <a:pt x="3410711" y="1488947"/>
                  </a:lnTo>
                  <a:lnTo>
                    <a:pt x="3410711" y="1552955"/>
                  </a:lnTo>
                  <a:lnTo>
                    <a:pt x="3416807" y="1552955"/>
                  </a:lnTo>
                  <a:lnTo>
                    <a:pt x="3416807" y="1565147"/>
                  </a:lnTo>
                  <a:lnTo>
                    <a:pt x="3419855" y="1565147"/>
                  </a:lnTo>
                  <a:lnTo>
                    <a:pt x="3422903" y="1562099"/>
                  </a:lnTo>
                  <a:close/>
                </a:path>
                <a:path w="3423284" h="1565275">
                  <a:moveTo>
                    <a:pt x="3416807" y="1565147"/>
                  </a:moveTo>
                  <a:lnTo>
                    <a:pt x="3416807" y="1552955"/>
                  </a:lnTo>
                  <a:lnTo>
                    <a:pt x="3410711" y="1559051"/>
                  </a:lnTo>
                  <a:lnTo>
                    <a:pt x="3410711" y="1565147"/>
                  </a:lnTo>
                  <a:lnTo>
                    <a:pt x="3416807" y="1565147"/>
                  </a:lnTo>
                  <a:close/>
                </a:path>
                <a:path w="3423284" h="1565275">
                  <a:moveTo>
                    <a:pt x="3346703" y="1565147"/>
                  </a:moveTo>
                  <a:lnTo>
                    <a:pt x="3346703" y="1552955"/>
                  </a:lnTo>
                  <a:lnTo>
                    <a:pt x="3244595" y="1552955"/>
                  </a:lnTo>
                  <a:lnTo>
                    <a:pt x="3244595" y="1565147"/>
                  </a:lnTo>
                  <a:lnTo>
                    <a:pt x="3346703" y="1565147"/>
                  </a:lnTo>
                  <a:close/>
                </a:path>
                <a:path w="3423284" h="1565275">
                  <a:moveTo>
                    <a:pt x="3206495" y="1565147"/>
                  </a:moveTo>
                  <a:lnTo>
                    <a:pt x="3206495" y="1552955"/>
                  </a:lnTo>
                  <a:lnTo>
                    <a:pt x="3105911" y="1552955"/>
                  </a:lnTo>
                  <a:lnTo>
                    <a:pt x="3105911" y="1565147"/>
                  </a:lnTo>
                  <a:lnTo>
                    <a:pt x="3206495" y="1565147"/>
                  </a:lnTo>
                  <a:close/>
                </a:path>
                <a:path w="3423284" h="1565275">
                  <a:moveTo>
                    <a:pt x="3067811" y="1565147"/>
                  </a:moveTo>
                  <a:lnTo>
                    <a:pt x="3067811" y="1552955"/>
                  </a:lnTo>
                  <a:lnTo>
                    <a:pt x="2965703" y="1552955"/>
                  </a:lnTo>
                  <a:lnTo>
                    <a:pt x="2965703" y="1565147"/>
                  </a:lnTo>
                  <a:lnTo>
                    <a:pt x="3067811" y="1565147"/>
                  </a:lnTo>
                  <a:close/>
                </a:path>
                <a:path w="3423284" h="1565275">
                  <a:moveTo>
                    <a:pt x="2927603" y="1565147"/>
                  </a:moveTo>
                  <a:lnTo>
                    <a:pt x="2927603" y="1552955"/>
                  </a:lnTo>
                  <a:lnTo>
                    <a:pt x="2825495" y="1552955"/>
                  </a:lnTo>
                  <a:lnTo>
                    <a:pt x="2825495" y="1565147"/>
                  </a:lnTo>
                  <a:lnTo>
                    <a:pt x="2927603" y="1565147"/>
                  </a:lnTo>
                  <a:close/>
                </a:path>
                <a:path w="3423284" h="1565275">
                  <a:moveTo>
                    <a:pt x="2787395" y="1565147"/>
                  </a:moveTo>
                  <a:lnTo>
                    <a:pt x="2787395" y="1552955"/>
                  </a:lnTo>
                  <a:lnTo>
                    <a:pt x="2686811" y="1552955"/>
                  </a:lnTo>
                  <a:lnTo>
                    <a:pt x="2686811" y="1565147"/>
                  </a:lnTo>
                  <a:lnTo>
                    <a:pt x="2787395" y="1565147"/>
                  </a:lnTo>
                  <a:close/>
                </a:path>
                <a:path w="3423284" h="1565275">
                  <a:moveTo>
                    <a:pt x="2648711" y="1565147"/>
                  </a:moveTo>
                  <a:lnTo>
                    <a:pt x="2648711" y="1552955"/>
                  </a:lnTo>
                  <a:lnTo>
                    <a:pt x="2546603" y="1552955"/>
                  </a:lnTo>
                  <a:lnTo>
                    <a:pt x="2546603" y="1565147"/>
                  </a:lnTo>
                  <a:lnTo>
                    <a:pt x="2648711" y="1565147"/>
                  </a:lnTo>
                  <a:close/>
                </a:path>
                <a:path w="3423284" h="1565275">
                  <a:moveTo>
                    <a:pt x="2508503" y="1565147"/>
                  </a:moveTo>
                  <a:lnTo>
                    <a:pt x="2508503" y="1552955"/>
                  </a:lnTo>
                  <a:lnTo>
                    <a:pt x="2406395" y="1552955"/>
                  </a:lnTo>
                  <a:lnTo>
                    <a:pt x="2406395" y="1565147"/>
                  </a:lnTo>
                  <a:lnTo>
                    <a:pt x="2508503" y="1565147"/>
                  </a:lnTo>
                  <a:close/>
                </a:path>
                <a:path w="3423284" h="1565275">
                  <a:moveTo>
                    <a:pt x="2368295" y="1565147"/>
                  </a:moveTo>
                  <a:lnTo>
                    <a:pt x="2368295" y="1552955"/>
                  </a:lnTo>
                  <a:lnTo>
                    <a:pt x="2267711" y="1552955"/>
                  </a:lnTo>
                  <a:lnTo>
                    <a:pt x="2267711" y="1565147"/>
                  </a:lnTo>
                  <a:lnTo>
                    <a:pt x="2368295" y="1565147"/>
                  </a:lnTo>
                  <a:close/>
                </a:path>
                <a:path w="3423284" h="1565275">
                  <a:moveTo>
                    <a:pt x="2229611" y="1565147"/>
                  </a:moveTo>
                  <a:lnTo>
                    <a:pt x="2229611" y="1552955"/>
                  </a:lnTo>
                  <a:lnTo>
                    <a:pt x="2127503" y="1552955"/>
                  </a:lnTo>
                  <a:lnTo>
                    <a:pt x="2127503" y="1565147"/>
                  </a:lnTo>
                  <a:lnTo>
                    <a:pt x="2229611" y="1565147"/>
                  </a:lnTo>
                  <a:close/>
                </a:path>
                <a:path w="3423284" h="1565275">
                  <a:moveTo>
                    <a:pt x="2089403" y="1565147"/>
                  </a:moveTo>
                  <a:lnTo>
                    <a:pt x="2089403" y="1552955"/>
                  </a:lnTo>
                  <a:lnTo>
                    <a:pt x="1987295" y="1552955"/>
                  </a:lnTo>
                  <a:lnTo>
                    <a:pt x="1987295" y="1565147"/>
                  </a:lnTo>
                  <a:lnTo>
                    <a:pt x="2089403" y="1565147"/>
                  </a:lnTo>
                  <a:close/>
                </a:path>
                <a:path w="3423284" h="1565275">
                  <a:moveTo>
                    <a:pt x="1949195" y="1565147"/>
                  </a:moveTo>
                  <a:lnTo>
                    <a:pt x="1949195" y="1552955"/>
                  </a:lnTo>
                  <a:lnTo>
                    <a:pt x="1848611" y="1552955"/>
                  </a:lnTo>
                  <a:lnTo>
                    <a:pt x="1848611" y="1565147"/>
                  </a:lnTo>
                  <a:lnTo>
                    <a:pt x="1949195" y="1565147"/>
                  </a:lnTo>
                  <a:close/>
                </a:path>
                <a:path w="3423284" h="1565275">
                  <a:moveTo>
                    <a:pt x="1810511" y="1565147"/>
                  </a:moveTo>
                  <a:lnTo>
                    <a:pt x="1810511" y="1552955"/>
                  </a:lnTo>
                  <a:lnTo>
                    <a:pt x="1708403" y="1552955"/>
                  </a:lnTo>
                  <a:lnTo>
                    <a:pt x="1708403" y="1565147"/>
                  </a:lnTo>
                  <a:lnTo>
                    <a:pt x="1810511" y="1565147"/>
                  </a:lnTo>
                  <a:close/>
                </a:path>
                <a:path w="3423284" h="1565275">
                  <a:moveTo>
                    <a:pt x="1670303" y="1565147"/>
                  </a:moveTo>
                  <a:lnTo>
                    <a:pt x="1670303" y="1552955"/>
                  </a:lnTo>
                  <a:lnTo>
                    <a:pt x="1568195" y="1552955"/>
                  </a:lnTo>
                  <a:lnTo>
                    <a:pt x="1568195" y="1565147"/>
                  </a:lnTo>
                  <a:lnTo>
                    <a:pt x="1670303" y="1565147"/>
                  </a:lnTo>
                  <a:close/>
                </a:path>
                <a:path w="3423284" h="1565275">
                  <a:moveTo>
                    <a:pt x="1530095" y="1565147"/>
                  </a:moveTo>
                  <a:lnTo>
                    <a:pt x="1530095" y="1552955"/>
                  </a:lnTo>
                  <a:lnTo>
                    <a:pt x="1429511" y="1552955"/>
                  </a:lnTo>
                  <a:lnTo>
                    <a:pt x="1429511" y="1565147"/>
                  </a:lnTo>
                  <a:lnTo>
                    <a:pt x="1530095" y="1565147"/>
                  </a:lnTo>
                  <a:close/>
                </a:path>
                <a:path w="3423284" h="1565275">
                  <a:moveTo>
                    <a:pt x="1391411" y="1565147"/>
                  </a:moveTo>
                  <a:lnTo>
                    <a:pt x="1391411" y="1552955"/>
                  </a:lnTo>
                  <a:lnTo>
                    <a:pt x="1289303" y="1552955"/>
                  </a:lnTo>
                  <a:lnTo>
                    <a:pt x="1289303" y="1565147"/>
                  </a:lnTo>
                  <a:lnTo>
                    <a:pt x="1391411" y="1565147"/>
                  </a:lnTo>
                  <a:close/>
                </a:path>
                <a:path w="3423284" h="1565275">
                  <a:moveTo>
                    <a:pt x="1251203" y="1565147"/>
                  </a:moveTo>
                  <a:lnTo>
                    <a:pt x="1251203" y="1552955"/>
                  </a:lnTo>
                  <a:lnTo>
                    <a:pt x="1149095" y="1552955"/>
                  </a:lnTo>
                  <a:lnTo>
                    <a:pt x="1149095" y="1565147"/>
                  </a:lnTo>
                  <a:lnTo>
                    <a:pt x="1251203" y="1565147"/>
                  </a:lnTo>
                  <a:close/>
                </a:path>
                <a:path w="3423284" h="1565275">
                  <a:moveTo>
                    <a:pt x="1110995" y="1565147"/>
                  </a:moveTo>
                  <a:lnTo>
                    <a:pt x="1110995" y="1552955"/>
                  </a:lnTo>
                  <a:lnTo>
                    <a:pt x="1010411" y="1552955"/>
                  </a:lnTo>
                  <a:lnTo>
                    <a:pt x="1010411" y="1565147"/>
                  </a:lnTo>
                  <a:lnTo>
                    <a:pt x="1110995" y="1565147"/>
                  </a:lnTo>
                  <a:close/>
                </a:path>
                <a:path w="3423284" h="1565275">
                  <a:moveTo>
                    <a:pt x="972311" y="1565147"/>
                  </a:moveTo>
                  <a:lnTo>
                    <a:pt x="972311" y="1552955"/>
                  </a:lnTo>
                  <a:lnTo>
                    <a:pt x="870203" y="1552955"/>
                  </a:lnTo>
                  <a:lnTo>
                    <a:pt x="870203" y="1565147"/>
                  </a:lnTo>
                  <a:lnTo>
                    <a:pt x="972311" y="1565147"/>
                  </a:lnTo>
                  <a:close/>
                </a:path>
                <a:path w="3423284" h="1565275">
                  <a:moveTo>
                    <a:pt x="832103" y="1565147"/>
                  </a:moveTo>
                  <a:lnTo>
                    <a:pt x="832103" y="1552955"/>
                  </a:lnTo>
                  <a:lnTo>
                    <a:pt x="729995" y="1552955"/>
                  </a:lnTo>
                  <a:lnTo>
                    <a:pt x="729995" y="1565147"/>
                  </a:lnTo>
                  <a:lnTo>
                    <a:pt x="832103" y="1565147"/>
                  </a:lnTo>
                  <a:close/>
                </a:path>
                <a:path w="3423284" h="1565275">
                  <a:moveTo>
                    <a:pt x="691895" y="1565147"/>
                  </a:moveTo>
                  <a:lnTo>
                    <a:pt x="691895" y="1552955"/>
                  </a:lnTo>
                  <a:lnTo>
                    <a:pt x="591311" y="1552955"/>
                  </a:lnTo>
                  <a:lnTo>
                    <a:pt x="591311" y="1565147"/>
                  </a:lnTo>
                  <a:lnTo>
                    <a:pt x="691895" y="1565147"/>
                  </a:lnTo>
                  <a:close/>
                </a:path>
                <a:path w="3423284" h="1565275">
                  <a:moveTo>
                    <a:pt x="553211" y="1565147"/>
                  </a:moveTo>
                  <a:lnTo>
                    <a:pt x="553211" y="1552955"/>
                  </a:lnTo>
                  <a:lnTo>
                    <a:pt x="451103" y="1552955"/>
                  </a:lnTo>
                  <a:lnTo>
                    <a:pt x="451103" y="1565147"/>
                  </a:lnTo>
                  <a:lnTo>
                    <a:pt x="553211" y="1565147"/>
                  </a:lnTo>
                  <a:close/>
                </a:path>
                <a:path w="3423284" h="1565275">
                  <a:moveTo>
                    <a:pt x="413003" y="1565147"/>
                  </a:moveTo>
                  <a:lnTo>
                    <a:pt x="413003" y="1552955"/>
                  </a:lnTo>
                  <a:lnTo>
                    <a:pt x="310895" y="1552955"/>
                  </a:lnTo>
                  <a:lnTo>
                    <a:pt x="310895" y="1565147"/>
                  </a:lnTo>
                  <a:lnTo>
                    <a:pt x="413003" y="1565147"/>
                  </a:lnTo>
                  <a:close/>
                </a:path>
                <a:path w="3423284" h="1565275">
                  <a:moveTo>
                    <a:pt x="272795" y="1565147"/>
                  </a:moveTo>
                  <a:lnTo>
                    <a:pt x="272795" y="1552955"/>
                  </a:lnTo>
                  <a:lnTo>
                    <a:pt x="172211" y="1552955"/>
                  </a:lnTo>
                  <a:lnTo>
                    <a:pt x="172211" y="1565147"/>
                  </a:lnTo>
                  <a:lnTo>
                    <a:pt x="272795" y="1565147"/>
                  </a:lnTo>
                  <a:close/>
                </a:path>
                <a:path w="3423284" h="1565275">
                  <a:moveTo>
                    <a:pt x="134111" y="1565147"/>
                  </a:moveTo>
                  <a:lnTo>
                    <a:pt x="134111" y="1552955"/>
                  </a:lnTo>
                  <a:lnTo>
                    <a:pt x="32003" y="1552955"/>
                  </a:lnTo>
                  <a:lnTo>
                    <a:pt x="32003" y="1565147"/>
                  </a:lnTo>
                  <a:lnTo>
                    <a:pt x="134111" y="1565147"/>
                  </a:lnTo>
                  <a:close/>
                </a:path>
              </a:pathLst>
            </a:custGeom>
            <a:solidFill>
              <a:srgbClr val="000000"/>
            </a:solidFill>
          </p:spPr>
          <p:txBody>
            <a:bodyPr wrap="square" lIns="0" tIns="0" rIns="0" bIns="0" rtlCol="0"/>
            <a:lstStyle/>
            <a:p>
              <a:endParaRPr/>
            </a:p>
          </p:txBody>
        </p:sp>
      </p:grpSp>
      <p:sp>
        <p:nvSpPr>
          <p:cNvPr id="112" name="object 112"/>
          <p:cNvSpPr txBox="1"/>
          <p:nvPr/>
        </p:nvSpPr>
        <p:spPr>
          <a:xfrm>
            <a:off x="5020955" y="5011925"/>
            <a:ext cx="3013075" cy="193675"/>
          </a:xfrm>
          <a:prstGeom prst="rect">
            <a:avLst/>
          </a:prstGeom>
        </p:spPr>
        <p:txBody>
          <a:bodyPr vert="horz" wrap="square" lIns="0" tIns="12700" rIns="0" bIns="0" rtlCol="0">
            <a:spAutoFit/>
          </a:bodyPr>
          <a:lstStyle/>
          <a:p>
            <a:pPr marL="12700">
              <a:lnSpc>
                <a:spcPct val="100000"/>
              </a:lnSpc>
              <a:spcBef>
                <a:spcPts val="100"/>
              </a:spcBef>
              <a:tabLst>
                <a:tab pos="415925" algn="l"/>
                <a:tab pos="1365885" algn="l"/>
                <a:tab pos="2654935" algn="l"/>
              </a:tabLst>
            </a:pPr>
            <a:r>
              <a:rPr sz="1100" spc="-25" dirty="0">
                <a:latin typeface="Calibri"/>
                <a:cs typeface="Calibri"/>
              </a:rPr>
              <a:t>На</a:t>
            </a:r>
            <a:r>
              <a:rPr sz="1100" dirty="0">
                <a:latin typeface="Times New Roman"/>
                <a:cs typeface="Times New Roman"/>
              </a:rPr>
              <a:t>	</a:t>
            </a:r>
            <a:r>
              <a:rPr sz="1100" spc="-10" dirty="0">
                <a:latin typeface="Calibri"/>
                <a:cs typeface="Calibri"/>
              </a:rPr>
              <a:t>территории</a:t>
            </a:r>
            <a:r>
              <a:rPr sz="1100" dirty="0">
                <a:latin typeface="Times New Roman"/>
                <a:cs typeface="Times New Roman"/>
              </a:rPr>
              <a:t>	</a:t>
            </a:r>
            <a:r>
              <a:rPr sz="1100" spc="-10" dirty="0">
                <a:latin typeface="Calibri"/>
                <a:cs typeface="Calibri"/>
              </a:rPr>
              <a:t>Индустриального</a:t>
            </a:r>
            <a:r>
              <a:rPr sz="1100" dirty="0">
                <a:latin typeface="Times New Roman"/>
                <a:cs typeface="Times New Roman"/>
              </a:rPr>
              <a:t>	</a:t>
            </a:r>
            <a:r>
              <a:rPr sz="1100" spc="-20" dirty="0">
                <a:latin typeface="Calibri"/>
                <a:cs typeface="Calibri"/>
              </a:rPr>
              <a:t>парка</a:t>
            </a:r>
            <a:endParaRPr sz="1100">
              <a:latin typeface="Calibri"/>
              <a:cs typeface="Calibri"/>
            </a:endParaRPr>
          </a:p>
        </p:txBody>
      </p:sp>
      <p:sp>
        <p:nvSpPr>
          <p:cNvPr id="113" name="object 113"/>
          <p:cNvSpPr txBox="1"/>
          <p:nvPr/>
        </p:nvSpPr>
        <p:spPr>
          <a:xfrm>
            <a:off x="7073783" y="5179566"/>
            <a:ext cx="959485" cy="361315"/>
          </a:xfrm>
          <a:prstGeom prst="rect">
            <a:avLst/>
          </a:prstGeom>
        </p:spPr>
        <p:txBody>
          <a:bodyPr vert="horz" wrap="square" lIns="0" tIns="12700" rIns="0" bIns="0" rtlCol="0">
            <a:spAutoFit/>
          </a:bodyPr>
          <a:lstStyle/>
          <a:p>
            <a:pPr marR="6350" algn="r">
              <a:lnSpc>
                <a:spcPct val="100000"/>
              </a:lnSpc>
              <a:spcBef>
                <a:spcPts val="100"/>
              </a:spcBef>
            </a:pPr>
            <a:r>
              <a:rPr sz="1100" spc="-10" dirty="0">
                <a:latin typeface="Calibri"/>
                <a:cs typeface="Calibri"/>
              </a:rPr>
              <a:t>реализация</a:t>
            </a:r>
            <a:endParaRPr sz="1100">
              <a:latin typeface="Calibri"/>
              <a:cs typeface="Calibri"/>
            </a:endParaRPr>
          </a:p>
          <a:p>
            <a:pPr marR="5080" algn="r">
              <a:lnSpc>
                <a:spcPct val="100000"/>
              </a:lnSpc>
            </a:pPr>
            <a:r>
              <a:rPr sz="1100" spc="-10" dirty="0">
                <a:latin typeface="Calibri"/>
                <a:cs typeface="Calibri"/>
              </a:rPr>
              <a:t>«Строительство</a:t>
            </a:r>
            <a:endParaRPr sz="1100">
              <a:latin typeface="Calibri"/>
              <a:cs typeface="Calibri"/>
            </a:endParaRPr>
          </a:p>
        </p:txBody>
      </p:sp>
      <p:sp>
        <p:nvSpPr>
          <p:cNvPr id="114" name="object 114"/>
          <p:cNvSpPr txBox="1"/>
          <p:nvPr/>
        </p:nvSpPr>
        <p:spPr>
          <a:xfrm>
            <a:off x="4841123" y="5179566"/>
            <a:ext cx="1040130" cy="528955"/>
          </a:xfrm>
          <a:prstGeom prst="rect">
            <a:avLst/>
          </a:prstGeom>
        </p:spPr>
        <p:txBody>
          <a:bodyPr vert="horz" wrap="square" lIns="0" tIns="12700" rIns="0" bIns="0" rtlCol="0">
            <a:spAutoFit/>
          </a:bodyPr>
          <a:lstStyle/>
          <a:p>
            <a:pPr marL="12700" marR="5080">
              <a:lnSpc>
                <a:spcPct val="100000"/>
              </a:lnSpc>
              <a:spcBef>
                <a:spcPts val="100"/>
              </a:spcBef>
            </a:pPr>
            <a:r>
              <a:rPr sz="1100" spc="-10" dirty="0">
                <a:latin typeface="Calibri"/>
                <a:cs typeface="Calibri"/>
              </a:rPr>
              <a:t>«Сафоново»</a:t>
            </a:r>
            <a:r>
              <a:rPr sz="1100" spc="-10" dirty="0">
                <a:latin typeface="Times New Roman"/>
                <a:cs typeface="Times New Roman"/>
              </a:rPr>
              <a:t> </a:t>
            </a:r>
            <a:r>
              <a:rPr sz="1100" spc="-10" dirty="0">
                <a:latin typeface="Calibri"/>
                <a:cs typeface="Calibri"/>
              </a:rPr>
              <a:t>инвестиционные</a:t>
            </a:r>
            <a:r>
              <a:rPr sz="1100" spc="-10" dirty="0">
                <a:latin typeface="Times New Roman"/>
                <a:cs typeface="Times New Roman"/>
              </a:rPr>
              <a:t> </a:t>
            </a:r>
            <a:r>
              <a:rPr sz="1100" spc="-10" dirty="0">
                <a:latin typeface="Calibri"/>
                <a:cs typeface="Calibri"/>
              </a:rPr>
              <a:t>льнокомбината,</a:t>
            </a:r>
            <a:endParaRPr sz="1100">
              <a:latin typeface="Calibri"/>
              <a:cs typeface="Calibri"/>
            </a:endParaRPr>
          </a:p>
        </p:txBody>
      </p:sp>
      <p:sp>
        <p:nvSpPr>
          <p:cNvPr id="115" name="object 115"/>
          <p:cNvSpPr txBox="1"/>
          <p:nvPr/>
        </p:nvSpPr>
        <p:spPr>
          <a:xfrm>
            <a:off x="6005459" y="5179566"/>
            <a:ext cx="858519" cy="528955"/>
          </a:xfrm>
          <a:prstGeom prst="rect">
            <a:avLst/>
          </a:prstGeom>
        </p:spPr>
        <p:txBody>
          <a:bodyPr vert="horz" wrap="square" lIns="0" tIns="12700" rIns="0" bIns="0" rtlCol="0">
            <a:spAutoFit/>
          </a:bodyPr>
          <a:lstStyle/>
          <a:p>
            <a:pPr marL="12700" marR="5080" indent="35560" algn="ctr">
              <a:lnSpc>
                <a:spcPct val="100000"/>
              </a:lnSpc>
              <a:spcBef>
                <a:spcPts val="100"/>
              </a:spcBef>
            </a:pPr>
            <a:r>
              <a:rPr sz="1100" spc="-10" dirty="0">
                <a:latin typeface="Calibri"/>
                <a:cs typeface="Calibri"/>
              </a:rPr>
              <a:t>завершена</a:t>
            </a:r>
            <a:r>
              <a:rPr sz="1100" spc="-10" dirty="0">
                <a:latin typeface="Times New Roman"/>
                <a:cs typeface="Times New Roman"/>
              </a:rPr>
              <a:t> </a:t>
            </a:r>
            <a:r>
              <a:rPr sz="1100" spc="-10" dirty="0">
                <a:latin typeface="Calibri"/>
                <a:cs typeface="Calibri"/>
              </a:rPr>
              <a:t>проекты</a:t>
            </a:r>
            <a:r>
              <a:rPr sz="1100" spc="-10" dirty="0">
                <a:latin typeface="Times New Roman"/>
                <a:cs typeface="Times New Roman"/>
              </a:rPr>
              <a:t> </a:t>
            </a:r>
            <a:r>
              <a:rPr sz="1100" spc="-10" dirty="0">
                <a:latin typeface="Calibri"/>
                <a:cs typeface="Calibri"/>
              </a:rPr>
              <a:t>включающего</a:t>
            </a:r>
            <a:endParaRPr sz="1100">
              <a:latin typeface="Calibri"/>
              <a:cs typeface="Calibri"/>
            </a:endParaRPr>
          </a:p>
        </p:txBody>
      </p:sp>
      <p:sp>
        <p:nvSpPr>
          <p:cNvPr id="116" name="object 116"/>
          <p:cNvSpPr txBox="1"/>
          <p:nvPr/>
        </p:nvSpPr>
        <p:spPr>
          <a:xfrm>
            <a:off x="7037206" y="5514845"/>
            <a:ext cx="995680" cy="193675"/>
          </a:xfrm>
          <a:prstGeom prst="rect">
            <a:avLst/>
          </a:prstGeom>
        </p:spPr>
        <p:txBody>
          <a:bodyPr vert="horz" wrap="square" lIns="0" tIns="12700" rIns="0" bIns="0" rtlCol="0">
            <a:spAutoFit/>
          </a:bodyPr>
          <a:lstStyle/>
          <a:p>
            <a:pPr marL="12700">
              <a:lnSpc>
                <a:spcPct val="100000"/>
              </a:lnSpc>
              <a:spcBef>
                <a:spcPts val="100"/>
              </a:spcBef>
              <a:tabLst>
                <a:tab pos="836930" algn="l"/>
              </a:tabLst>
            </a:pPr>
            <a:r>
              <a:rPr sz="1100" spc="-10" dirty="0">
                <a:latin typeface="Calibri"/>
                <a:cs typeface="Calibri"/>
              </a:rPr>
              <a:t>льнозавод</a:t>
            </a:r>
            <a:r>
              <a:rPr sz="1100" dirty="0">
                <a:latin typeface="Times New Roman"/>
                <a:cs typeface="Times New Roman"/>
              </a:rPr>
              <a:t>	</a:t>
            </a:r>
            <a:r>
              <a:rPr sz="1100" spc="-25" dirty="0">
                <a:latin typeface="Calibri"/>
                <a:cs typeface="Calibri"/>
              </a:rPr>
              <a:t>по</a:t>
            </a:r>
            <a:endParaRPr sz="1100">
              <a:latin typeface="Calibri"/>
              <a:cs typeface="Calibri"/>
            </a:endParaRPr>
          </a:p>
        </p:txBody>
      </p:sp>
      <p:sp>
        <p:nvSpPr>
          <p:cNvPr id="117" name="object 117"/>
          <p:cNvSpPr txBox="1"/>
          <p:nvPr/>
        </p:nvSpPr>
        <p:spPr>
          <a:xfrm>
            <a:off x="4841123" y="5682485"/>
            <a:ext cx="3190875" cy="696595"/>
          </a:xfrm>
          <a:prstGeom prst="rect">
            <a:avLst/>
          </a:prstGeom>
        </p:spPr>
        <p:txBody>
          <a:bodyPr vert="horz" wrap="square" lIns="0" tIns="12700" rIns="0" bIns="0" rtlCol="0">
            <a:spAutoFit/>
          </a:bodyPr>
          <a:lstStyle/>
          <a:p>
            <a:pPr marL="12700" algn="just">
              <a:lnSpc>
                <a:spcPct val="100000"/>
              </a:lnSpc>
              <a:spcBef>
                <a:spcPts val="100"/>
              </a:spcBef>
            </a:pPr>
            <a:r>
              <a:rPr sz="1100" dirty="0">
                <a:latin typeface="Calibri"/>
                <a:cs typeface="Calibri"/>
              </a:rPr>
              <a:t>переработке</a:t>
            </a:r>
            <a:r>
              <a:rPr sz="1100" spc="175" dirty="0">
                <a:latin typeface="Times New Roman"/>
                <a:cs typeface="Times New Roman"/>
              </a:rPr>
              <a:t>  </a:t>
            </a:r>
            <a:r>
              <a:rPr sz="1100" dirty="0">
                <a:latin typeface="Calibri"/>
                <a:cs typeface="Calibri"/>
              </a:rPr>
              <a:t>льнотресты</a:t>
            </a:r>
            <a:r>
              <a:rPr sz="1100" spc="175" dirty="0">
                <a:latin typeface="Times New Roman"/>
                <a:cs typeface="Times New Roman"/>
              </a:rPr>
              <a:t>  </a:t>
            </a:r>
            <a:r>
              <a:rPr sz="1100" dirty="0">
                <a:latin typeface="Calibri"/>
                <a:cs typeface="Calibri"/>
              </a:rPr>
              <a:t>и</a:t>
            </a:r>
            <a:r>
              <a:rPr sz="1100" spc="180" dirty="0">
                <a:latin typeface="Times New Roman"/>
                <a:cs typeface="Times New Roman"/>
              </a:rPr>
              <a:t>  </a:t>
            </a:r>
            <a:r>
              <a:rPr sz="1100" dirty="0">
                <a:latin typeface="Calibri"/>
                <a:cs typeface="Calibri"/>
              </a:rPr>
              <a:t>фабрику</a:t>
            </a:r>
            <a:r>
              <a:rPr sz="1100" spc="175" dirty="0">
                <a:latin typeface="Times New Roman"/>
                <a:cs typeface="Times New Roman"/>
              </a:rPr>
              <a:t>  </a:t>
            </a:r>
            <a:r>
              <a:rPr sz="1100" dirty="0">
                <a:latin typeface="Calibri"/>
                <a:cs typeface="Calibri"/>
              </a:rPr>
              <a:t>пряжи»</a:t>
            </a:r>
            <a:r>
              <a:rPr sz="1100" spc="170" dirty="0">
                <a:latin typeface="Times New Roman"/>
                <a:cs typeface="Times New Roman"/>
              </a:rPr>
              <a:t>  </a:t>
            </a:r>
            <a:r>
              <a:rPr sz="1100" spc="-50" dirty="0">
                <a:latin typeface="Calibri"/>
                <a:cs typeface="Calibri"/>
              </a:rPr>
              <a:t>и</a:t>
            </a:r>
            <a:endParaRPr sz="1100">
              <a:latin typeface="Calibri"/>
              <a:cs typeface="Calibri"/>
            </a:endParaRPr>
          </a:p>
          <a:p>
            <a:pPr marL="12700" marR="5080" algn="just">
              <a:lnSpc>
                <a:spcPct val="100000"/>
              </a:lnSpc>
            </a:pPr>
            <a:r>
              <a:rPr sz="1100" dirty="0">
                <a:latin typeface="Calibri"/>
                <a:cs typeface="Calibri"/>
              </a:rPr>
              <a:t>«Строительство</a:t>
            </a:r>
            <a:r>
              <a:rPr sz="1100" spc="340" dirty="0">
                <a:latin typeface="Times New Roman"/>
                <a:cs typeface="Times New Roman"/>
              </a:rPr>
              <a:t>  </a:t>
            </a:r>
            <a:r>
              <a:rPr sz="1100" dirty="0">
                <a:latin typeface="Calibri"/>
                <a:cs typeface="Calibri"/>
              </a:rPr>
              <a:t>предприятия</a:t>
            </a:r>
            <a:r>
              <a:rPr sz="1100" spc="340" dirty="0">
                <a:latin typeface="Times New Roman"/>
                <a:cs typeface="Times New Roman"/>
              </a:rPr>
              <a:t>  </a:t>
            </a:r>
            <a:r>
              <a:rPr sz="1100" dirty="0">
                <a:latin typeface="Calibri"/>
                <a:cs typeface="Calibri"/>
              </a:rPr>
              <a:t>по</a:t>
            </a:r>
            <a:r>
              <a:rPr sz="1100" spc="340" dirty="0">
                <a:latin typeface="Times New Roman"/>
                <a:cs typeface="Times New Roman"/>
              </a:rPr>
              <a:t>  </a:t>
            </a:r>
            <a:r>
              <a:rPr sz="1100" spc="-10" dirty="0">
                <a:latin typeface="Calibri"/>
                <a:cs typeface="Calibri"/>
              </a:rPr>
              <a:t>производству</a:t>
            </a:r>
            <a:r>
              <a:rPr sz="1100" spc="-10" dirty="0">
                <a:latin typeface="Times New Roman"/>
                <a:cs typeface="Times New Roman"/>
              </a:rPr>
              <a:t> </a:t>
            </a:r>
            <a:r>
              <a:rPr sz="1100" dirty="0">
                <a:latin typeface="Calibri"/>
                <a:cs typeface="Calibri"/>
              </a:rPr>
              <a:t>специальных</a:t>
            </a:r>
            <a:r>
              <a:rPr sz="1100" spc="40" dirty="0">
                <a:latin typeface="Times New Roman"/>
                <a:cs typeface="Times New Roman"/>
              </a:rPr>
              <a:t> </a:t>
            </a:r>
            <a:r>
              <a:rPr sz="1100" dirty="0">
                <a:latin typeface="Calibri"/>
                <a:cs typeface="Calibri"/>
              </a:rPr>
              <a:t>добавок</a:t>
            </a:r>
            <a:r>
              <a:rPr sz="1100" spc="40" dirty="0">
                <a:latin typeface="Times New Roman"/>
                <a:cs typeface="Times New Roman"/>
              </a:rPr>
              <a:t> </a:t>
            </a:r>
            <a:r>
              <a:rPr sz="1100" dirty="0">
                <a:latin typeface="Calibri"/>
                <a:cs typeface="Calibri"/>
              </a:rPr>
              <a:t>для</a:t>
            </a:r>
            <a:r>
              <a:rPr sz="1100" spc="45" dirty="0">
                <a:latin typeface="Times New Roman"/>
                <a:cs typeface="Times New Roman"/>
              </a:rPr>
              <a:t> </a:t>
            </a:r>
            <a:r>
              <a:rPr sz="1100" dirty="0">
                <a:latin typeface="Calibri"/>
                <a:cs typeface="Calibri"/>
              </a:rPr>
              <a:t>связующих</a:t>
            </a:r>
            <a:r>
              <a:rPr sz="1100" spc="40" dirty="0">
                <a:latin typeface="Times New Roman"/>
                <a:cs typeface="Times New Roman"/>
              </a:rPr>
              <a:t> </a:t>
            </a:r>
            <a:r>
              <a:rPr sz="1100" dirty="0">
                <a:latin typeface="Calibri"/>
                <a:cs typeface="Calibri"/>
              </a:rPr>
              <a:t>материалов</a:t>
            </a:r>
            <a:r>
              <a:rPr sz="1100" spc="30" dirty="0">
                <a:latin typeface="Times New Roman"/>
                <a:cs typeface="Times New Roman"/>
              </a:rPr>
              <a:t> </a:t>
            </a:r>
            <a:r>
              <a:rPr sz="1100" spc="-50" dirty="0">
                <a:latin typeface="Calibri"/>
                <a:cs typeface="Calibri"/>
              </a:rPr>
              <a:t>в</a:t>
            </a:r>
            <a:r>
              <a:rPr sz="1100" spc="-50" dirty="0">
                <a:latin typeface="Times New Roman"/>
                <a:cs typeface="Times New Roman"/>
              </a:rPr>
              <a:t> </a:t>
            </a:r>
            <a:r>
              <a:rPr sz="1100" spc="-10" dirty="0">
                <a:latin typeface="Calibri"/>
                <a:cs typeface="Calibri"/>
              </a:rPr>
              <a:t>строительной</a:t>
            </a:r>
            <a:r>
              <a:rPr sz="1100" spc="15" dirty="0">
                <a:latin typeface="Times New Roman"/>
                <a:cs typeface="Times New Roman"/>
              </a:rPr>
              <a:t> </a:t>
            </a:r>
            <a:r>
              <a:rPr sz="1100" spc="-10" dirty="0">
                <a:latin typeface="Calibri"/>
                <a:cs typeface="Calibri"/>
              </a:rPr>
              <a:t>отрасли»</a:t>
            </a:r>
            <a:endParaRPr sz="1100">
              <a:latin typeface="Calibri"/>
              <a:cs typeface="Calibri"/>
            </a:endParaRPr>
          </a:p>
        </p:txBody>
      </p:sp>
      <p:pic>
        <p:nvPicPr>
          <p:cNvPr id="118" name="object 118"/>
          <p:cNvPicPr/>
          <p:nvPr/>
        </p:nvPicPr>
        <p:blipFill>
          <a:blip r:embed="rId29" cstate="print"/>
          <a:stretch>
            <a:fillRect/>
          </a:stretch>
        </p:blipFill>
        <p:spPr>
          <a:xfrm>
            <a:off x="1848490" y="5036820"/>
            <a:ext cx="2510027" cy="1556004"/>
          </a:xfrm>
          <a:prstGeom prst="rect">
            <a:avLst/>
          </a:prstGeom>
        </p:spPr>
      </p:pic>
      <p:sp>
        <p:nvSpPr>
          <p:cNvPr id="119" name="object 119"/>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22</a:t>
            </a:fld>
            <a:endParaRPr spc="-25" dirty="0"/>
          </a:p>
        </p:txBody>
      </p:sp>
      <p:pic>
        <p:nvPicPr>
          <p:cNvPr id="120" name="Рисунок 119"/>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96318" y="1176528"/>
            <a:ext cx="2423160" cy="848867"/>
          </a:xfrm>
          <a:prstGeom prst="rect">
            <a:avLst/>
          </a:prstGeom>
        </p:spPr>
      </p:pic>
      <p:pic>
        <p:nvPicPr>
          <p:cNvPr id="3" name="object 3"/>
          <p:cNvPicPr/>
          <p:nvPr/>
        </p:nvPicPr>
        <p:blipFill>
          <a:blip r:embed="rId3" cstate="print"/>
          <a:stretch>
            <a:fillRect/>
          </a:stretch>
        </p:blipFill>
        <p:spPr>
          <a:xfrm>
            <a:off x="3628521" y="155448"/>
            <a:ext cx="5497067" cy="768095"/>
          </a:xfrm>
          <a:prstGeom prst="rect">
            <a:avLst/>
          </a:prstGeom>
        </p:spPr>
      </p:pic>
      <p:sp>
        <p:nvSpPr>
          <p:cNvPr id="4" name="object 4"/>
          <p:cNvSpPr txBox="1"/>
          <p:nvPr/>
        </p:nvSpPr>
        <p:spPr>
          <a:xfrm>
            <a:off x="2192412" y="1204975"/>
            <a:ext cx="2085975" cy="756920"/>
          </a:xfrm>
          <a:prstGeom prst="rect">
            <a:avLst/>
          </a:prstGeom>
        </p:spPr>
        <p:txBody>
          <a:bodyPr vert="horz" wrap="square" lIns="0" tIns="12065" rIns="0" bIns="0" rtlCol="0">
            <a:spAutoFit/>
          </a:bodyPr>
          <a:lstStyle/>
          <a:p>
            <a:pPr marL="12700" marR="5080" indent="1905" algn="ctr">
              <a:lnSpc>
                <a:spcPct val="100000"/>
              </a:lnSpc>
              <a:spcBef>
                <a:spcPts val="95"/>
              </a:spcBef>
            </a:pPr>
            <a:r>
              <a:rPr sz="1600" b="1" spc="-10" dirty="0">
                <a:solidFill>
                  <a:srgbClr val="007EAC"/>
                </a:solidFill>
                <a:latin typeface="Arial"/>
                <a:cs typeface="Arial"/>
              </a:rPr>
              <a:t>Количество</a:t>
            </a:r>
            <a:r>
              <a:rPr sz="1600" spc="-10" dirty="0">
                <a:solidFill>
                  <a:srgbClr val="007EAC"/>
                </a:solidFill>
                <a:latin typeface="Times New Roman"/>
                <a:cs typeface="Times New Roman"/>
              </a:rPr>
              <a:t> </a:t>
            </a:r>
            <a:r>
              <a:rPr sz="1600" b="1" spc="-10" dirty="0">
                <a:solidFill>
                  <a:srgbClr val="007EAC"/>
                </a:solidFill>
                <a:latin typeface="Arial"/>
                <a:cs typeface="Arial"/>
              </a:rPr>
              <a:t>предприятий</a:t>
            </a:r>
            <a:r>
              <a:rPr sz="1600" spc="-10" dirty="0">
                <a:solidFill>
                  <a:srgbClr val="007EAC"/>
                </a:solidFill>
                <a:latin typeface="Times New Roman"/>
                <a:cs typeface="Times New Roman"/>
              </a:rPr>
              <a:t> </a:t>
            </a:r>
            <a:r>
              <a:rPr sz="1600" b="1" dirty="0">
                <a:solidFill>
                  <a:srgbClr val="007EAC"/>
                </a:solidFill>
                <a:latin typeface="Arial"/>
                <a:cs typeface="Arial"/>
              </a:rPr>
              <a:t>розничной</a:t>
            </a:r>
            <a:r>
              <a:rPr sz="1600" spc="-50" dirty="0">
                <a:solidFill>
                  <a:srgbClr val="007EAC"/>
                </a:solidFill>
                <a:latin typeface="Times New Roman"/>
                <a:cs typeface="Times New Roman"/>
              </a:rPr>
              <a:t> </a:t>
            </a:r>
            <a:r>
              <a:rPr sz="1600" b="1" spc="-20" dirty="0">
                <a:solidFill>
                  <a:srgbClr val="007EAC"/>
                </a:solidFill>
                <a:latin typeface="Arial"/>
                <a:cs typeface="Arial"/>
              </a:rPr>
              <a:t>торговли</a:t>
            </a:r>
            <a:endParaRPr sz="1600">
              <a:latin typeface="Arial"/>
              <a:cs typeface="Arial"/>
            </a:endParaRPr>
          </a:p>
        </p:txBody>
      </p:sp>
      <p:sp>
        <p:nvSpPr>
          <p:cNvPr id="5" name="object 5"/>
          <p:cNvSpPr txBox="1"/>
          <p:nvPr/>
        </p:nvSpPr>
        <p:spPr>
          <a:xfrm>
            <a:off x="5269367" y="1560067"/>
            <a:ext cx="1704339" cy="574040"/>
          </a:xfrm>
          <a:prstGeom prst="rect">
            <a:avLst/>
          </a:prstGeom>
        </p:spPr>
        <p:txBody>
          <a:bodyPr vert="horz" wrap="square" lIns="0" tIns="12700" rIns="0" bIns="0" rtlCol="0">
            <a:spAutoFit/>
          </a:bodyPr>
          <a:lstStyle/>
          <a:p>
            <a:pPr marL="391795" marR="5080" indent="-379730">
              <a:lnSpc>
                <a:spcPct val="100000"/>
              </a:lnSpc>
              <a:spcBef>
                <a:spcPts val="100"/>
              </a:spcBef>
            </a:pPr>
            <a:r>
              <a:rPr sz="1800" b="1" spc="-20" dirty="0">
                <a:solidFill>
                  <a:srgbClr val="007EAC"/>
                </a:solidFill>
                <a:latin typeface="Arial"/>
                <a:cs typeface="Arial"/>
              </a:rPr>
              <a:t>Общественное</a:t>
            </a:r>
            <a:r>
              <a:rPr sz="1800" spc="-20" dirty="0">
                <a:solidFill>
                  <a:srgbClr val="007EAC"/>
                </a:solidFill>
                <a:latin typeface="Times New Roman"/>
                <a:cs typeface="Times New Roman"/>
              </a:rPr>
              <a:t> </a:t>
            </a:r>
            <a:r>
              <a:rPr sz="1800" b="1" spc="-10" dirty="0">
                <a:solidFill>
                  <a:srgbClr val="007EAC"/>
                </a:solidFill>
                <a:latin typeface="Arial"/>
                <a:cs typeface="Arial"/>
              </a:rPr>
              <a:t>питание</a:t>
            </a:r>
            <a:endParaRPr sz="1800">
              <a:latin typeface="Arial"/>
              <a:cs typeface="Arial"/>
            </a:endParaRPr>
          </a:p>
        </p:txBody>
      </p:sp>
      <p:pic>
        <p:nvPicPr>
          <p:cNvPr id="6" name="object 6"/>
          <p:cNvPicPr/>
          <p:nvPr/>
        </p:nvPicPr>
        <p:blipFill>
          <a:blip r:embed="rId4" cstate="print"/>
          <a:stretch>
            <a:fillRect/>
          </a:stretch>
        </p:blipFill>
        <p:spPr>
          <a:xfrm>
            <a:off x="7238878" y="1129283"/>
            <a:ext cx="1461515" cy="1388363"/>
          </a:xfrm>
          <a:prstGeom prst="rect">
            <a:avLst/>
          </a:prstGeom>
        </p:spPr>
      </p:pic>
      <p:sp>
        <p:nvSpPr>
          <p:cNvPr id="7" name="object 7"/>
          <p:cNvSpPr txBox="1"/>
          <p:nvPr/>
        </p:nvSpPr>
        <p:spPr>
          <a:xfrm>
            <a:off x="7593466" y="1427479"/>
            <a:ext cx="702945" cy="756920"/>
          </a:xfrm>
          <a:prstGeom prst="rect">
            <a:avLst/>
          </a:prstGeom>
        </p:spPr>
        <p:txBody>
          <a:bodyPr vert="horz" wrap="square" lIns="0" tIns="12700" rIns="0" bIns="0" rtlCol="0">
            <a:spAutoFit/>
          </a:bodyPr>
          <a:lstStyle/>
          <a:p>
            <a:pPr marL="12700">
              <a:lnSpc>
                <a:spcPct val="100000"/>
              </a:lnSpc>
              <a:spcBef>
                <a:spcPts val="100"/>
              </a:spcBef>
            </a:pPr>
            <a:r>
              <a:rPr lang="en-US" sz="4800" b="1" spc="-25" dirty="0" smtClean="0">
                <a:solidFill>
                  <a:srgbClr val="FFFFFF"/>
                </a:solidFill>
                <a:latin typeface="Arial"/>
                <a:cs typeface="Arial"/>
              </a:rPr>
              <a:t>80</a:t>
            </a:r>
            <a:endParaRPr sz="4800" dirty="0">
              <a:latin typeface="Arial"/>
              <a:cs typeface="Arial"/>
            </a:endParaRPr>
          </a:p>
        </p:txBody>
      </p:sp>
      <p:grpSp>
        <p:nvGrpSpPr>
          <p:cNvPr id="8" name="object 8"/>
          <p:cNvGrpSpPr/>
          <p:nvPr/>
        </p:nvGrpSpPr>
        <p:grpSpPr>
          <a:xfrm>
            <a:off x="1566550" y="2080260"/>
            <a:ext cx="7559040" cy="2956560"/>
            <a:chOff x="1566550" y="2080260"/>
            <a:chExt cx="7559040" cy="2956560"/>
          </a:xfrm>
        </p:grpSpPr>
        <p:pic>
          <p:nvPicPr>
            <p:cNvPr id="9" name="object 9"/>
            <p:cNvPicPr/>
            <p:nvPr/>
          </p:nvPicPr>
          <p:blipFill>
            <a:blip r:embed="rId5" cstate="print"/>
            <a:stretch>
              <a:fillRect/>
            </a:stretch>
          </p:blipFill>
          <p:spPr>
            <a:xfrm>
              <a:off x="2264542" y="2084832"/>
              <a:ext cx="214884" cy="32004"/>
            </a:xfrm>
            <a:prstGeom prst="rect">
              <a:avLst/>
            </a:prstGeom>
          </p:spPr>
        </p:pic>
        <p:sp>
          <p:nvSpPr>
            <p:cNvPr id="10" name="object 10"/>
            <p:cNvSpPr/>
            <p:nvPr/>
          </p:nvSpPr>
          <p:spPr>
            <a:xfrm>
              <a:off x="2461138" y="2114550"/>
              <a:ext cx="18415" cy="0"/>
            </a:xfrm>
            <a:custGeom>
              <a:avLst/>
              <a:gdLst/>
              <a:ahLst/>
              <a:cxnLst/>
              <a:rect l="l" t="t" r="r" b="b"/>
              <a:pathLst>
                <a:path w="18414">
                  <a:moveTo>
                    <a:pt x="0" y="0"/>
                  </a:moveTo>
                  <a:lnTo>
                    <a:pt x="18288" y="0"/>
                  </a:lnTo>
                </a:path>
              </a:pathLst>
            </a:custGeom>
            <a:ln w="4572">
              <a:solidFill>
                <a:srgbClr val="4D9F44"/>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2666878" y="2080260"/>
              <a:ext cx="137160" cy="59436"/>
            </a:xfrm>
            <a:prstGeom prst="rect">
              <a:avLst/>
            </a:prstGeom>
          </p:spPr>
        </p:pic>
        <p:pic>
          <p:nvPicPr>
            <p:cNvPr id="12" name="object 12"/>
            <p:cNvPicPr/>
            <p:nvPr/>
          </p:nvPicPr>
          <p:blipFill>
            <a:blip r:embed="rId7" cstate="print"/>
            <a:stretch>
              <a:fillRect/>
            </a:stretch>
          </p:blipFill>
          <p:spPr>
            <a:xfrm>
              <a:off x="2666878" y="2139696"/>
              <a:ext cx="137160" cy="9144"/>
            </a:xfrm>
            <a:prstGeom prst="rect">
              <a:avLst/>
            </a:prstGeom>
          </p:spPr>
        </p:pic>
        <p:sp>
          <p:nvSpPr>
            <p:cNvPr id="13" name="object 13"/>
            <p:cNvSpPr/>
            <p:nvPr/>
          </p:nvSpPr>
          <p:spPr>
            <a:xfrm>
              <a:off x="2666878" y="2151126"/>
              <a:ext cx="137160" cy="5080"/>
            </a:xfrm>
            <a:custGeom>
              <a:avLst/>
              <a:gdLst/>
              <a:ahLst/>
              <a:cxnLst/>
              <a:rect l="l" t="t" r="r" b="b"/>
              <a:pathLst>
                <a:path w="137160" h="5080">
                  <a:moveTo>
                    <a:pt x="0" y="0"/>
                  </a:moveTo>
                  <a:lnTo>
                    <a:pt x="137160" y="0"/>
                  </a:lnTo>
                </a:path>
                <a:path w="137160" h="5080">
                  <a:moveTo>
                    <a:pt x="0" y="4571"/>
                  </a:moveTo>
                  <a:lnTo>
                    <a:pt x="137160" y="4571"/>
                  </a:lnTo>
                </a:path>
              </a:pathLst>
            </a:custGeom>
            <a:ln w="4572">
              <a:solidFill>
                <a:srgbClr val="4D9F44"/>
              </a:solidFill>
            </a:ln>
          </p:spPr>
          <p:txBody>
            <a:bodyPr wrap="square" lIns="0" tIns="0" rIns="0" bIns="0" rtlCol="0"/>
            <a:lstStyle/>
            <a:p>
              <a:endParaRPr/>
            </a:p>
          </p:txBody>
        </p:sp>
        <p:pic>
          <p:nvPicPr>
            <p:cNvPr id="14" name="object 14"/>
            <p:cNvPicPr/>
            <p:nvPr/>
          </p:nvPicPr>
          <p:blipFill>
            <a:blip r:embed="rId8" cstate="print"/>
            <a:stretch>
              <a:fillRect/>
            </a:stretch>
          </p:blipFill>
          <p:spPr>
            <a:xfrm>
              <a:off x="2264542" y="2116836"/>
              <a:ext cx="219456" cy="96012"/>
            </a:xfrm>
            <a:prstGeom prst="rect">
              <a:avLst/>
            </a:prstGeom>
          </p:spPr>
        </p:pic>
        <p:sp>
          <p:nvSpPr>
            <p:cNvPr id="15" name="object 15"/>
            <p:cNvSpPr/>
            <p:nvPr/>
          </p:nvSpPr>
          <p:spPr>
            <a:xfrm>
              <a:off x="2310262" y="2183130"/>
              <a:ext cx="5080" cy="0"/>
            </a:xfrm>
            <a:custGeom>
              <a:avLst/>
              <a:gdLst/>
              <a:ahLst/>
              <a:cxnLst/>
              <a:rect l="l" t="t" r="r" b="b"/>
              <a:pathLst>
                <a:path w="5080">
                  <a:moveTo>
                    <a:pt x="0" y="0"/>
                  </a:moveTo>
                  <a:lnTo>
                    <a:pt x="4572" y="0"/>
                  </a:lnTo>
                </a:path>
              </a:pathLst>
            </a:custGeom>
            <a:ln w="4572">
              <a:solidFill>
                <a:srgbClr val="8FC38B"/>
              </a:solidFill>
            </a:ln>
          </p:spPr>
          <p:txBody>
            <a:bodyPr wrap="square" lIns="0" tIns="0" rIns="0" bIns="0" rtlCol="0"/>
            <a:lstStyle/>
            <a:p>
              <a:endParaRPr/>
            </a:p>
          </p:txBody>
        </p:sp>
        <p:pic>
          <p:nvPicPr>
            <p:cNvPr id="16" name="object 16"/>
            <p:cNvPicPr/>
            <p:nvPr/>
          </p:nvPicPr>
          <p:blipFill>
            <a:blip r:embed="rId9" cstate="print"/>
            <a:stretch>
              <a:fillRect/>
            </a:stretch>
          </p:blipFill>
          <p:spPr>
            <a:xfrm>
              <a:off x="2429134" y="2157984"/>
              <a:ext cx="374904" cy="82296"/>
            </a:xfrm>
            <a:prstGeom prst="rect">
              <a:avLst/>
            </a:prstGeom>
          </p:spPr>
        </p:pic>
        <p:sp>
          <p:nvSpPr>
            <p:cNvPr id="17" name="object 17"/>
            <p:cNvSpPr/>
            <p:nvPr/>
          </p:nvSpPr>
          <p:spPr>
            <a:xfrm>
              <a:off x="2474854" y="2210562"/>
              <a:ext cx="5080" cy="0"/>
            </a:xfrm>
            <a:custGeom>
              <a:avLst/>
              <a:gdLst/>
              <a:ahLst/>
              <a:cxnLst/>
              <a:rect l="l" t="t" r="r" b="b"/>
              <a:pathLst>
                <a:path w="5080">
                  <a:moveTo>
                    <a:pt x="0" y="0"/>
                  </a:moveTo>
                  <a:lnTo>
                    <a:pt x="4572" y="0"/>
                  </a:lnTo>
                </a:path>
              </a:pathLst>
            </a:custGeom>
            <a:ln w="4572">
              <a:solidFill>
                <a:srgbClr val="96C590"/>
              </a:solidFill>
            </a:ln>
          </p:spPr>
          <p:txBody>
            <a:bodyPr wrap="square" lIns="0" tIns="0" rIns="0" bIns="0" rtlCol="0"/>
            <a:lstStyle/>
            <a:p>
              <a:endParaRPr/>
            </a:p>
          </p:txBody>
        </p:sp>
        <p:sp>
          <p:nvSpPr>
            <p:cNvPr id="18" name="object 18"/>
            <p:cNvSpPr/>
            <p:nvPr/>
          </p:nvSpPr>
          <p:spPr>
            <a:xfrm>
              <a:off x="2493142" y="2242566"/>
              <a:ext cx="5080" cy="0"/>
            </a:xfrm>
            <a:custGeom>
              <a:avLst/>
              <a:gdLst/>
              <a:ahLst/>
              <a:cxnLst/>
              <a:rect l="l" t="t" r="r" b="b"/>
              <a:pathLst>
                <a:path w="5080">
                  <a:moveTo>
                    <a:pt x="0" y="0"/>
                  </a:moveTo>
                  <a:lnTo>
                    <a:pt x="4572" y="0"/>
                  </a:lnTo>
                </a:path>
              </a:pathLst>
            </a:custGeom>
            <a:ln w="4572">
              <a:solidFill>
                <a:srgbClr val="95C68F"/>
              </a:solidFill>
            </a:ln>
          </p:spPr>
          <p:txBody>
            <a:bodyPr wrap="square" lIns="0" tIns="0" rIns="0" bIns="0" rtlCol="0"/>
            <a:lstStyle/>
            <a:p>
              <a:endParaRPr/>
            </a:p>
          </p:txBody>
        </p:sp>
        <p:pic>
          <p:nvPicPr>
            <p:cNvPr id="19" name="object 19"/>
            <p:cNvPicPr/>
            <p:nvPr/>
          </p:nvPicPr>
          <p:blipFill>
            <a:blip r:embed="rId10" cstate="print"/>
            <a:stretch>
              <a:fillRect/>
            </a:stretch>
          </p:blipFill>
          <p:spPr>
            <a:xfrm>
              <a:off x="2264542" y="2212848"/>
              <a:ext cx="580643" cy="114300"/>
            </a:xfrm>
            <a:prstGeom prst="rect">
              <a:avLst/>
            </a:prstGeom>
          </p:spPr>
        </p:pic>
        <p:sp>
          <p:nvSpPr>
            <p:cNvPr id="20" name="object 20"/>
            <p:cNvSpPr/>
            <p:nvPr/>
          </p:nvSpPr>
          <p:spPr>
            <a:xfrm>
              <a:off x="2753746" y="2324862"/>
              <a:ext cx="91440" cy="0"/>
            </a:xfrm>
            <a:custGeom>
              <a:avLst/>
              <a:gdLst/>
              <a:ahLst/>
              <a:cxnLst/>
              <a:rect l="l" t="t" r="r" b="b"/>
              <a:pathLst>
                <a:path w="91439">
                  <a:moveTo>
                    <a:pt x="0" y="0"/>
                  </a:moveTo>
                  <a:lnTo>
                    <a:pt x="91439" y="0"/>
                  </a:lnTo>
                </a:path>
              </a:pathLst>
            </a:custGeom>
            <a:ln w="4572">
              <a:solidFill>
                <a:srgbClr val="4D9F44"/>
              </a:solidFill>
            </a:ln>
          </p:spPr>
          <p:txBody>
            <a:bodyPr wrap="square" lIns="0" tIns="0" rIns="0" bIns="0" rtlCol="0"/>
            <a:lstStyle/>
            <a:p>
              <a:endParaRPr/>
            </a:p>
          </p:txBody>
        </p:sp>
        <p:pic>
          <p:nvPicPr>
            <p:cNvPr id="21" name="object 21"/>
            <p:cNvPicPr/>
            <p:nvPr/>
          </p:nvPicPr>
          <p:blipFill>
            <a:blip r:embed="rId11" cstate="print"/>
            <a:stretch>
              <a:fillRect/>
            </a:stretch>
          </p:blipFill>
          <p:spPr>
            <a:xfrm>
              <a:off x="2264542" y="2327148"/>
              <a:ext cx="214884" cy="32004"/>
            </a:xfrm>
            <a:prstGeom prst="rect">
              <a:avLst/>
            </a:prstGeom>
          </p:spPr>
        </p:pic>
        <p:pic>
          <p:nvPicPr>
            <p:cNvPr id="22" name="object 22"/>
            <p:cNvPicPr/>
            <p:nvPr/>
          </p:nvPicPr>
          <p:blipFill>
            <a:blip r:embed="rId12" cstate="print"/>
            <a:stretch>
              <a:fillRect/>
            </a:stretch>
          </p:blipFill>
          <p:spPr>
            <a:xfrm>
              <a:off x="2264542" y="2354580"/>
              <a:ext cx="214884" cy="32004"/>
            </a:xfrm>
            <a:prstGeom prst="rect">
              <a:avLst/>
            </a:prstGeom>
          </p:spPr>
        </p:pic>
        <p:pic>
          <p:nvPicPr>
            <p:cNvPr id="23" name="object 23"/>
            <p:cNvPicPr/>
            <p:nvPr/>
          </p:nvPicPr>
          <p:blipFill>
            <a:blip r:embed="rId13" cstate="print"/>
            <a:stretch>
              <a:fillRect/>
            </a:stretch>
          </p:blipFill>
          <p:spPr>
            <a:xfrm>
              <a:off x="2653162" y="2327148"/>
              <a:ext cx="260603" cy="190499"/>
            </a:xfrm>
            <a:prstGeom prst="rect">
              <a:avLst/>
            </a:prstGeom>
          </p:spPr>
        </p:pic>
        <p:pic>
          <p:nvPicPr>
            <p:cNvPr id="24" name="object 24"/>
            <p:cNvPicPr/>
            <p:nvPr/>
          </p:nvPicPr>
          <p:blipFill>
            <a:blip r:embed="rId14" cstate="print"/>
            <a:stretch>
              <a:fillRect/>
            </a:stretch>
          </p:blipFill>
          <p:spPr>
            <a:xfrm>
              <a:off x="1566550" y="2517647"/>
              <a:ext cx="7559039" cy="2519171"/>
            </a:xfrm>
            <a:prstGeom prst="rect">
              <a:avLst/>
            </a:prstGeom>
          </p:spPr>
        </p:pic>
        <p:pic>
          <p:nvPicPr>
            <p:cNvPr id="25" name="object 25"/>
            <p:cNvPicPr/>
            <p:nvPr/>
          </p:nvPicPr>
          <p:blipFill>
            <a:blip r:embed="rId15" cstate="print"/>
            <a:stretch>
              <a:fillRect/>
            </a:stretch>
          </p:blipFill>
          <p:spPr>
            <a:xfrm>
              <a:off x="7152009" y="4311395"/>
              <a:ext cx="1447799" cy="725423"/>
            </a:xfrm>
            <a:prstGeom prst="rect">
              <a:avLst/>
            </a:prstGeom>
          </p:spPr>
        </p:pic>
        <p:pic>
          <p:nvPicPr>
            <p:cNvPr id="26" name="object 26"/>
            <p:cNvPicPr/>
            <p:nvPr/>
          </p:nvPicPr>
          <p:blipFill>
            <a:blip r:embed="rId16" cstate="print"/>
            <a:stretch>
              <a:fillRect/>
            </a:stretch>
          </p:blipFill>
          <p:spPr>
            <a:xfrm>
              <a:off x="1984126" y="2764536"/>
              <a:ext cx="2423160" cy="688848"/>
            </a:xfrm>
            <a:prstGeom prst="rect">
              <a:avLst/>
            </a:prstGeom>
          </p:spPr>
        </p:pic>
      </p:grpSp>
      <p:sp>
        <p:nvSpPr>
          <p:cNvPr id="27" name="object 27"/>
          <p:cNvSpPr txBox="1"/>
          <p:nvPr/>
        </p:nvSpPr>
        <p:spPr>
          <a:xfrm>
            <a:off x="3992255" y="371347"/>
            <a:ext cx="4771390" cy="330835"/>
          </a:xfrm>
          <a:prstGeom prst="rect">
            <a:avLst/>
          </a:prstGeom>
        </p:spPr>
        <p:txBody>
          <a:bodyPr vert="horz" wrap="square" lIns="0" tIns="12700" rIns="0" bIns="0" rtlCol="0">
            <a:spAutoFit/>
          </a:bodyPr>
          <a:lstStyle/>
          <a:p>
            <a:pPr marL="12700">
              <a:lnSpc>
                <a:spcPct val="100000"/>
              </a:lnSpc>
              <a:spcBef>
                <a:spcPts val="100"/>
              </a:spcBef>
            </a:pPr>
            <a:r>
              <a:rPr sz="2000" spc="-25" dirty="0">
                <a:solidFill>
                  <a:srgbClr val="FFFFFF"/>
                </a:solidFill>
                <a:latin typeface="Microsoft Sans Serif"/>
                <a:cs typeface="Microsoft Sans Serif"/>
              </a:rPr>
              <a:t>Потребительский</a:t>
            </a:r>
            <a:r>
              <a:rPr sz="2000" spc="-50" dirty="0">
                <a:solidFill>
                  <a:srgbClr val="FFFFFF"/>
                </a:solidFill>
                <a:latin typeface="Times New Roman"/>
                <a:cs typeface="Times New Roman"/>
              </a:rPr>
              <a:t> </a:t>
            </a:r>
            <a:r>
              <a:rPr sz="2000" dirty="0">
                <a:solidFill>
                  <a:srgbClr val="FFFFFF"/>
                </a:solidFill>
                <a:latin typeface="Microsoft Sans Serif"/>
                <a:cs typeface="Microsoft Sans Serif"/>
              </a:rPr>
              <a:t>рынок</a:t>
            </a:r>
            <a:r>
              <a:rPr sz="2000" spc="-15" dirty="0">
                <a:solidFill>
                  <a:srgbClr val="FFFFFF"/>
                </a:solidFill>
                <a:latin typeface="Times New Roman"/>
                <a:cs typeface="Times New Roman"/>
              </a:rPr>
              <a:t> </a:t>
            </a:r>
            <a:r>
              <a:rPr sz="2000" dirty="0">
                <a:solidFill>
                  <a:srgbClr val="FFFFFF"/>
                </a:solidFill>
                <a:latin typeface="Microsoft Sans Serif"/>
                <a:cs typeface="Microsoft Sans Serif"/>
              </a:rPr>
              <a:t>товаров</a:t>
            </a:r>
            <a:r>
              <a:rPr sz="2000" spc="-20" dirty="0">
                <a:solidFill>
                  <a:srgbClr val="FFFFFF"/>
                </a:solidFill>
                <a:latin typeface="Times New Roman"/>
                <a:cs typeface="Times New Roman"/>
              </a:rPr>
              <a:t> </a:t>
            </a:r>
            <a:r>
              <a:rPr sz="2000" dirty="0">
                <a:solidFill>
                  <a:srgbClr val="FFFFFF"/>
                </a:solidFill>
                <a:latin typeface="Microsoft Sans Serif"/>
                <a:cs typeface="Microsoft Sans Serif"/>
              </a:rPr>
              <a:t>и</a:t>
            </a:r>
            <a:r>
              <a:rPr sz="2000" spc="-10" dirty="0">
                <a:solidFill>
                  <a:srgbClr val="FFFFFF"/>
                </a:solidFill>
                <a:latin typeface="Times New Roman"/>
                <a:cs typeface="Times New Roman"/>
              </a:rPr>
              <a:t> </a:t>
            </a:r>
            <a:r>
              <a:rPr sz="2000" spc="-10" dirty="0">
                <a:solidFill>
                  <a:srgbClr val="FFFFFF"/>
                </a:solidFill>
                <a:latin typeface="Microsoft Sans Serif"/>
                <a:cs typeface="Microsoft Sans Serif"/>
              </a:rPr>
              <a:t>услуг</a:t>
            </a:r>
            <a:endParaRPr sz="2000">
              <a:latin typeface="Microsoft Sans Serif"/>
              <a:cs typeface="Microsoft Sans Serif"/>
            </a:endParaRPr>
          </a:p>
        </p:txBody>
      </p:sp>
      <p:sp>
        <p:nvSpPr>
          <p:cNvPr id="28" name="object 28"/>
          <p:cNvSpPr txBox="1"/>
          <p:nvPr/>
        </p:nvSpPr>
        <p:spPr>
          <a:xfrm>
            <a:off x="2449968" y="183896"/>
            <a:ext cx="1178553"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29" name="object 29"/>
          <p:cNvGrpSpPr/>
          <p:nvPr/>
        </p:nvGrpSpPr>
        <p:grpSpPr>
          <a:xfrm>
            <a:off x="1711330" y="178307"/>
            <a:ext cx="589915" cy="668020"/>
            <a:chOff x="1711330" y="178307"/>
            <a:chExt cx="589915" cy="668020"/>
          </a:xfrm>
        </p:grpSpPr>
        <p:pic>
          <p:nvPicPr>
            <p:cNvPr id="30" name="object 30"/>
            <p:cNvPicPr/>
            <p:nvPr/>
          </p:nvPicPr>
          <p:blipFill>
            <a:blip r:embed="rId17" cstate="print"/>
            <a:stretch>
              <a:fillRect/>
            </a:stretch>
          </p:blipFill>
          <p:spPr>
            <a:xfrm>
              <a:off x="1894210" y="178307"/>
              <a:ext cx="219456" cy="59436"/>
            </a:xfrm>
            <a:prstGeom prst="rect">
              <a:avLst/>
            </a:prstGeom>
          </p:spPr>
        </p:pic>
        <p:sp>
          <p:nvSpPr>
            <p:cNvPr id="31" name="object 31"/>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32" name="object 32"/>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33" name="object 33"/>
            <p:cNvPicPr/>
            <p:nvPr/>
          </p:nvPicPr>
          <p:blipFill>
            <a:blip r:embed="rId18" cstate="print"/>
            <a:stretch>
              <a:fillRect/>
            </a:stretch>
          </p:blipFill>
          <p:spPr>
            <a:xfrm>
              <a:off x="1866778" y="233172"/>
              <a:ext cx="283463" cy="146304"/>
            </a:xfrm>
            <a:prstGeom prst="rect">
              <a:avLst/>
            </a:prstGeom>
          </p:spPr>
        </p:pic>
        <p:sp>
          <p:nvSpPr>
            <p:cNvPr id="34" name="object 34"/>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35" name="object 35"/>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36" name="object 36"/>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37" name="object 37"/>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38" name="object 38"/>
            <p:cNvPicPr/>
            <p:nvPr/>
          </p:nvPicPr>
          <p:blipFill>
            <a:blip r:embed="rId19" cstate="print"/>
            <a:stretch>
              <a:fillRect/>
            </a:stretch>
          </p:blipFill>
          <p:spPr>
            <a:xfrm>
              <a:off x="1761622" y="379476"/>
              <a:ext cx="502920" cy="73152"/>
            </a:xfrm>
            <a:prstGeom prst="rect">
              <a:avLst/>
            </a:prstGeom>
          </p:spPr>
        </p:pic>
        <p:sp>
          <p:nvSpPr>
            <p:cNvPr id="39" name="object 39"/>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40" name="object 40"/>
            <p:cNvPicPr/>
            <p:nvPr/>
          </p:nvPicPr>
          <p:blipFill>
            <a:blip r:embed="rId20" cstate="print"/>
            <a:stretch>
              <a:fillRect/>
            </a:stretch>
          </p:blipFill>
          <p:spPr>
            <a:xfrm>
              <a:off x="1711330" y="452628"/>
              <a:ext cx="589788" cy="329184"/>
            </a:xfrm>
            <a:prstGeom prst="rect">
              <a:avLst/>
            </a:prstGeom>
          </p:spPr>
        </p:pic>
        <p:pic>
          <p:nvPicPr>
            <p:cNvPr id="41" name="object 41"/>
            <p:cNvPicPr/>
            <p:nvPr/>
          </p:nvPicPr>
          <p:blipFill>
            <a:blip r:embed="rId21" cstate="print"/>
            <a:stretch>
              <a:fillRect/>
            </a:stretch>
          </p:blipFill>
          <p:spPr>
            <a:xfrm>
              <a:off x="1738762" y="777239"/>
              <a:ext cx="557784" cy="36576"/>
            </a:xfrm>
            <a:prstGeom prst="rect">
              <a:avLst/>
            </a:prstGeom>
          </p:spPr>
        </p:pic>
        <p:sp>
          <p:nvSpPr>
            <p:cNvPr id="42" name="object 42"/>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43" name="object 43"/>
            <p:cNvPicPr/>
            <p:nvPr/>
          </p:nvPicPr>
          <p:blipFill>
            <a:blip r:embed="rId22" cstate="print"/>
            <a:stretch>
              <a:fillRect/>
            </a:stretch>
          </p:blipFill>
          <p:spPr>
            <a:xfrm>
              <a:off x="2090806" y="809244"/>
              <a:ext cx="187451" cy="9144"/>
            </a:xfrm>
            <a:prstGeom prst="rect">
              <a:avLst/>
            </a:prstGeom>
          </p:spPr>
        </p:pic>
        <p:sp>
          <p:nvSpPr>
            <p:cNvPr id="44" name="object 44"/>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45" name="object 45"/>
            <p:cNvPicPr/>
            <p:nvPr/>
          </p:nvPicPr>
          <p:blipFill>
            <a:blip r:embed="rId23" cstate="print"/>
            <a:stretch>
              <a:fillRect/>
            </a:stretch>
          </p:blipFill>
          <p:spPr>
            <a:xfrm>
              <a:off x="1779910" y="809244"/>
              <a:ext cx="274319" cy="22860"/>
            </a:xfrm>
            <a:prstGeom prst="rect">
              <a:avLst/>
            </a:prstGeom>
          </p:spPr>
        </p:pic>
        <p:pic>
          <p:nvPicPr>
            <p:cNvPr id="46" name="object 46"/>
            <p:cNvPicPr/>
            <p:nvPr/>
          </p:nvPicPr>
          <p:blipFill>
            <a:blip r:embed="rId24" cstate="print"/>
            <a:stretch>
              <a:fillRect/>
            </a:stretch>
          </p:blipFill>
          <p:spPr>
            <a:xfrm>
              <a:off x="1971934" y="818388"/>
              <a:ext cx="292608" cy="13716"/>
            </a:xfrm>
            <a:prstGeom prst="rect">
              <a:avLst/>
            </a:prstGeom>
          </p:spPr>
        </p:pic>
        <p:pic>
          <p:nvPicPr>
            <p:cNvPr id="47" name="object 47"/>
            <p:cNvPicPr/>
            <p:nvPr/>
          </p:nvPicPr>
          <p:blipFill>
            <a:blip r:embed="rId25" cstate="print"/>
            <a:stretch>
              <a:fillRect/>
            </a:stretch>
          </p:blipFill>
          <p:spPr>
            <a:xfrm>
              <a:off x="1802770" y="832103"/>
              <a:ext cx="13716" cy="4572"/>
            </a:xfrm>
            <a:prstGeom prst="rect">
              <a:avLst/>
            </a:prstGeom>
          </p:spPr>
        </p:pic>
        <p:pic>
          <p:nvPicPr>
            <p:cNvPr id="48" name="object 48"/>
            <p:cNvPicPr/>
            <p:nvPr/>
          </p:nvPicPr>
          <p:blipFill>
            <a:blip r:embed="rId26" cstate="print"/>
            <a:stretch>
              <a:fillRect/>
            </a:stretch>
          </p:blipFill>
          <p:spPr>
            <a:xfrm>
              <a:off x="1912498" y="827531"/>
              <a:ext cx="73152" cy="9144"/>
            </a:xfrm>
            <a:prstGeom prst="rect">
              <a:avLst/>
            </a:prstGeom>
          </p:spPr>
        </p:pic>
        <p:pic>
          <p:nvPicPr>
            <p:cNvPr id="49" name="object 49"/>
            <p:cNvPicPr/>
            <p:nvPr/>
          </p:nvPicPr>
          <p:blipFill>
            <a:blip r:embed="rId27" cstate="print"/>
            <a:stretch>
              <a:fillRect/>
            </a:stretch>
          </p:blipFill>
          <p:spPr>
            <a:xfrm>
              <a:off x="2122810" y="827531"/>
              <a:ext cx="86868" cy="13716"/>
            </a:xfrm>
            <a:prstGeom prst="rect">
              <a:avLst/>
            </a:prstGeom>
          </p:spPr>
        </p:pic>
        <p:pic>
          <p:nvPicPr>
            <p:cNvPr id="50" name="object 50"/>
            <p:cNvPicPr/>
            <p:nvPr/>
          </p:nvPicPr>
          <p:blipFill>
            <a:blip r:embed="rId28" cstate="print"/>
            <a:stretch>
              <a:fillRect/>
            </a:stretch>
          </p:blipFill>
          <p:spPr>
            <a:xfrm>
              <a:off x="2045086" y="827531"/>
              <a:ext cx="64008" cy="9144"/>
            </a:xfrm>
            <a:prstGeom prst="rect">
              <a:avLst/>
            </a:prstGeom>
          </p:spPr>
        </p:pic>
        <p:pic>
          <p:nvPicPr>
            <p:cNvPr id="51" name="object 51"/>
            <p:cNvPicPr/>
            <p:nvPr/>
          </p:nvPicPr>
          <p:blipFill>
            <a:blip r:embed="rId29" cstate="print"/>
            <a:stretch>
              <a:fillRect/>
            </a:stretch>
          </p:blipFill>
          <p:spPr>
            <a:xfrm>
              <a:off x="1825630" y="832103"/>
              <a:ext cx="77723" cy="9144"/>
            </a:xfrm>
            <a:prstGeom prst="rect">
              <a:avLst/>
            </a:prstGeom>
          </p:spPr>
        </p:pic>
        <p:sp>
          <p:nvSpPr>
            <p:cNvPr id="52" name="object 52"/>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53" name="object 53"/>
          <p:cNvSpPr txBox="1"/>
          <p:nvPr/>
        </p:nvSpPr>
        <p:spPr>
          <a:xfrm>
            <a:off x="2241180" y="2101087"/>
            <a:ext cx="1910714" cy="1250315"/>
          </a:xfrm>
          <a:prstGeom prst="rect">
            <a:avLst/>
          </a:prstGeom>
        </p:spPr>
        <p:txBody>
          <a:bodyPr vert="horz" wrap="square" lIns="0" tIns="12700" rIns="0" bIns="0" rtlCol="0">
            <a:spAutoFit/>
          </a:bodyPr>
          <a:lstStyle/>
          <a:p>
            <a:pPr marL="1074420">
              <a:lnSpc>
                <a:spcPct val="100000"/>
              </a:lnSpc>
              <a:spcBef>
                <a:spcPts val="100"/>
              </a:spcBef>
            </a:pPr>
            <a:r>
              <a:rPr lang="ru-RU" sz="3200" b="1" spc="-25" dirty="0" smtClean="0">
                <a:solidFill>
                  <a:srgbClr val="408FCA"/>
                </a:solidFill>
                <a:latin typeface="Arial"/>
                <a:cs typeface="Arial"/>
              </a:rPr>
              <a:t>4</a:t>
            </a:r>
            <a:r>
              <a:rPr lang="en-US" sz="3200" b="1" spc="-25" dirty="0" smtClean="0">
                <a:solidFill>
                  <a:srgbClr val="408FCA"/>
                </a:solidFill>
                <a:latin typeface="Arial"/>
                <a:cs typeface="Arial"/>
              </a:rPr>
              <a:t>53</a:t>
            </a:r>
            <a:endParaRPr sz="3200" dirty="0">
              <a:latin typeface="Arial"/>
              <a:cs typeface="Arial"/>
            </a:endParaRPr>
          </a:p>
          <a:p>
            <a:pPr marL="494030" marR="5080" indent="-481965">
              <a:lnSpc>
                <a:spcPct val="100000"/>
              </a:lnSpc>
              <a:spcBef>
                <a:spcPts val="1960"/>
              </a:spcBef>
            </a:pPr>
            <a:r>
              <a:rPr sz="1600" b="1" dirty="0">
                <a:solidFill>
                  <a:srgbClr val="007EAC"/>
                </a:solidFill>
                <a:latin typeface="Arial"/>
                <a:cs typeface="Arial"/>
              </a:rPr>
              <a:t>Оборот</a:t>
            </a:r>
            <a:r>
              <a:rPr sz="1600" spc="-60" dirty="0">
                <a:solidFill>
                  <a:srgbClr val="007EAC"/>
                </a:solidFill>
                <a:latin typeface="Times New Roman"/>
                <a:cs typeface="Times New Roman"/>
              </a:rPr>
              <a:t> </a:t>
            </a:r>
            <a:r>
              <a:rPr sz="1600" b="1" spc="-10" dirty="0">
                <a:solidFill>
                  <a:srgbClr val="007EAC"/>
                </a:solidFill>
                <a:latin typeface="Arial"/>
                <a:cs typeface="Arial"/>
              </a:rPr>
              <a:t>розничной</a:t>
            </a:r>
            <a:r>
              <a:rPr sz="1600" spc="-10" dirty="0">
                <a:solidFill>
                  <a:srgbClr val="007EAC"/>
                </a:solidFill>
                <a:latin typeface="Times New Roman"/>
                <a:cs typeface="Times New Roman"/>
              </a:rPr>
              <a:t> </a:t>
            </a:r>
            <a:r>
              <a:rPr sz="1600" b="1" spc="-10" dirty="0">
                <a:solidFill>
                  <a:srgbClr val="007EAC"/>
                </a:solidFill>
                <a:latin typeface="Arial"/>
                <a:cs typeface="Arial"/>
              </a:rPr>
              <a:t>торговли</a:t>
            </a:r>
            <a:endParaRPr sz="1600" dirty="0">
              <a:latin typeface="Arial"/>
              <a:cs typeface="Arial"/>
            </a:endParaRPr>
          </a:p>
        </p:txBody>
      </p:sp>
      <p:sp>
        <p:nvSpPr>
          <p:cNvPr id="54" name="object 54"/>
          <p:cNvSpPr txBox="1"/>
          <p:nvPr/>
        </p:nvSpPr>
        <p:spPr>
          <a:xfrm>
            <a:off x="3006228" y="3635754"/>
            <a:ext cx="1272159" cy="689291"/>
          </a:xfrm>
          <a:prstGeom prst="rect">
            <a:avLst/>
          </a:prstGeom>
        </p:spPr>
        <p:txBody>
          <a:bodyPr vert="horz" wrap="square" lIns="0" tIns="12065" rIns="0" bIns="0" rtlCol="0">
            <a:spAutoFit/>
          </a:bodyPr>
          <a:lstStyle/>
          <a:p>
            <a:pPr algn="ctr">
              <a:lnSpc>
                <a:spcPct val="100000"/>
              </a:lnSpc>
              <a:spcBef>
                <a:spcPts val="95"/>
              </a:spcBef>
            </a:pPr>
            <a:r>
              <a:rPr lang="en-US" sz="2800" spc="-10" dirty="0" smtClean="0">
                <a:solidFill>
                  <a:srgbClr val="007EAC"/>
                </a:solidFill>
                <a:latin typeface="Microsoft Sans Serif"/>
                <a:cs typeface="Microsoft Sans Serif"/>
              </a:rPr>
              <a:t>9</a:t>
            </a:r>
            <a:r>
              <a:rPr lang="ru-RU" sz="2800" spc="-10" dirty="0" smtClean="0">
                <a:solidFill>
                  <a:srgbClr val="007EAC"/>
                </a:solidFill>
                <a:latin typeface="Microsoft Sans Serif"/>
                <a:cs typeface="Microsoft Sans Serif"/>
              </a:rPr>
              <a:t>1</a:t>
            </a:r>
            <a:r>
              <a:rPr lang="en-US" sz="2800" spc="-10" dirty="0" smtClean="0">
                <a:solidFill>
                  <a:srgbClr val="007EAC"/>
                </a:solidFill>
                <a:latin typeface="Microsoft Sans Serif"/>
                <a:cs typeface="Microsoft Sans Serif"/>
              </a:rPr>
              <a:t>75</a:t>
            </a:r>
            <a:r>
              <a:rPr lang="ru-RU" sz="2800" spc="-10" dirty="0" smtClean="0">
                <a:solidFill>
                  <a:srgbClr val="007EAC"/>
                </a:solidFill>
                <a:latin typeface="Microsoft Sans Serif"/>
                <a:cs typeface="Microsoft Sans Serif"/>
              </a:rPr>
              <a:t>,3</a:t>
            </a:r>
            <a:endParaRPr sz="2800" dirty="0">
              <a:latin typeface="Microsoft Sans Serif"/>
              <a:cs typeface="Microsoft Sans Serif"/>
            </a:endParaRPr>
          </a:p>
          <a:p>
            <a:pPr algn="ctr">
              <a:lnSpc>
                <a:spcPct val="100000"/>
              </a:lnSpc>
              <a:spcBef>
                <a:spcPts val="35"/>
              </a:spcBef>
            </a:pPr>
            <a:r>
              <a:rPr sz="1600" dirty="0">
                <a:solidFill>
                  <a:srgbClr val="007EAC"/>
                </a:solidFill>
                <a:latin typeface="Microsoft Sans Serif"/>
                <a:cs typeface="Microsoft Sans Serif"/>
              </a:rPr>
              <a:t>млн</a:t>
            </a:r>
            <a:r>
              <a:rPr sz="1400" dirty="0">
                <a:solidFill>
                  <a:srgbClr val="007EAC"/>
                </a:solidFill>
                <a:latin typeface="Microsoft Sans Serif"/>
                <a:cs typeface="Microsoft Sans Serif"/>
              </a:rPr>
              <a:t>.</a:t>
            </a:r>
            <a:r>
              <a:rPr sz="1400" spc="-25" dirty="0">
                <a:solidFill>
                  <a:srgbClr val="007EAC"/>
                </a:solidFill>
                <a:latin typeface="Times New Roman"/>
                <a:cs typeface="Times New Roman"/>
              </a:rPr>
              <a:t> </a:t>
            </a:r>
            <a:r>
              <a:rPr sz="1400" spc="-20" dirty="0">
                <a:solidFill>
                  <a:srgbClr val="007EAC"/>
                </a:solidFill>
                <a:latin typeface="Microsoft Sans Serif"/>
                <a:cs typeface="Microsoft Sans Serif"/>
              </a:rPr>
              <a:t>руб.</a:t>
            </a:r>
            <a:endParaRPr sz="1400" dirty="0">
              <a:latin typeface="Microsoft Sans Serif"/>
              <a:cs typeface="Microsoft Sans Serif"/>
            </a:endParaRPr>
          </a:p>
        </p:txBody>
      </p:sp>
      <p:grpSp>
        <p:nvGrpSpPr>
          <p:cNvPr id="55" name="object 55"/>
          <p:cNvGrpSpPr/>
          <p:nvPr/>
        </p:nvGrpSpPr>
        <p:grpSpPr>
          <a:xfrm>
            <a:off x="2049658" y="2517647"/>
            <a:ext cx="6236335" cy="1757680"/>
            <a:chOff x="2049658" y="2517647"/>
            <a:chExt cx="6236335" cy="1757680"/>
          </a:xfrm>
        </p:grpSpPr>
        <p:pic>
          <p:nvPicPr>
            <p:cNvPr id="56" name="object 56"/>
            <p:cNvPicPr/>
            <p:nvPr/>
          </p:nvPicPr>
          <p:blipFill>
            <a:blip r:embed="rId30" cstate="print"/>
            <a:stretch>
              <a:fillRect/>
            </a:stretch>
          </p:blipFill>
          <p:spPr>
            <a:xfrm>
              <a:off x="2049658" y="3662171"/>
              <a:ext cx="96012" cy="41148"/>
            </a:xfrm>
            <a:prstGeom prst="rect">
              <a:avLst/>
            </a:prstGeom>
          </p:spPr>
        </p:pic>
        <p:sp>
          <p:nvSpPr>
            <p:cNvPr id="57" name="object 57"/>
            <p:cNvSpPr/>
            <p:nvPr/>
          </p:nvSpPr>
          <p:spPr>
            <a:xfrm>
              <a:off x="2067946" y="3705605"/>
              <a:ext cx="5080" cy="0"/>
            </a:xfrm>
            <a:custGeom>
              <a:avLst/>
              <a:gdLst/>
              <a:ahLst/>
              <a:cxnLst/>
              <a:rect l="l" t="t" r="r" b="b"/>
              <a:pathLst>
                <a:path w="5080">
                  <a:moveTo>
                    <a:pt x="0" y="0"/>
                  </a:moveTo>
                  <a:lnTo>
                    <a:pt x="4572" y="0"/>
                  </a:lnTo>
                </a:path>
              </a:pathLst>
            </a:custGeom>
            <a:ln w="4572">
              <a:solidFill>
                <a:srgbClr val="F4F7F1"/>
              </a:solidFill>
            </a:ln>
          </p:spPr>
          <p:txBody>
            <a:bodyPr wrap="square" lIns="0" tIns="0" rIns="0" bIns="0" rtlCol="0"/>
            <a:lstStyle/>
            <a:p>
              <a:endParaRPr/>
            </a:p>
          </p:txBody>
        </p:sp>
        <p:pic>
          <p:nvPicPr>
            <p:cNvPr id="58" name="object 58"/>
            <p:cNvPicPr/>
            <p:nvPr/>
          </p:nvPicPr>
          <p:blipFill>
            <a:blip r:embed="rId31" cstate="print"/>
            <a:stretch>
              <a:fillRect/>
            </a:stretch>
          </p:blipFill>
          <p:spPr>
            <a:xfrm>
              <a:off x="2095378" y="3703319"/>
              <a:ext cx="521208" cy="91440"/>
            </a:xfrm>
            <a:prstGeom prst="rect">
              <a:avLst/>
            </a:prstGeom>
          </p:spPr>
        </p:pic>
        <p:sp>
          <p:nvSpPr>
            <p:cNvPr id="59" name="object 59"/>
            <p:cNvSpPr/>
            <p:nvPr/>
          </p:nvSpPr>
          <p:spPr>
            <a:xfrm>
              <a:off x="2447422" y="3774185"/>
              <a:ext cx="9525" cy="0"/>
            </a:xfrm>
            <a:custGeom>
              <a:avLst/>
              <a:gdLst/>
              <a:ahLst/>
              <a:cxnLst/>
              <a:rect l="l" t="t" r="r" b="b"/>
              <a:pathLst>
                <a:path w="9525">
                  <a:moveTo>
                    <a:pt x="0" y="0"/>
                  </a:moveTo>
                  <a:lnTo>
                    <a:pt x="9144" y="0"/>
                  </a:lnTo>
                </a:path>
              </a:pathLst>
            </a:custGeom>
            <a:ln w="4572">
              <a:solidFill>
                <a:srgbClr val="F2F6F0"/>
              </a:solidFill>
            </a:ln>
          </p:spPr>
          <p:txBody>
            <a:bodyPr wrap="square" lIns="0" tIns="0" rIns="0" bIns="0" rtlCol="0"/>
            <a:lstStyle/>
            <a:p>
              <a:endParaRPr/>
            </a:p>
          </p:txBody>
        </p:sp>
        <p:sp>
          <p:nvSpPr>
            <p:cNvPr id="60" name="object 60"/>
            <p:cNvSpPr/>
            <p:nvPr/>
          </p:nvSpPr>
          <p:spPr>
            <a:xfrm>
              <a:off x="2173102" y="3792473"/>
              <a:ext cx="5080" cy="0"/>
            </a:xfrm>
            <a:custGeom>
              <a:avLst/>
              <a:gdLst/>
              <a:ahLst/>
              <a:cxnLst/>
              <a:rect l="l" t="t" r="r" b="b"/>
              <a:pathLst>
                <a:path w="5080">
                  <a:moveTo>
                    <a:pt x="0" y="0"/>
                  </a:moveTo>
                  <a:lnTo>
                    <a:pt x="4572" y="0"/>
                  </a:lnTo>
                </a:path>
              </a:pathLst>
            </a:custGeom>
            <a:ln w="4572">
              <a:solidFill>
                <a:srgbClr val="F8FAF7"/>
              </a:solidFill>
            </a:ln>
          </p:spPr>
          <p:txBody>
            <a:bodyPr wrap="square" lIns="0" tIns="0" rIns="0" bIns="0" rtlCol="0"/>
            <a:lstStyle/>
            <a:p>
              <a:endParaRPr/>
            </a:p>
          </p:txBody>
        </p:sp>
        <p:sp>
          <p:nvSpPr>
            <p:cNvPr id="61" name="object 61"/>
            <p:cNvSpPr/>
            <p:nvPr/>
          </p:nvSpPr>
          <p:spPr>
            <a:xfrm>
              <a:off x="2186818" y="3792473"/>
              <a:ext cx="5080" cy="0"/>
            </a:xfrm>
            <a:custGeom>
              <a:avLst/>
              <a:gdLst/>
              <a:ahLst/>
              <a:cxnLst/>
              <a:rect l="l" t="t" r="r" b="b"/>
              <a:pathLst>
                <a:path w="5080">
                  <a:moveTo>
                    <a:pt x="0" y="0"/>
                  </a:moveTo>
                  <a:lnTo>
                    <a:pt x="4572" y="0"/>
                  </a:lnTo>
                </a:path>
              </a:pathLst>
            </a:custGeom>
            <a:ln w="4572">
              <a:solidFill>
                <a:srgbClr val="F5F8F3"/>
              </a:solidFill>
            </a:ln>
          </p:spPr>
          <p:txBody>
            <a:bodyPr wrap="square" lIns="0" tIns="0" rIns="0" bIns="0" rtlCol="0"/>
            <a:lstStyle/>
            <a:p>
              <a:endParaRPr/>
            </a:p>
          </p:txBody>
        </p:sp>
        <p:pic>
          <p:nvPicPr>
            <p:cNvPr id="62" name="object 62"/>
            <p:cNvPicPr/>
            <p:nvPr/>
          </p:nvPicPr>
          <p:blipFill>
            <a:blip r:embed="rId32" cstate="print"/>
            <a:stretch>
              <a:fillRect/>
            </a:stretch>
          </p:blipFill>
          <p:spPr>
            <a:xfrm>
              <a:off x="2122810" y="3790187"/>
              <a:ext cx="534924" cy="96012"/>
            </a:xfrm>
            <a:prstGeom prst="rect">
              <a:avLst/>
            </a:prstGeom>
          </p:spPr>
        </p:pic>
        <p:pic>
          <p:nvPicPr>
            <p:cNvPr id="63" name="object 63"/>
            <p:cNvPicPr/>
            <p:nvPr/>
          </p:nvPicPr>
          <p:blipFill>
            <a:blip r:embed="rId33" cstate="print"/>
            <a:stretch>
              <a:fillRect/>
            </a:stretch>
          </p:blipFill>
          <p:spPr>
            <a:xfrm>
              <a:off x="2250826" y="3881627"/>
              <a:ext cx="393192" cy="27432"/>
            </a:xfrm>
            <a:prstGeom prst="rect">
              <a:avLst/>
            </a:prstGeom>
          </p:spPr>
        </p:pic>
        <p:sp>
          <p:nvSpPr>
            <p:cNvPr id="64" name="object 64"/>
            <p:cNvSpPr/>
            <p:nvPr/>
          </p:nvSpPr>
          <p:spPr>
            <a:xfrm>
              <a:off x="2561722" y="3906773"/>
              <a:ext cx="5080" cy="0"/>
            </a:xfrm>
            <a:custGeom>
              <a:avLst/>
              <a:gdLst/>
              <a:ahLst/>
              <a:cxnLst/>
              <a:rect l="l" t="t" r="r" b="b"/>
              <a:pathLst>
                <a:path w="5080">
                  <a:moveTo>
                    <a:pt x="0" y="0"/>
                  </a:moveTo>
                  <a:lnTo>
                    <a:pt x="4572" y="0"/>
                  </a:lnTo>
                </a:path>
              </a:pathLst>
            </a:custGeom>
            <a:ln w="4572">
              <a:solidFill>
                <a:srgbClr val="F4F7F2"/>
              </a:solidFill>
            </a:ln>
          </p:spPr>
          <p:txBody>
            <a:bodyPr wrap="square" lIns="0" tIns="0" rIns="0" bIns="0" rtlCol="0"/>
            <a:lstStyle/>
            <a:p>
              <a:endParaRPr/>
            </a:p>
          </p:txBody>
        </p:sp>
        <p:pic>
          <p:nvPicPr>
            <p:cNvPr id="65" name="object 65"/>
            <p:cNvPicPr/>
            <p:nvPr/>
          </p:nvPicPr>
          <p:blipFill>
            <a:blip r:embed="rId34" cstate="print"/>
            <a:stretch>
              <a:fillRect/>
            </a:stretch>
          </p:blipFill>
          <p:spPr>
            <a:xfrm>
              <a:off x="2145670" y="3886199"/>
              <a:ext cx="498348" cy="388620"/>
            </a:xfrm>
            <a:prstGeom prst="rect">
              <a:avLst/>
            </a:prstGeom>
          </p:spPr>
        </p:pic>
        <p:pic>
          <p:nvPicPr>
            <p:cNvPr id="66" name="object 66"/>
            <p:cNvPicPr/>
            <p:nvPr/>
          </p:nvPicPr>
          <p:blipFill>
            <a:blip r:embed="rId35" cstate="print"/>
            <a:stretch>
              <a:fillRect/>
            </a:stretch>
          </p:blipFill>
          <p:spPr>
            <a:xfrm>
              <a:off x="5035174" y="2724911"/>
              <a:ext cx="1461515" cy="1463040"/>
            </a:xfrm>
            <a:prstGeom prst="rect">
              <a:avLst/>
            </a:prstGeom>
          </p:spPr>
        </p:pic>
        <p:pic>
          <p:nvPicPr>
            <p:cNvPr id="67" name="object 67"/>
            <p:cNvPicPr/>
            <p:nvPr/>
          </p:nvPicPr>
          <p:blipFill>
            <a:blip r:embed="rId36" cstate="print"/>
            <a:stretch>
              <a:fillRect/>
            </a:stretch>
          </p:blipFill>
          <p:spPr>
            <a:xfrm>
              <a:off x="7650358" y="2517647"/>
              <a:ext cx="635507" cy="74676"/>
            </a:xfrm>
            <a:prstGeom prst="rect">
              <a:avLst/>
            </a:prstGeom>
          </p:spPr>
        </p:pic>
      </p:grpSp>
      <p:sp>
        <p:nvSpPr>
          <p:cNvPr id="68" name="object 68"/>
          <p:cNvSpPr txBox="1"/>
          <p:nvPr/>
        </p:nvSpPr>
        <p:spPr>
          <a:xfrm>
            <a:off x="6761363" y="3189222"/>
            <a:ext cx="1672589" cy="574040"/>
          </a:xfrm>
          <a:prstGeom prst="rect">
            <a:avLst/>
          </a:prstGeom>
        </p:spPr>
        <p:txBody>
          <a:bodyPr vert="horz" wrap="square" lIns="0" tIns="12700" rIns="0" bIns="0" rtlCol="0">
            <a:spAutoFit/>
          </a:bodyPr>
          <a:lstStyle/>
          <a:p>
            <a:pPr marL="12700" marR="5080" indent="318135">
              <a:lnSpc>
                <a:spcPct val="100000"/>
              </a:lnSpc>
              <a:spcBef>
                <a:spcPts val="100"/>
              </a:spcBef>
            </a:pPr>
            <a:r>
              <a:rPr sz="1800" b="1" spc="-10" dirty="0">
                <a:solidFill>
                  <a:srgbClr val="007EAC"/>
                </a:solidFill>
                <a:latin typeface="Arial"/>
                <a:cs typeface="Arial"/>
              </a:rPr>
              <a:t>Бытовое</a:t>
            </a:r>
            <a:r>
              <a:rPr sz="1800" spc="-10" dirty="0">
                <a:solidFill>
                  <a:srgbClr val="007EAC"/>
                </a:solidFill>
                <a:latin typeface="Times New Roman"/>
                <a:cs typeface="Times New Roman"/>
              </a:rPr>
              <a:t> </a:t>
            </a:r>
            <a:r>
              <a:rPr sz="1800" b="1" spc="-20" dirty="0">
                <a:solidFill>
                  <a:srgbClr val="007EAC"/>
                </a:solidFill>
                <a:latin typeface="Arial"/>
                <a:cs typeface="Arial"/>
              </a:rPr>
              <a:t>обслуживание</a:t>
            </a:r>
            <a:endParaRPr sz="1800">
              <a:latin typeface="Arial"/>
              <a:cs typeface="Arial"/>
            </a:endParaRPr>
          </a:p>
        </p:txBody>
      </p:sp>
      <p:sp>
        <p:nvSpPr>
          <p:cNvPr id="69" name="object 69"/>
          <p:cNvSpPr txBox="1"/>
          <p:nvPr/>
        </p:nvSpPr>
        <p:spPr>
          <a:xfrm>
            <a:off x="5328804" y="3058158"/>
            <a:ext cx="871855" cy="635000"/>
          </a:xfrm>
          <a:prstGeom prst="rect">
            <a:avLst/>
          </a:prstGeom>
        </p:spPr>
        <p:txBody>
          <a:bodyPr vert="horz" wrap="square" lIns="0" tIns="12065" rIns="0" bIns="0" rtlCol="0">
            <a:spAutoFit/>
          </a:bodyPr>
          <a:lstStyle/>
          <a:p>
            <a:pPr marL="12700">
              <a:lnSpc>
                <a:spcPct val="100000"/>
              </a:lnSpc>
              <a:spcBef>
                <a:spcPts val="95"/>
              </a:spcBef>
            </a:pPr>
            <a:r>
              <a:rPr sz="4000" b="1" spc="-25" dirty="0" smtClean="0">
                <a:solidFill>
                  <a:srgbClr val="FFFFFF"/>
                </a:solidFill>
                <a:latin typeface="Arial"/>
                <a:cs typeface="Arial"/>
              </a:rPr>
              <a:t>1</a:t>
            </a:r>
            <a:r>
              <a:rPr lang="ru-RU" sz="4000" b="1" spc="-25" dirty="0" smtClean="0">
                <a:solidFill>
                  <a:srgbClr val="FFFFFF"/>
                </a:solidFill>
                <a:latin typeface="Arial"/>
                <a:cs typeface="Arial"/>
              </a:rPr>
              <a:t>16</a:t>
            </a:r>
            <a:endParaRPr sz="4000" dirty="0">
              <a:latin typeface="Arial"/>
              <a:cs typeface="Arial"/>
            </a:endParaRPr>
          </a:p>
        </p:txBody>
      </p:sp>
      <p:grpSp>
        <p:nvGrpSpPr>
          <p:cNvPr id="70" name="object 70"/>
          <p:cNvGrpSpPr/>
          <p:nvPr/>
        </p:nvGrpSpPr>
        <p:grpSpPr>
          <a:xfrm>
            <a:off x="1566550" y="2517647"/>
            <a:ext cx="7559040" cy="5038725"/>
            <a:chOff x="1566550" y="2517647"/>
            <a:chExt cx="7559040" cy="5038725"/>
          </a:xfrm>
        </p:grpSpPr>
        <p:pic>
          <p:nvPicPr>
            <p:cNvPr id="71" name="object 71"/>
            <p:cNvPicPr/>
            <p:nvPr/>
          </p:nvPicPr>
          <p:blipFill>
            <a:blip r:embed="rId37" cstate="print"/>
            <a:stretch>
              <a:fillRect/>
            </a:stretch>
          </p:blipFill>
          <p:spPr>
            <a:xfrm>
              <a:off x="1839346" y="4608575"/>
              <a:ext cx="2766060" cy="428243"/>
            </a:xfrm>
            <a:prstGeom prst="rect">
              <a:avLst/>
            </a:prstGeom>
          </p:spPr>
        </p:pic>
        <p:pic>
          <p:nvPicPr>
            <p:cNvPr id="72" name="object 72"/>
            <p:cNvPicPr/>
            <p:nvPr/>
          </p:nvPicPr>
          <p:blipFill>
            <a:blip r:embed="rId38" cstate="print"/>
            <a:stretch>
              <a:fillRect/>
            </a:stretch>
          </p:blipFill>
          <p:spPr>
            <a:xfrm>
              <a:off x="2625730" y="2517647"/>
              <a:ext cx="219456" cy="124968"/>
            </a:xfrm>
            <a:prstGeom prst="rect">
              <a:avLst/>
            </a:prstGeom>
          </p:spPr>
        </p:pic>
        <p:pic>
          <p:nvPicPr>
            <p:cNvPr id="73" name="object 73"/>
            <p:cNvPicPr/>
            <p:nvPr/>
          </p:nvPicPr>
          <p:blipFill>
            <a:blip r:embed="rId39" cstate="print"/>
            <a:stretch>
              <a:fillRect/>
            </a:stretch>
          </p:blipFill>
          <p:spPr>
            <a:xfrm>
              <a:off x="2621158" y="2642615"/>
              <a:ext cx="82296" cy="54864"/>
            </a:xfrm>
            <a:prstGeom prst="rect">
              <a:avLst/>
            </a:prstGeom>
          </p:spPr>
        </p:pic>
        <p:pic>
          <p:nvPicPr>
            <p:cNvPr id="74" name="object 74"/>
            <p:cNvPicPr/>
            <p:nvPr/>
          </p:nvPicPr>
          <p:blipFill>
            <a:blip r:embed="rId40" cstate="print"/>
            <a:stretch>
              <a:fillRect/>
            </a:stretch>
          </p:blipFill>
          <p:spPr>
            <a:xfrm>
              <a:off x="2772034" y="2638043"/>
              <a:ext cx="77724" cy="59436"/>
            </a:xfrm>
            <a:prstGeom prst="rect">
              <a:avLst/>
            </a:prstGeom>
          </p:spPr>
        </p:pic>
        <p:pic>
          <p:nvPicPr>
            <p:cNvPr id="75" name="object 75"/>
            <p:cNvPicPr/>
            <p:nvPr/>
          </p:nvPicPr>
          <p:blipFill>
            <a:blip r:embed="rId41" cstate="print"/>
            <a:stretch>
              <a:fillRect/>
            </a:stretch>
          </p:blipFill>
          <p:spPr>
            <a:xfrm>
              <a:off x="1566550" y="5036819"/>
              <a:ext cx="7559039" cy="2519171"/>
            </a:xfrm>
            <a:prstGeom prst="rect">
              <a:avLst/>
            </a:prstGeom>
          </p:spPr>
        </p:pic>
      </p:grpSp>
      <p:sp>
        <p:nvSpPr>
          <p:cNvPr id="76" name="object 76"/>
          <p:cNvSpPr txBox="1"/>
          <p:nvPr/>
        </p:nvSpPr>
        <p:spPr>
          <a:xfrm>
            <a:off x="4984379" y="4516626"/>
            <a:ext cx="1903730" cy="1366520"/>
          </a:xfrm>
          <a:prstGeom prst="rect">
            <a:avLst/>
          </a:prstGeom>
        </p:spPr>
        <p:txBody>
          <a:bodyPr vert="horz" wrap="square" lIns="0" tIns="13335" rIns="0" bIns="0" rtlCol="0">
            <a:spAutoFit/>
          </a:bodyPr>
          <a:lstStyle/>
          <a:p>
            <a:pPr marL="12700" marR="5080" algn="ctr">
              <a:lnSpc>
                <a:spcPct val="99800"/>
              </a:lnSpc>
              <a:spcBef>
                <a:spcPts val="105"/>
              </a:spcBef>
            </a:pPr>
            <a:r>
              <a:rPr sz="1800" b="1" spc="-20" dirty="0">
                <a:solidFill>
                  <a:srgbClr val="007EAC"/>
                </a:solidFill>
                <a:latin typeface="Arial"/>
                <a:cs typeface="Arial"/>
              </a:rPr>
              <a:t>Обеспеченность</a:t>
            </a:r>
            <a:r>
              <a:rPr sz="1800" spc="-20" dirty="0">
                <a:solidFill>
                  <a:srgbClr val="007EAC"/>
                </a:solidFill>
                <a:latin typeface="Times New Roman"/>
                <a:cs typeface="Times New Roman"/>
              </a:rPr>
              <a:t> </a:t>
            </a:r>
            <a:r>
              <a:rPr sz="1800" b="1" spc="-10" dirty="0">
                <a:solidFill>
                  <a:srgbClr val="007EAC"/>
                </a:solidFill>
                <a:latin typeface="Arial"/>
                <a:cs typeface="Arial"/>
              </a:rPr>
              <a:t>населения</a:t>
            </a:r>
            <a:r>
              <a:rPr sz="1800" spc="-10" dirty="0">
                <a:solidFill>
                  <a:srgbClr val="007EAC"/>
                </a:solidFill>
                <a:latin typeface="Times New Roman"/>
                <a:cs typeface="Times New Roman"/>
              </a:rPr>
              <a:t> </a:t>
            </a:r>
            <a:r>
              <a:rPr sz="1800" b="1" spc="-10" dirty="0">
                <a:solidFill>
                  <a:srgbClr val="007EAC"/>
                </a:solidFill>
                <a:latin typeface="Arial"/>
                <a:cs typeface="Arial"/>
              </a:rPr>
              <a:t>торговыми</a:t>
            </a:r>
            <a:r>
              <a:rPr sz="1800" spc="-10" dirty="0">
                <a:solidFill>
                  <a:srgbClr val="007EAC"/>
                </a:solidFill>
                <a:latin typeface="Times New Roman"/>
                <a:cs typeface="Times New Roman"/>
              </a:rPr>
              <a:t> </a:t>
            </a:r>
            <a:r>
              <a:rPr sz="1800" b="1" spc="-10" dirty="0">
                <a:solidFill>
                  <a:srgbClr val="007EAC"/>
                </a:solidFill>
                <a:latin typeface="Arial"/>
                <a:cs typeface="Arial"/>
              </a:rPr>
              <a:t>площадями</a:t>
            </a:r>
            <a:endParaRPr sz="1800">
              <a:latin typeface="Arial"/>
              <a:cs typeface="Arial"/>
            </a:endParaRPr>
          </a:p>
          <a:p>
            <a:pPr algn="ctr">
              <a:lnSpc>
                <a:spcPct val="100000"/>
              </a:lnSpc>
              <a:spcBef>
                <a:spcPts val="5"/>
              </a:spcBef>
            </a:pPr>
            <a:r>
              <a:rPr sz="1600" b="1" dirty="0">
                <a:latin typeface="Arial"/>
                <a:cs typeface="Arial"/>
              </a:rPr>
              <a:t>на</a:t>
            </a:r>
            <a:r>
              <a:rPr sz="1600" spc="25" dirty="0">
                <a:latin typeface="Times New Roman"/>
                <a:cs typeface="Times New Roman"/>
              </a:rPr>
              <a:t> </a:t>
            </a:r>
            <a:r>
              <a:rPr sz="1600" b="1" dirty="0">
                <a:latin typeface="Arial"/>
                <a:cs typeface="Arial"/>
              </a:rPr>
              <a:t>1</a:t>
            </a:r>
            <a:r>
              <a:rPr sz="1600" spc="30" dirty="0">
                <a:latin typeface="Times New Roman"/>
                <a:cs typeface="Times New Roman"/>
              </a:rPr>
              <a:t> </a:t>
            </a:r>
            <a:r>
              <a:rPr sz="1600" b="1" dirty="0">
                <a:latin typeface="Arial"/>
                <a:cs typeface="Arial"/>
              </a:rPr>
              <a:t>тыс.</a:t>
            </a:r>
            <a:r>
              <a:rPr sz="1600" spc="55" dirty="0">
                <a:latin typeface="Times New Roman"/>
                <a:cs typeface="Times New Roman"/>
              </a:rPr>
              <a:t> </a:t>
            </a:r>
            <a:r>
              <a:rPr sz="1600" b="1" spc="-20" dirty="0">
                <a:latin typeface="Arial"/>
                <a:cs typeface="Arial"/>
              </a:rPr>
              <a:t>чел.</a:t>
            </a:r>
            <a:endParaRPr sz="1600">
              <a:latin typeface="Arial"/>
              <a:cs typeface="Arial"/>
            </a:endParaRPr>
          </a:p>
        </p:txBody>
      </p:sp>
      <p:pic>
        <p:nvPicPr>
          <p:cNvPr id="77" name="object 77"/>
          <p:cNvPicPr/>
          <p:nvPr/>
        </p:nvPicPr>
        <p:blipFill>
          <a:blip r:embed="rId42" cstate="print"/>
          <a:stretch>
            <a:fillRect/>
          </a:stretch>
        </p:blipFill>
        <p:spPr>
          <a:xfrm>
            <a:off x="7152009" y="5036820"/>
            <a:ext cx="1447799" cy="722375"/>
          </a:xfrm>
          <a:prstGeom prst="rect">
            <a:avLst/>
          </a:prstGeom>
        </p:spPr>
      </p:pic>
      <p:sp>
        <p:nvSpPr>
          <p:cNvPr id="78" name="object 78"/>
          <p:cNvSpPr txBox="1"/>
          <p:nvPr/>
        </p:nvSpPr>
        <p:spPr>
          <a:xfrm>
            <a:off x="7331190" y="4608433"/>
            <a:ext cx="1227496" cy="997709"/>
          </a:xfrm>
          <a:prstGeom prst="rect">
            <a:avLst/>
          </a:prstGeom>
        </p:spPr>
        <p:txBody>
          <a:bodyPr vert="horz" wrap="square" lIns="0" tIns="12700" rIns="0" bIns="0" rtlCol="0">
            <a:spAutoFit/>
          </a:bodyPr>
          <a:lstStyle/>
          <a:p>
            <a:pPr marL="64135">
              <a:lnSpc>
                <a:spcPct val="100000"/>
              </a:lnSpc>
              <a:spcBef>
                <a:spcPts val="100"/>
              </a:spcBef>
            </a:pPr>
            <a:r>
              <a:rPr lang="ru-RU" sz="3600" b="1" spc="-25" dirty="0" smtClean="0">
                <a:solidFill>
                  <a:srgbClr val="FFFFFF"/>
                </a:solidFill>
                <a:latin typeface="Arial"/>
                <a:cs typeface="Arial"/>
              </a:rPr>
              <a:t>1014</a:t>
            </a:r>
            <a:endParaRPr sz="3600" dirty="0">
              <a:latin typeface="Arial"/>
              <a:cs typeface="Arial"/>
            </a:endParaRPr>
          </a:p>
          <a:p>
            <a:pPr marL="12700">
              <a:lnSpc>
                <a:spcPct val="100000"/>
              </a:lnSpc>
              <a:spcBef>
                <a:spcPts val="5"/>
              </a:spcBef>
            </a:pPr>
            <a:r>
              <a:rPr sz="2800" b="1" spc="-10" dirty="0">
                <a:solidFill>
                  <a:srgbClr val="FFFFFF"/>
                </a:solidFill>
                <a:latin typeface="Arial"/>
                <a:cs typeface="Arial"/>
              </a:rPr>
              <a:t>кв.м.</a:t>
            </a:r>
            <a:endParaRPr sz="2800" dirty="0">
              <a:latin typeface="Arial"/>
              <a:cs typeface="Arial"/>
            </a:endParaRPr>
          </a:p>
        </p:txBody>
      </p:sp>
      <p:pic>
        <p:nvPicPr>
          <p:cNvPr id="79" name="object 79"/>
          <p:cNvPicPr/>
          <p:nvPr/>
        </p:nvPicPr>
        <p:blipFill>
          <a:blip r:embed="rId43" cstate="print"/>
          <a:stretch>
            <a:fillRect/>
          </a:stretch>
        </p:blipFill>
        <p:spPr>
          <a:xfrm>
            <a:off x="1839346" y="5036820"/>
            <a:ext cx="2766060" cy="1382268"/>
          </a:xfrm>
          <a:prstGeom prst="rect">
            <a:avLst/>
          </a:prstGeom>
        </p:spPr>
      </p:pic>
      <p:sp>
        <p:nvSpPr>
          <p:cNvPr id="80" name="object 80"/>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23</a:t>
            </a:fld>
            <a:endParaRPr spc="-25" dirty="0"/>
          </a:p>
        </p:txBody>
      </p:sp>
      <p:pic>
        <p:nvPicPr>
          <p:cNvPr id="81" name="Рисунок 80"/>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848478" y="1658111"/>
            <a:ext cx="859790" cy="859790"/>
            <a:chOff x="7848478" y="1658111"/>
            <a:chExt cx="859790" cy="859790"/>
          </a:xfrm>
        </p:grpSpPr>
        <p:sp>
          <p:nvSpPr>
            <p:cNvPr id="3" name="object 3"/>
            <p:cNvSpPr/>
            <p:nvPr/>
          </p:nvSpPr>
          <p:spPr>
            <a:xfrm>
              <a:off x="7853049" y="1662683"/>
              <a:ext cx="165100" cy="754380"/>
            </a:xfrm>
            <a:custGeom>
              <a:avLst/>
              <a:gdLst/>
              <a:ahLst/>
              <a:cxnLst/>
              <a:rect l="l" t="t" r="r" b="b"/>
              <a:pathLst>
                <a:path w="165100" h="754380">
                  <a:moveTo>
                    <a:pt x="164591" y="18287"/>
                  </a:moveTo>
                  <a:lnTo>
                    <a:pt x="124301" y="10286"/>
                  </a:lnTo>
                  <a:lnTo>
                    <a:pt x="83438" y="4571"/>
                  </a:lnTo>
                  <a:lnTo>
                    <a:pt x="42005" y="1142"/>
                  </a:lnTo>
                  <a:lnTo>
                    <a:pt x="0" y="0"/>
                  </a:lnTo>
                  <a:lnTo>
                    <a:pt x="0" y="754379"/>
                  </a:lnTo>
                  <a:lnTo>
                    <a:pt x="164591" y="18287"/>
                  </a:lnTo>
                  <a:close/>
                </a:path>
              </a:pathLst>
            </a:custGeom>
            <a:solidFill>
              <a:srgbClr val="F9F159"/>
            </a:solidFill>
          </p:spPr>
          <p:txBody>
            <a:bodyPr wrap="square" lIns="0" tIns="0" rIns="0" bIns="0" rtlCol="0"/>
            <a:lstStyle/>
            <a:p>
              <a:endParaRPr/>
            </a:p>
          </p:txBody>
        </p:sp>
        <p:sp>
          <p:nvSpPr>
            <p:cNvPr id="4" name="object 4"/>
            <p:cNvSpPr/>
            <p:nvPr/>
          </p:nvSpPr>
          <p:spPr>
            <a:xfrm>
              <a:off x="7848478" y="1658111"/>
              <a:ext cx="173990" cy="763905"/>
            </a:xfrm>
            <a:custGeom>
              <a:avLst/>
              <a:gdLst/>
              <a:ahLst/>
              <a:cxnLst/>
              <a:rect l="l" t="t" r="r" b="b"/>
              <a:pathLst>
                <a:path w="173990" h="763905">
                  <a:moveTo>
                    <a:pt x="173736" y="22860"/>
                  </a:moveTo>
                  <a:lnTo>
                    <a:pt x="173736" y="19812"/>
                  </a:lnTo>
                  <a:lnTo>
                    <a:pt x="170688" y="18288"/>
                  </a:lnTo>
                  <a:lnTo>
                    <a:pt x="129540" y="10668"/>
                  </a:lnTo>
                  <a:lnTo>
                    <a:pt x="88392" y="4572"/>
                  </a:lnTo>
                  <a:lnTo>
                    <a:pt x="47244" y="1524"/>
                  </a:lnTo>
                  <a:lnTo>
                    <a:pt x="6096" y="0"/>
                  </a:lnTo>
                  <a:lnTo>
                    <a:pt x="1524" y="1524"/>
                  </a:lnTo>
                  <a:lnTo>
                    <a:pt x="0" y="4572"/>
                  </a:lnTo>
                  <a:lnTo>
                    <a:pt x="0" y="758952"/>
                  </a:lnTo>
                  <a:lnTo>
                    <a:pt x="1524" y="762000"/>
                  </a:lnTo>
                  <a:lnTo>
                    <a:pt x="1524" y="757428"/>
                  </a:lnTo>
                  <a:lnTo>
                    <a:pt x="4572" y="743669"/>
                  </a:lnTo>
                  <a:lnTo>
                    <a:pt x="4572" y="9144"/>
                  </a:lnTo>
                  <a:lnTo>
                    <a:pt x="9144" y="4572"/>
                  </a:lnTo>
                  <a:lnTo>
                    <a:pt x="9144" y="9313"/>
                  </a:lnTo>
                  <a:lnTo>
                    <a:pt x="45720" y="10668"/>
                  </a:lnTo>
                  <a:lnTo>
                    <a:pt x="86868" y="13716"/>
                  </a:lnTo>
                  <a:lnTo>
                    <a:pt x="128016" y="19812"/>
                  </a:lnTo>
                  <a:lnTo>
                    <a:pt x="163421" y="26620"/>
                  </a:lnTo>
                  <a:lnTo>
                    <a:pt x="164592" y="21336"/>
                  </a:lnTo>
                  <a:lnTo>
                    <a:pt x="167640" y="27432"/>
                  </a:lnTo>
                  <a:lnTo>
                    <a:pt x="167640" y="50179"/>
                  </a:lnTo>
                  <a:lnTo>
                    <a:pt x="173736" y="22860"/>
                  </a:lnTo>
                  <a:close/>
                </a:path>
                <a:path w="173990" h="763905">
                  <a:moveTo>
                    <a:pt x="167640" y="50179"/>
                  </a:moveTo>
                  <a:lnTo>
                    <a:pt x="167640" y="27432"/>
                  </a:lnTo>
                  <a:lnTo>
                    <a:pt x="163421" y="26620"/>
                  </a:lnTo>
                  <a:lnTo>
                    <a:pt x="1524" y="757428"/>
                  </a:lnTo>
                  <a:lnTo>
                    <a:pt x="9144" y="758952"/>
                  </a:lnTo>
                  <a:lnTo>
                    <a:pt x="9144" y="760476"/>
                  </a:lnTo>
                  <a:lnTo>
                    <a:pt x="167640" y="50179"/>
                  </a:lnTo>
                  <a:close/>
                </a:path>
                <a:path w="173990" h="763905">
                  <a:moveTo>
                    <a:pt x="9144" y="760476"/>
                  </a:moveTo>
                  <a:lnTo>
                    <a:pt x="9144" y="758952"/>
                  </a:lnTo>
                  <a:lnTo>
                    <a:pt x="1524" y="757428"/>
                  </a:lnTo>
                  <a:lnTo>
                    <a:pt x="1524" y="762000"/>
                  </a:lnTo>
                  <a:lnTo>
                    <a:pt x="4572" y="763524"/>
                  </a:lnTo>
                  <a:lnTo>
                    <a:pt x="7620" y="762000"/>
                  </a:lnTo>
                  <a:lnTo>
                    <a:pt x="9144" y="760476"/>
                  </a:lnTo>
                  <a:close/>
                </a:path>
                <a:path w="173990" h="763905">
                  <a:moveTo>
                    <a:pt x="9144" y="9313"/>
                  </a:moveTo>
                  <a:lnTo>
                    <a:pt x="9144" y="4572"/>
                  </a:lnTo>
                  <a:lnTo>
                    <a:pt x="4572" y="9144"/>
                  </a:lnTo>
                  <a:lnTo>
                    <a:pt x="9144" y="9313"/>
                  </a:lnTo>
                  <a:close/>
                </a:path>
                <a:path w="173990" h="763905">
                  <a:moveTo>
                    <a:pt x="9144" y="723031"/>
                  </a:moveTo>
                  <a:lnTo>
                    <a:pt x="9144" y="9313"/>
                  </a:lnTo>
                  <a:lnTo>
                    <a:pt x="4572" y="9144"/>
                  </a:lnTo>
                  <a:lnTo>
                    <a:pt x="4572" y="743669"/>
                  </a:lnTo>
                  <a:lnTo>
                    <a:pt x="9144" y="723031"/>
                  </a:lnTo>
                  <a:close/>
                </a:path>
                <a:path w="173990" h="763905">
                  <a:moveTo>
                    <a:pt x="167640" y="27432"/>
                  </a:moveTo>
                  <a:lnTo>
                    <a:pt x="164592" y="21336"/>
                  </a:lnTo>
                  <a:lnTo>
                    <a:pt x="163421" y="26620"/>
                  </a:lnTo>
                  <a:lnTo>
                    <a:pt x="167640" y="27432"/>
                  </a:lnTo>
                  <a:close/>
                </a:path>
              </a:pathLst>
            </a:custGeom>
            <a:solidFill>
              <a:srgbClr val="1F3763"/>
            </a:solidFill>
          </p:spPr>
          <p:txBody>
            <a:bodyPr wrap="square" lIns="0" tIns="0" rIns="0" bIns="0" rtlCol="0"/>
            <a:lstStyle/>
            <a:p>
              <a:endParaRPr/>
            </a:p>
          </p:txBody>
        </p:sp>
        <p:sp>
          <p:nvSpPr>
            <p:cNvPr id="5" name="object 5"/>
            <p:cNvSpPr/>
            <p:nvPr/>
          </p:nvSpPr>
          <p:spPr>
            <a:xfrm>
              <a:off x="7947537" y="1746504"/>
              <a:ext cx="756285" cy="771525"/>
            </a:xfrm>
            <a:custGeom>
              <a:avLst/>
              <a:gdLst/>
              <a:ahLst/>
              <a:cxnLst/>
              <a:rect l="l" t="t" r="r" b="b"/>
              <a:pathLst>
                <a:path w="756284" h="771525">
                  <a:moveTo>
                    <a:pt x="756236" y="732326"/>
                  </a:moveTo>
                  <a:lnTo>
                    <a:pt x="754627" y="687301"/>
                  </a:lnTo>
                  <a:lnTo>
                    <a:pt x="750342" y="642613"/>
                  </a:lnTo>
                  <a:lnTo>
                    <a:pt x="743426" y="598379"/>
                  </a:lnTo>
                  <a:lnTo>
                    <a:pt x="733921" y="554717"/>
                  </a:lnTo>
                  <a:lnTo>
                    <a:pt x="721873" y="511745"/>
                  </a:lnTo>
                  <a:lnTo>
                    <a:pt x="707326" y="469582"/>
                  </a:lnTo>
                  <a:lnTo>
                    <a:pt x="690324" y="428345"/>
                  </a:lnTo>
                  <a:lnTo>
                    <a:pt x="670910" y="388154"/>
                  </a:lnTo>
                  <a:lnTo>
                    <a:pt x="649130" y="349124"/>
                  </a:lnTo>
                  <a:lnTo>
                    <a:pt x="625028" y="311376"/>
                  </a:lnTo>
                  <a:lnTo>
                    <a:pt x="598648" y="275027"/>
                  </a:lnTo>
                  <a:lnTo>
                    <a:pt x="570033" y="240195"/>
                  </a:lnTo>
                  <a:lnTo>
                    <a:pt x="539229" y="206998"/>
                  </a:lnTo>
                  <a:lnTo>
                    <a:pt x="506279" y="175554"/>
                  </a:lnTo>
                  <a:lnTo>
                    <a:pt x="471228" y="145982"/>
                  </a:lnTo>
                  <a:lnTo>
                    <a:pt x="434120" y="118399"/>
                  </a:lnTo>
                  <a:lnTo>
                    <a:pt x="394999" y="92923"/>
                  </a:lnTo>
                  <a:lnTo>
                    <a:pt x="353910" y="69674"/>
                  </a:lnTo>
                  <a:lnTo>
                    <a:pt x="310895" y="48767"/>
                  </a:lnTo>
                  <a:lnTo>
                    <a:pt x="275177" y="33647"/>
                  </a:lnTo>
                  <a:lnTo>
                    <a:pt x="238886" y="20383"/>
                  </a:lnTo>
                  <a:lnTo>
                    <a:pt x="202025" y="9120"/>
                  </a:lnTo>
                  <a:lnTo>
                    <a:pt x="164591" y="0"/>
                  </a:lnTo>
                  <a:lnTo>
                    <a:pt x="0" y="736091"/>
                  </a:lnTo>
                  <a:lnTo>
                    <a:pt x="77664" y="771143"/>
                  </a:lnTo>
                  <a:lnTo>
                    <a:pt x="755282" y="771143"/>
                  </a:lnTo>
                  <a:lnTo>
                    <a:pt x="756236" y="732326"/>
                  </a:lnTo>
                  <a:close/>
                </a:path>
              </a:pathLst>
            </a:custGeom>
            <a:solidFill>
              <a:srgbClr val="80D78B"/>
            </a:solidFill>
          </p:spPr>
          <p:txBody>
            <a:bodyPr wrap="square" lIns="0" tIns="0" rIns="0" bIns="0" rtlCol="0"/>
            <a:lstStyle/>
            <a:p>
              <a:endParaRPr/>
            </a:p>
          </p:txBody>
        </p:sp>
        <p:sp>
          <p:nvSpPr>
            <p:cNvPr id="6" name="object 6"/>
            <p:cNvSpPr/>
            <p:nvPr/>
          </p:nvSpPr>
          <p:spPr>
            <a:xfrm>
              <a:off x="7944489" y="1741932"/>
              <a:ext cx="763905" cy="775970"/>
            </a:xfrm>
            <a:custGeom>
              <a:avLst/>
              <a:gdLst/>
              <a:ahLst/>
              <a:cxnLst/>
              <a:rect l="l" t="t" r="r" b="b"/>
              <a:pathLst>
                <a:path w="763904" h="775969">
                  <a:moveTo>
                    <a:pt x="763523" y="760475"/>
                  </a:moveTo>
                  <a:lnTo>
                    <a:pt x="763523" y="722375"/>
                  </a:lnTo>
                  <a:lnTo>
                    <a:pt x="761999" y="685799"/>
                  </a:lnTo>
                  <a:lnTo>
                    <a:pt x="752855" y="614171"/>
                  </a:lnTo>
                  <a:lnTo>
                    <a:pt x="737615" y="542543"/>
                  </a:lnTo>
                  <a:lnTo>
                    <a:pt x="714755" y="472439"/>
                  </a:lnTo>
                  <a:lnTo>
                    <a:pt x="685799" y="405383"/>
                  </a:lnTo>
                  <a:lnTo>
                    <a:pt x="650747" y="341375"/>
                  </a:lnTo>
                  <a:lnTo>
                    <a:pt x="585215" y="252983"/>
                  </a:lnTo>
                  <a:lnTo>
                    <a:pt x="534923" y="198119"/>
                  </a:lnTo>
                  <a:lnTo>
                    <a:pt x="480059" y="149351"/>
                  </a:lnTo>
                  <a:lnTo>
                    <a:pt x="419099" y="105155"/>
                  </a:lnTo>
                  <a:lnTo>
                    <a:pt x="352043" y="65531"/>
                  </a:lnTo>
                  <a:lnTo>
                    <a:pt x="316991" y="48767"/>
                  </a:lnTo>
                  <a:lnTo>
                    <a:pt x="280415" y="33527"/>
                  </a:lnTo>
                  <a:lnTo>
                    <a:pt x="207263" y="9143"/>
                  </a:lnTo>
                  <a:lnTo>
                    <a:pt x="169163" y="0"/>
                  </a:lnTo>
                  <a:lnTo>
                    <a:pt x="166115" y="0"/>
                  </a:lnTo>
                  <a:lnTo>
                    <a:pt x="163067" y="3047"/>
                  </a:lnTo>
                  <a:lnTo>
                    <a:pt x="0" y="740663"/>
                  </a:lnTo>
                  <a:lnTo>
                    <a:pt x="1523" y="745235"/>
                  </a:lnTo>
                  <a:lnTo>
                    <a:pt x="6095" y="747299"/>
                  </a:lnTo>
                  <a:lnTo>
                    <a:pt x="6095" y="737615"/>
                  </a:lnTo>
                  <a:lnTo>
                    <a:pt x="8408" y="738661"/>
                  </a:lnTo>
                  <a:lnTo>
                    <a:pt x="166115" y="33358"/>
                  </a:lnTo>
                  <a:lnTo>
                    <a:pt x="166115" y="9143"/>
                  </a:lnTo>
                  <a:lnTo>
                    <a:pt x="172211" y="6095"/>
                  </a:lnTo>
                  <a:lnTo>
                    <a:pt x="172211" y="10607"/>
                  </a:lnTo>
                  <a:lnTo>
                    <a:pt x="204215" y="18287"/>
                  </a:lnTo>
                  <a:lnTo>
                    <a:pt x="240791" y="28955"/>
                  </a:lnTo>
                  <a:lnTo>
                    <a:pt x="277367" y="42671"/>
                  </a:lnTo>
                  <a:lnTo>
                    <a:pt x="312419" y="57911"/>
                  </a:lnTo>
                  <a:lnTo>
                    <a:pt x="347471" y="74675"/>
                  </a:lnTo>
                  <a:lnTo>
                    <a:pt x="380999" y="92963"/>
                  </a:lnTo>
                  <a:lnTo>
                    <a:pt x="473963" y="155447"/>
                  </a:lnTo>
                  <a:lnTo>
                    <a:pt x="528827" y="205739"/>
                  </a:lnTo>
                  <a:lnTo>
                    <a:pt x="579119" y="259079"/>
                  </a:lnTo>
                  <a:lnTo>
                    <a:pt x="623315" y="316991"/>
                  </a:lnTo>
                  <a:lnTo>
                    <a:pt x="659891" y="377951"/>
                  </a:lnTo>
                  <a:lnTo>
                    <a:pt x="691895" y="441959"/>
                  </a:lnTo>
                  <a:lnTo>
                    <a:pt x="717803" y="510539"/>
                  </a:lnTo>
                  <a:lnTo>
                    <a:pt x="743711" y="614171"/>
                  </a:lnTo>
                  <a:lnTo>
                    <a:pt x="752855" y="687323"/>
                  </a:lnTo>
                  <a:lnTo>
                    <a:pt x="754379" y="722375"/>
                  </a:lnTo>
                  <a:lnTo>
                    <a:pt x="754379" y="775715"/>
                  </a:lnTo>
                  <a:lnTo>
                    <a:pt x="762888" y="775715"/>
                  </a:lnTo>
                  <a:lnTo>
                    <a:pt x="763523" y="760475"/>
                  </a:lnTo>
                  <a:close/>
                </a:path>
                <a:path w="763904" h="775969">
                  <a:moveTo>
                    <a:pt x="8408" y="738661"/>
                  </a:moveTo>
                  <a:lnTo>
                    <a:pt x="6095" y="737615"/>
                  </a:lnTo>
                  <a:lnTo>
                    <a:pt x="7619" y="742187"/>
                  </a:lnTo>
                  <a:lnTo>
                    <a:pt x="8408" y="738661"/>
                  </a:lnTo>
                  <a:close/>
                </a:path>
                <a:path w="763904" h="775969">
                  <a:moveTo>
                    <a:pt x="90326" y="775715"/>
                  </a:moveTo>
                  <a:lnTo>
                    <a:pt x="8408" y="738661"/>
                  </a:lnTo>
                  <a:lnTo>
                    <a:pt x="7619" y="742187"/>
                  </a:lnTo>
                  <a:lnTo>
                    <a:pt x="6095" y="737615"/>
                  </a:lnTo>
                  <a:lnTo>
                    <a:pt x="6095" y="747299"/>
                  </a:lnTo>
                  <a:lnTo>
                    <a:pt x="69058" y="775715"/>
                  </a:lnTo>
                  <a:lnTo>
                    <a:pt x="90326" y="775715"/>
                  </a:lnTo>
                  <a:close/>
                </a:path>
                <a:path w="763904" h="775969">
                  <a:moveTo>
                    <a:pt x="172211" y="6095"/>
                  </a:moveTo>
                  <a:lnTo>
                    <a:pt x="166115" y="9143"/>
                  </a:lnTo>
                  <a:lnTo>
                    <a:pt x="171254" y="10377"/>
                  </a:lnTo>
                  <a:lnTo>
                    <a:pt x="172211" y="6095"/>
                  </a:lnTo>
                  <a:close/>
                </a:path>
                <a:path w="763904" h="775969">
                  <a:moveTo>
                    <a:pt x="171254" y="10377"/>
                  </a:moveTo>
                  <a:lnTo>
                    <a:pt x="166115" y="9143"/>
                  </a:lnTo>
                  <a:lnTo>
                    <a:pt x="166115" y="33358"/>
                  </a:lnTo>
                  <a:lnTo>
                    <a:pt x="171254" y="10377"/>
                  </a:lnTo>
                  <a:close/>
                </a:path>
                <a:path w="763904" h="775969">
                  <a:moveTo>
                    <a:pt x="172211" y="10607"/>
                  </a:moveTo>
                  <a:lnTo>
                    <a:pt x="172211" y="6095"/>
                  </a:lnTo>
                  <a:lnTo>
                    <a:pt x="171254" y="10377"/>
                  </a:lnTo>
                  <a:lnTo>
                    <a:pt x="172211" y="10607"/>
                  </a:lnTo>
                  <a:close/>
                </a:path>
                <a:path w="763904" h="775969">
                  <a:moveTo>
                    <a:pt x="754379" y="775715"/>
                  </a:moveTo>
                  <a:lnTo>
                    <a:pt x="754379" y="758951"/>
                  </a:lnTo>
                  <a:lnTo>
                    <a:pt x="753681" y="775715"/>
                  </a:lnTo>
                  <a:lnTo>
                    <a:pt x="754379" y="775715"/>
                  </a:lnTo>
                  <a:close/>
                </a:path>
              </a:pathLst>
            </a:custGeom>
            <a:solidFill>
              <a:srgbClr val="1F3763"/>
            </a:solidFill>
          </p:spPr>
          <p:txBody>
            <a:bodyPr wrap="square" lIns="0" tIns="0" rIns="0" bIns="0" rtlCol="0"/>
            <a:lstStyle/>
            <a:p>
              <a:endParaRPr/>
            </a:p>
          </p:txBody>
        </p:sp>
      </p:grpSp>
      <p:grpSp>
        <p:nvGrpSpPr>
          <p:cNvPr id="7" name="object 7"/>
          <p:cNvGrpSpPr/>
          <p:nvPr/>
        </p:nvGrpSpPr>
        <p:grpSpPr>
          <a:xfrm>
            <a:off x="6985284" y="1844040"/>
            <a:ext cx="758190" cy="673735"/>
            <a:chOff x="6985284" y="1844040"/>
            <a:chExt cx="758190" cy="673735"/>
          </a:xfrm>
        </p:grpSpPr>
        <p:sp>
          <p:nvSpPr>
            <p:cNvPr id="8" name="object 8"/>
            <p:cNvSpPr/>
            <p:nvPr/>
          </p:nvSpPr>
          <p:spPr>
            <a:xfrm>
              <a:off x="6989396" y="1848612"/>
              <a:ext cx="749935" cy="669290"/>
            </a:xfrm>
            <a:custGeom>
              <a:avLst/>
              <a:gdLst/>
              <a:ahLst/>
              <a:cxnLst/>
              <a:rect l="l" t="t" r="r" b="b"/>
              <a:pathLst>
                <a:path w="749934" h="669289">
                  <a:moveTo>
                    <a:pt x="749353" y="669035"/>
                  </a:moveTo>
                  <a:lnTo>
                    <a:pt x="749353" y="0"/>
                  </a:lnTo>
                  <a:lnTo>
                    <a:pt x="701707" y="1486"/>
                  </a:lnTo>
                  <a:lnTo>
                    <a:pt x="654840" y="5887"/>
                  </a:lnTo>
                  <a:lnTo>
                    <a:pt x="608840" y="13112"/>
                  </a:lnTo>
                  <a:lnTo>
                    <a:pt x="563797" y="23074"/>
                  </a:lnTo>
                  <a:lnTo>
                    <a:pt x="519800" y="35682"/>
                  </a:lnTo>
                  <a:lnTo>
                    <a:pt x="476937" y="50849"/>
                  </a:lnTo>
                  <a:lnTo>
                    <a:pt x="435299" y="68485"/>
                  </a:lnTo>
                  <a:lnTo>
                    <a:pt x="394972" y="88501"/>
                  </a:lnTo>
                  <a:lnTo>
                    <a:pt x="356048" y="110808"/>
                  </a:lnTo>
                  <a:lnTo>
                    <a:pt x="318613" y="135318"/>
                  </a:lnTo>
                  <a:lnTo>
                    <a:pt x="282759" y="161941"/>
                  </a:lnTo>
                  <a:lnTo>
                    <a:pt x="248573" y="190588"/>
                  </a:lnTo>
                  <a:lnTo>
                    <a:pt x="216144" y="221170"/>
                  </a:lnTo>
                  <a:lnTo>
                    <a:pt x="185561" y="253599"/>
                  </a:lnTo>
                  <a:lnTo>
                    <a:pt x="156914" y="287785"/>
                  </a:lnTo>
                  <a:lnTo>
                    <a:pt x="130292" y="323640"/>
                  </a:lnTo>
                  <a:lnTo>
                    <a:pt x="105782" y="361074"/>
                  </a:lnTo>
                  <a:lnTo>
                    <a:pt x="83475" y="399999"/>
                  </a:lnTo>
                  <a:lnTo>
                    <a:pt x="63459" y="440325"/>
                  </a:lnTo>
                  <a:lnTo>
                    <a:pt x="45823" y="481964"/>
                  </a:lnTo>
                  <a:lnTo>
                    <a:pt x="30656" y="524826"/>
                  </a:lnTo>
                  <a:lnTo>
                    <a:pt x="18048" y="568823"/>
                  </a:lnTo>
                  <a:lnTo>
                    <a:pt x="8086" y="613866"/>
                  </a:lnTo>
                  <a:lnTo>
                    <a:pt x="860" y="659866"/>
                  </a:lnTo>
                  <a:lnTo>
                    <a:pt x="0" y="669035"/>
                  </a:lnTo>
                  <a:lnTo>
                    <a:pt x="749353" y="669035"/>
                  </a:lnTo>
                  <a:close/>
                </a:path>
              </a:pathLst>
            </a:custGeom>
            <a:solidFill>
              <a:srgbClr val="04B9FF"/>
            </a:solidFill>
          </p:spPr>
          <p:txBody>
            <a:bodyPr wrap="square" lIns="0" tIns="0" rIns="0" bIns="0" rtlCol="0"/>
            <a:lstStyle/>
            <a:p>
              <a:endParaRPr/>
            </a:p>
          </p:txBody>
        </p:sp>
        <p:sp>
          <p:nvSpPr>
            <p:cNvPr id="9" name="object 9"/>
            <p:cNvSpPr/>
            <p:nvPr/>
          </p:nvSpPr>
          <p:spPr>
            <a:xfrm>
              <a:off x="6985284" y="1844040"/>
              <a:ext cx="758190" cy="673735"/>
            </a:xfrm>
            <a:custGeom>
              <a:avLst/>
              <a:gdLst/>
              <a:ahLst/>
              <a:cxnLst/>
              <a:rect l="l" t="t" r="r" b="b"/>
              <a:pathLst>
                <a:path w="758190" h="673735">
                  <a:moveTo>
                    <a:pt x="758037" y="673607"/>
                  </a:moveTo>
                  <a:lnTo>
                    <a:pt x="758037" y="4571"/>
                  </a:lnTo>
                  <a:lnTo>
                    <a:pt x="756513" y="1523"/>
                  </a:lnTo>
                  <a:lnTo>
                    <a:pt x="753465" y="0"/>
                  </a:lnTo>
                  <a:lnTo>
                    <a:pt x="713841" y="1523"/>
                  </a:lnTo>
                  <a:lnTo>
                    <a:pt x="675741" y="4571"/>
                  </a:lnTo>
                  <a:lnTo>
                    <a:pt x="637641" y="9143"/>
                  </a:lnTo>
                  <a:lnTo>
                    <a:pt x="527913" y="33527"/>
                  </a:lnTo>
                  <a:lnTo>
                    <a:pt x="457809" y="59435"/>
                  </a:lnTo>
                  <a:lnTo>
                    <a:pt x="392277" y="91439"/>
                  </a:lnTo>
                  <a:lnTo>
                    <a:pt x="329793" y="129539"/>
                  </a:lnTo>
                  <a:lnTo>
                    <a:pt x="270357" y="173735"/>
                  </a:lnTo>
                  <a:lnTo>
                    <a:pt x="191109" y="248411"/>
                  </a:lnTo>
                  <a:lnTo>
                    <a:pt x="145389" y="304799"/>
                  </a:lnTo>
                  <a:lnTo>
                    <a:pt x="104241" y="365759"/>
                  </a:lnTo>
                  <a:lnTo>
                    <a:pt x="69189" y="429767"/>
                  </a:lnTo>
                  <a:lnTo>
                    <a:pt x="40233" y="498347"/>
                  </a:lnTo>
                  <a:lnTo>
                    <a:pt x="18897" y="568451"/>
                  </a:lnTo>
                  <a:lnTo>
                    <a:pt x="9753" y="606551"/>
                  </a:lnTo>
                  <a:lnTo>
                    <a:pt x="0" y="673607"/>
                  </a:lnTo>
                  <a:lnTo>
                    <a:pt x="9326" y="673607"/>
                  </a:lnTo>
                  <a:lnTo>
                    <a:pt x="12801" y="644651"/>
                  </a:lnTo>
                  <a:lnTo>
                    <a:pt x="18897" y="608075"/>
                  </a:lnTo>
                  <a:lnTo>
                    <a:pt x="37185" y="536447"/>
                  </a:lnTo>
                  <a:lnTo>
                    <a:pt x="76809" y="434339"/>
                  </a:lnTo>
                  <a:lnTo>
                    <a:pt x="111861" y="370331"/>
                  </a:lnTo>
                  <a:lnTo>
                    <a:pt x="174345" y="281939"/>
                  </a:lnTo>
                  <a:lnTo>
                    <a:pt x="223113" y="228599"/>
                  </a:lnTo>
                  <a:lnTo>
                    <a:pt x="276453" y="179831"/>
                  </a:lnTo>
                  <a:lnTo>
                    <a:pt x="334365" y="137159"/>
                  </a:lnTo>
                  <a:lnTo>
                    <a:pt x="395325" y="99059"/>
                  </a:lnTo>
                  <a:lnTo>
                    <a:pt x="428853" y="83819"/>
                  </a:lnTo>
                  <a:lnTo>
                    <a:pt x="460857" y="68579"/>
                  </a:lnTo>
                  <a:lnTo>
                    <a:pt x="530961" y="42671"/>
                  </a:lnTo>
                  <a:lnTo>
                    <a:pt x="602589" y="24383"/>
                  </a:lnTo>
                  <a:lnTo>
                    <a:pt x="677265" y="13715"/>
                  </a:lnTo>
                  <a:lnTo>
                    <a:pt x="715365" y="10667"/>
                  </a:lnTo>
                  <a:lnTo>
                    <a:pt x="748893" y="9326"/>
                  </a:lnTo>
                  <a:lnTo>
                    <a:pt x="748893" y="4571"/>
                  </a:lnTo>
                  <a:lnTo>
                    <a:pt x="753465" y="9143"/>
                  </a:lnTo>
                  <a:lnTo>
                    <a:pt x="753465" y="673607"/>
                  </a:lnTo>
                  <a:lnTo>
                    <a:pt x="758037" y="673607"/>
                  </a:lnTo>
                  <a:close/>
                </a:path>
                <a:path w="758190" h="673735">
                  <a:moveTo>
                    <a:pt x="753465" y="9143"/>
                  </a:moveTo>
                  <a:lnTo>
                    <a:pt x="748893" y="4571"/>
                  </a:lnTo>
                  <a:lnTo>
                    <a:pt x="748893" y="9326"/>
                  </a:lnTo>
                  <a:lnTo>
                    <a:pt x="753465" y="9143"/>
                  </a:lnTo>
                  <a:close/>
                </a:path>
                <a:path w="758190" h="673735">
                  <a:moveTo>
                    <a:pt x="753465" y="673607"/>
                  </a:moveTo>
                  <a:lnTo>
                    <a:pt x="753465" y="9143"/>
                  </a:lnTo>
                  <a:lnTo>
                    <a:pt x="748893" y="9326"/>
                  </a:lnTo>
                  <a:lnTo>
                    <a:pt x="748893" y="673607"/>
                  </a:lnTo>
                  <a:lnTo>
                    <a:pt x="753465" y="673607"/>
                  </a:lnTo>
                  <a:close/>
                </a:path>
              </a:pathLst>
            </a:custGeom>
            <a:solidFill>
              <a:srgbClr val="1F3763"/>
            </a:solidFill>
          </p:spPr>
          <p:txBody>
            <a:bodyPr wrap="square" lIns="0" tIns="0" rIns="0" bIns="0" rtlCol="0"/>
            <a:lstStyle/>
            <a:p>
              <a:endParaRPr/>
            </a:p>
          </p:txBody>
        </p:sp>
      </p:grpSp>
      <p:grpSp>
        <p:nvGrpSpPr>
          <p:cNvPr id="10" name="object 10"/>
          <p:cNvGrpSpPr/>
          <p:nvPr/>
        </p:nvGrpSpPr>
        <p:grpSpPr>
          <a:xfrm>
            <a:off x="7789041" y="1395983"/>
            <a:ext cx="337185" cy="271780"/>
            <a:chOff x="7789041" y="1395983"/>
            <a:chExt cx="337185" cy="271780"/>
          </a:xfrm>
        </p:grpSpPr>
        <p:sp>
          <p:nvSpPr>
            <p:cNvPr id="11" name="object 11"/>
            <p:cNvSpPr/>
            <p:nvPr/>
          </p:nvSpPr>
          <p:spPr>
            <a:xfrm>
              <a:off x="7930773" y="1586483"/>
              <a:ext cx="12700" cy="81280"/>
            </a:xfrm>
            <a:custGeom>
              <a:avLst/>
              <a:gdLst/>
              <a:ahLst/>
              <a:cxnLst/>
              <a:rect l="l" t="t" r="r" b="b"/>
              <a:pathLst>
                <a:path w="12700" h="81280">
                  <a:moveTo>
                    <a:pt x="12191" y="80771"/>
                  </a:moveTo>
                  <a:lnTo>
                    <a:pt x="12191" y="0"/>
                  </a:lnTo>
                  <a:lnTo>
                    <a:pt x="0" y="0"/>
                  </a:lnTo>
                  <a:lnTo>
                    <a:pt x="0" y="80771"/>
                  </a:lnTo>
                  <a:lnTo>
                    <a:pt x="12191" y="80771"/>
                  </a:lnTo>
                  <a:close/>
                </a:path>
              </a:pathLst>
            </a:custGeom>
            <a:solidFill>
              <a:srgbClr val="A5A5A5"/>
            </a:solidFill>
          </p:spPr>
          <p:txBody>
            <a:bodyPr wrap="square" lIns="0" tIns="0" rIns="0" bIns="0" rtlCol="0"/>
            <a:lstStyle/>
            <a:p>
              <a:endParaRPr/>
            </a:p>
          </p:txBody>
        </p:sp>
        <p:pic>
          <p:nvPicPr>
            <p:cNvPr id="12" name="object 12"/>
            <p:cNvPicPr/>
            <p:nvPr/>
          </p:nvPicPr>
          <p:blipFill>
            <a:blip r:embed="rId2" cstate="print"/>
            <a:stretch>
              <a:fillRect/>
            </a:stretch>
          </p:blipFill>
          <p:spPr>
            <a:xfrm>
              <a:off x="7789041" y="1395983"/>
              <a:ext cx="336803" cy="196595"/>
            </a:xfrm>
            <a:prstGeom prst="rect">
              <a:avLst/>
            </a:prstGeom>
          </p:spPr>
        </p:pic>
      </p:grpSp>
      <p:pic>
        <p:nvPicPr>
          <p:cNvPr id="13" name="object 13"/>
          <p:cNvPicPr/>
          <p:nvPr/>
        </p:nvPicPr>
        <p:blipFill>
          <a:blip r:embed="rId3" cstate="print"/>
          <a:stretch>
            <a:fillRect/>
          </a:stretch>
        </p:blipFill>
        <p:spPr>
          <a:xfrm>
            <a:off x="8375781" y="1972055"/>
            <a:ext cx="435863" cy="236219"/>
          </a:xfrm>
          <a:prstGeom prst="rect">
            <a:avLst/>
          </a:prstGeom>
        </p:spPr>
      </p:pic>
      <p:sp>
        <p:nvSpPr>
          <p:cNvPr id="14" name="object 14"/>
          <p:cNvSpPr txBox="1"/>
          <p:nvPr/>
        </p:nvSpPr>
        <p:spPr>
          <a:xfrm>
            <a:off x="8404234" y="1976119"/>
            <a:ext cx="374015" cy="197490"/>
          </a:xfrm>
          <a:prstGeom prst="rect">
            <a:avLst/>
          </a:prstGeom>
        </p:spPr>
        <p:txBody>
          <a:bodyPr vert="horz" wrap="square" lIns="0" tIns="12700" rIns="0" bIns="0" rtlCol="0">
            <a:spAutoFit/>
          </a:bodyPr>
          <a:lstStyle/>
          <a:p>
            <a:pPr marL="12700">
              <a:lnSpc>
                <a:spcPct val="100000"/>
              </a:lnSpc>
              <a:spcBef>
                <a:spcPts val="100"/>
              </a:spcBef>
            </a:pPr>
            <a:r>
              <a:rPr lang="ru-RU" sz="1200" spc="-20" dirty="0">
                <a:solidFill>
                  <a:srgbClr val="3F3F3F"/>
                </a:solidFill>
                <a:latin typeface="Calibri"/>
                <a:cs typeface="Calibri"/>
              </a:rPr>
              <a:t>462,0</a:t>
            </a:r>
            <a:endParaRPr sz="1200" dirty="0">
              <a:latin typeface="Calibri"/>
              <a:cs typeface="Calibri"/>
            </a:endParaRPr>
          </a:p>
        </p:txBody>
      </p:sp>
      <p:pic>
        <p:nvPicPr>
          <p:cNvPr id="15" name="object 15"/>
          <p:cNvPicPr/>
          <p:nvPr/>
        </p:nvPicPr>
        <p:blipFill>
          <a:blip r:embed="rId4" cstate="print"/>
          <a:stretch>
            <a:fillRect/>
          </a:stretch>
        </p:blipFill>
        <p:spPr>
          <a:xfrm>
            <a:off x="3628521" y="155448"/>
            <a:ext cx="5497067" cy="768095"/>
          </a:xfrm>
          <a:prstGeom prst="rect">
            <a:avLst/>
          </a:prstGeom>
        </p:spPr>
      </p:pic>
      <p:sp>
        <p:nvSpPr>
          <p:cNvPr id="16" name="object 16"/>
          <p:cNvSpPr txBox="1">
            <a:spLocks noGrp="1"/>
          </p:cNvSpPr>
          <p:nvPr>
            <p:ph type="title"/>
          </p:nvPr>
        </p:nvSpPr>
        <p:spPr>
          <a:prstGeom prst="rect">
            <a:avLst/>
          </a:prstGeom>
        </p:spPr>
        <p:txBody>
          <a:bodyPr vert="horz" wrap="square" lIns="0" tIns="143764" rIns="0" bIns="0" rtlCol="0">
            <a:spAutoFit/>
          </a:bodyPr>
          <a:lstStyle/>
          <a:p>
            <a:pPr marL="573405">
              <a:lnSpc>
                <a:spcPct val="100000"/>
              </a:lnSpc>
              <a:spcBef>
                <a:spcPts val="100"/>
              </a:spcBef>
            </a:pPr>
            <a:r>
              <a:rPr spc="-20" dirty="0"/>
              <a:t>Финансовая</a:t>
            </a:r>
            <a:r>
              <a:rPr spc="-85" dirty="0">
                <a:latin typeface="Times New Roman"/>
                <a:cs typeface="Times New Roman"/>
              </a:rPr>
              <a:t> </a:t>
            </a:r>
            <a:r>
              <a:rPr spc="-10" dirty="0"/>
              <a:t>деятельность</a:t>
            </a:r>
          </a:p>
        </p:txBody>
      </p:sp>
      <p:sp>
        <p:nvSpPr>
          <p:cNvPr id="17" name="object 17"/>
          <p:cNvSpPr txBox="1"/>
          <p:nvPr/>
        </p:nvSpPr>
        <p:spPr>
          <a:xfrm>
            <a:off x="2379864" y="1112011"/>
            <a:ext cx="2407285" cy="574040"/>
          </a:xfrm>
          <a:prstGeom prst="rect">
            <a:avLst/>
          </a:prstGeom>
        </p:spPr>
        <p:txBody>
          <a:bodyPr vert="horz" wrap="square" lIns="0" tIns="12700" rIns="0" bIns="0" rtlCol="0">
            <a:spAutoFit/>
          </a:bodyPr>
          <a:lstStyle/>
          <a:p>
            <a:pPr marL="12700" marR="5080" indent="702310">
              <a:lnSpc>
                <a:spcPct val="100000"/>
              </a:lnSpc>
              <a:spcBef>
                <a:spcPts val="100"/>
              </a:spcBef>
            </a:pPr>
            <a:r>
              <a:rPr sz="1200" b="1" spc="-10" dirty="0">
                <a:solidFill>
                  <a:srgbClr val="007EAC"/>
                </a:solidFill>
                <a:latin typeface="Arial"/>
                <a:cs typeface="Arial"/>
              </a:rPr>
              <a:t>Финансовые</a:t>
            </a:r>
            <a:r>
              <a:rPr sz="1200" spc="-10" dirty="0">
                <a:solidFill>
                  <a:srgbClr val="007EAC"/>
                </a:solidFill>
                <a:latin typeface="Times New Roman"/>
                <a:cs typeface="Times New Roman"/>
              </a:rPr>
              <a:t> </a:t>
            </a:r>
            <a:r>
              <a:rPr sz="1200" b="1" dirty="0">
                <a:solidFill>
                  <a:srgbClr val="007EAC"/>
                </a:solidFill>
                <a:latin typeface="Arial"/>
                <a:cs typeface="Arial"/>
              </a:rPr>
              <a:t>организации,</a:t>
            </a:r>
            <a:r>
              <a:rPr sz="1200" spc="-70" dirty="0">
                <a:solidFill>
                  <a:srgbClr val="007EAC"/>
                </a:solidFill>
                <a:latin typeface="Times New Roman"/>
                <a:cs typeface="Times New Roman"/>
              </a:rPr>
              <a:t> </a:t>
            </a:r>
            <a:r>
              <a:rPr sz="1200" b="1" spc="-10" dirty="0">
                <a:solidFill>
                  <a:srgbClr val="007EAC"/>
                </a:solidFill>
                <a:latin typeface="Arial"/>
                <a:cs typeface="Arial"/>
              </a:rPr>
              <a:t>осуществляющие</a:t>
            </a:r>
            <a:endParaRPr sz="1200">
              <a:latin typeface="Arial"/>
              <a:cs typeface="Arial"/>
            </a:endParaRPr>
          </a:p>
          <a:p>
            <a:pPr marL="676910">
              <a:lnSpc>
                <a:spcPct val="100000"/>
              </a:lnSpc>
            </a:pPr>
            <a:r>
              <a:rPr sz="1200" b="1" spc="-10" dirty="0">
                <a:solidFill>
                  <a:srgbClr val="3198BC"/>
                </a:solidFill>
                <a:latin typeface="Arial"/>
                <a:cs typeface="Arial"/>
              </a:rPr>
              <a:t>деятель</a:t>
            </a:r>
            <a:r>
              <a:rPr sz="1200" b="1" spc="-10" dirty="0">
                <a:solidFill>
                  <a:srgbClr val="007EAC"/>
                </a:solidFill>
                <a:latin typeface="Arial"/>
                <a:cs typeface="Arial"/>
              </a:rPr>
              <a:t>ность</a:t>
            </a:r>
            <a:endParaRPr sz="1200">
              <a:latin typeface="Arial"/>
              <a:cs typeface="Arial"/>
            </a:endParaRPr>
          </a:p>
        </p:txBody>
      </p:sp>
      <p:sp>
        <p:nvSpPr>
          <p:cNvPr id="18" name="object 18"/>
          <p:cNvSpPr txBox="1"/>
          <p:nvPr/>
        </p:nvSpPr>
        <p:spPr>
          <a:xfrm>
            <a:off x="5516255" y="1003932"/>
            <a:ext cx="2629535" cy="573405"/>
          </a:xfrm>
          <a:prstGeom prst="rect">
            <a:avLst/>
          </a:prstGeom>
        </p:spPr>
        <p:txBody>
          <a:bodyPr vert="horz" wrap="square" lIns="0" tIns="119380" rIns="0" bIns="0" rtlCol="0">
            <a:spAutoFit/>
          </a:bodyPr>
          <a:lstStyle/>
          <a:p>
            <a:pPr marL="12700">
              <a:lnSpc>
                <a:spcPct val="100000"/>
              </a:lnSpc>
              <a:spcBef>
                <a:spcPts val="940"/>
              </a:spcBef>
            </a:pPr>
            <a:r>
              <a:rPr sz="1400" b="1" dirty="0">
                <a:solidFill>
                  <a:srgbClr val="007EAC"/>
                </a:solidFill>
                <a:latin typeface="Arial"/>
                <a:cs typeface="Arial"/>
              </a:rPr>
              <a:t>Структура</a:t>
            </a:r>
            <a:r>
              <a:rPr sz="1400" spc="10" dirty="0">
                <a:solidFill>
                  <a:srgbClr val="007EAC"/>
                </a:solidFill>
                <a:latin typeface="Times New Roman"/>
                <a:cs typeface="Times New Roman"/>
              </a:rPr>
              <a:t> </a:t>
            </a:r>
            <a:r>
              <a:rPr sz="1400" b="1" spc="-10" dirty="0">
                <a:solidFill>
                  <a:srgbClr val="007EAC"/>
                </a:solidFill>
                <a:latin typeface="Arial"/>
                <a:cs typeface="Arial"/>
              </a:rPr>
              <a:t>доходов,</a:t>
            </a:r>
            <a:r>
              <a:rPr sz="1400" spc="-35" dirty="0">
                <a:solidFill>
                  <a:srgbClr val="007EAC"/>
                </a:solidFill>
                <a:latin typeface="Times New Roman"/>
                <a:cs typeface="Times New Roman"/>
              </a:rPr>
              <a:t> </a:t>
            </a:r>
            <a:r>
              <a:rPr sz="1400" b="1" dirty="0">
                <a:solidFill>
                  <a:srgbClr val="007EAC"/>
                </a:solidFill>
                <a:latin typeface="Arial"/>
                <a:cs typeface="Arial"/>
              </a:rPr>
              <a:t>млн.</a:t>
            </a:r>
            <a:r>
              <a:rPr sz="1400" spc="-30" dirty="0">
                <a:solidFill>
                  <a:srgbClr val="007EAC"/>
                </a:solidFill>
                <a:latin typeface="Times New Roman"/>
                <a:cs typeface="Times New Roman"/>
              </a:rPr>
              <a:t> </a:t>
            </a:r>
            <a:r>
              <a:rPr sz="1400" b="1" spc="-20" dirty="0">
                <a:solidFill>
                  <a:srgbClr val="007EAC"/>
                </a:solidFill>
                <a:latin typeface="Arial"/>
                <a:cs typeface="Arial"/>
              </a:rPr>
              <a:t>руб.</a:t>
            </a:r>
            <a:endParaRPr sz="1400" dirty="0">
              <a:latin typeface="Arial"/>
              <a:cs typeface="Arial"/>
            </a:endParaRPr>
          </a:p>
          <a:p>
            <a:pPr marR="58419" algn="r">
              <a:lnSpc>
                <a:spcPct val="100000"/>
              </a:lnSpc>
              <a:spcBef>
                <a:spcPts val="595"/>
              </a:spcBef>
            </a:pPr>
            <a:r>
              <a:rPr lang="ru-RU" sz="1000" spc="-20" dirty="0">
                <a:solidFill>
                  <a:srgbClr val="3F3F3F"/>
                </a:solidFill>
                <a:latin typeface="Microsoft Sans Serif"/>
                <a:cs typeface="Microsoft Sans Serif"/>
              </a:rPr>
              <a:t>49,6</a:t>
            </a:r>
            <a:endParaRPr sz="1000" dirty="0">
              <a:latin typeface="Microsoft Sans Serif"/>
              <a:cs typeface="Microsoft Sans Serif"/>
            </a:endParaRPr>
          </a:p>
        </p:txBody>
      </p:sp>
      <p:sp>
        <p:nvSpPr>
          <p:cNvPr id="19" name="object 19"/>
          <p:cNvSpPr txBox="1"/>
          <p:nvPr/>
        </p:nvSpPr>
        <p:spPr>
          <a:xfrm>
            <a:off x="2449968" y="183896"/>
            <a:ext cx="1133538"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20" name="object 20"/>
          <p:cNvGrpSpPr/>
          <p:nvPr/>
        </p:nvGrpSpPr>
        <p:grpSpPr>
          <a:xfrm>
            <a:off x="1711330" y="178307"/>
            <a:ext cx="589915" cy="668020"/>
            <a:chOff x="1711330" y="178307"/>
            <a:chExt cx="589915" cy="668020"/>
          </a:xfrm>
        </p:grpSpPr>
        <p:pic>
          <p:nvPicPr>
            <p:cNvPr id="21" name="object 21"/>
            <p:cNvPicPr/>
            <p:nvPr/>
          </p:nvPicPr>
          <p:blipFill>
            <a:blip r:embed="rId5" cstate="print"/>
            <a:stretch>
              <a:fillRect/>
            </a:stretch>
          </p:blipFill>
          <p:spPr>
            <a:xfrm>
              <a:off x="1894210" y="178307"/>
              <a:ext cx="219456" cy="59436"/>
            </a:xfrm>
            <a:prstGeom prst="rect">
              <a:avLst/>
            </a:prstGeom>
          </p:spPr>
        </p:pic>
        <p:sp>
          <p:nvSpPr>
            <p:cNvPr id="22" name="object 22"/>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23" name="object 23"/>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24" name="object 24"/>
            <p:cNvPicPr/>
            <p:nvPr/>
          </p:nvPicPr>
          <p:blipFill>
            <a:blip r:embed="rId6" cstate="print"/>
            <a:stretch>
              <a:fillRect/>
            </a:stretch>
          </p:blipFill>
          <p:spPr>
            <a:xfrm>
              <a:off x="1866778" y="233172"/>
              <a:ext cx="283463" cy="146304"/>
            </a:xfrm>
            <a:prstGeom prst="rect">
              <a:avLst/>
            </a:prstGeom>
          </p:spPr>
        </p:pic>
        <p:sp>
          <p:nvSpPr>
            <p:cNvPr id="25" name="object 25"/>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6" name="object 26"/>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7" name="object 27"/>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8" name="object 28"/>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9" name="object 29"/>
            <p:cNvPicPr/>
            <p:nvPr/>
          </p:nvPicPr>
          <p:blipFill>
            <a:blip r:embed="rId7" cstate="print"/>
            <a:stretch>
              <a:fillRect/>
            </a:stretch>
          </p:blipFill>
          <p:spPr>
            <a:xfrm>
              <a:off x="1761622" y="379476"/>
              <a:ext cx="502920" cy="73152"/>
            </a:xfrm>
            <a:prstGeom prst="rect">
              <a:avLst/>
            </a:prstGeom>
          </p:spPr>
        </p:pic>
        <p:sp>
          <p:nvSpPr>
            <p:cNvPr id="30" name="object 30"/>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31" name="object 31"/>
            <p:cNvPicPr/>
            <p:nvPr/>
          </p:nvPicPr>
          <p:blipFill>
            <a:blip r:embed="rId8" cstate="print"/>
            <a:stretch>
              <a:fillRect/>
            </a:stretch>
          </p:blipFill>
          <p:spPr>
            <a:xfrm>
              <a:off x="1711330" y="452628"/>
              <a:ext cx="589788" cy="329184"/>
            </a:xfrm>
            <a:prstGeom prst="rect">
              <a:avLst/>
            </a:prstGeom>
          </p:spPr>
        </p:pic>
        <p:pic>
          <p:nvPicPr>
            <p:cNvPr id="32" name="object 32"/>
            <p:cNvPicPr/>
            <p:nvPr/>
          </p:nvPicPr>
          <p:blipFill>
            <a:blip r:embed="rId9" cstate="print"/>
            <a:stretch>
              <a:fillRect/>
            </a:stretch>
          </p:blipFill>
          <p:spPr>
            <a:xfrm>
              <a:off x="1738762" y="777239"/>
              <a:ext cx="557784" cy="36576"/>
            </a:xfrm>
            <a:prstGeom prst="rect">
              <a:avLst/>
            </a:prstGeom>
          </p:spPr>
        </p:pic>
        <p:sp>
          <p:nvSpPr>
            <p:cNvPr id="33" name="object 33"/>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34" name="object 34"/>
            <p:cNvPicPr/>
            <p:nvPr/>
          </p:nvPicPr>
          <p:blipFill>
            <a:blip r:embed="rId10" cstate="print"/>
            <a:stretch>
              <a:fillRect/>
            </a:stretch>
          </p:blipFill>
          <p:spPr>
            <a:xfrm>
              <a:off x="2090806" y="809244"/>
              <a:ext cx="187451" cy="9144"/>
            </a:xfrm>
            <a:prstGeom prst="rect">
              <a:avLst/>
            </a:prstGeom>
          </p:spPr>
        </p:pic>
        <p:sp>
          <p:nvSpPr>
            <p:cNvPr id="35" name="object 35"/>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6" name="object 36"/>
            <p:cNvPicPr/>
            <p:nvPr/>
          </p:nvPicPr>
          <p:blipFill>
            <a:blip r:embed="rId11" cstate="print"/>
            <a:stretch>
              <a:fillRect/>
            </a:stretch>
          </p:blipFill>
          <p:spPr>
            <a:xfrm>
              <a:off x="1779910" y="809244"/>
              <a:ext cx="274319" cy="22860"/>
            </a:xfrm>
            <a:prstGeom prst="rect">
              <a:avLst/>
            </a:prstGeom>
          </p:spPr>
        </p:pic>
        <p:pic>
          <p:nvPicPr>
            <p:cNvPr id="37" name="object 37"/>
            <p:cNvPicPr/>
            <p:nvPr/>
          </p:nvPicPr>
          <p:blipFill>
            <a:blip r:embed="rId12" cstate="print"/>
            <a:stretch>
              <a:fillRect/>
            </a:stretch>
          </p:blipFill>
          <p:spPr>
            <a:xfrm>
              <a:off x="1971934" y="818388"/>
              <a:ext cx="292608" cy="13716"/>
            </a:xfrm>
            <a:prstGeom prst="rect">
              <a:avLst/>
            </a:prstGeom>
          </p:spPr>
        </p:pic>
        <p:pic>
          <p:nvPicPr>
            <p:cNvPr id="38" name="object 38"/>
            <p:cNvPicPr/>
            <p:nvPr/>
          </p:nvPicPr>
          <p:blipFill>
            <a:blip r:embed="rId13" cstate="print"/>
            <a:stretch>
              <a:fillRect/>
            </a:stretch>
          </p:blipFill>
          <p:spPr>
            <a:xfrm>
              <a:off x="1802770" y="832103"/>
              <a:ext cx="13716" cy="4572"/>
            </a:xfrm>
            <a:prstGeom prst="rect">
              <a:avLst/>
            </a:prstGeom>
          </p:spPr>
        </p:pic>
        <p:pic>
          <p:nvPicPr>
            <p:cNvPr id="39" name="object 39"/>
            <p:cNvPicPr/>
            <p:nvPr/>
          </p:nvPicPr>
          <p:blipFill>
            <a:blip r:embed="rId14" cstate="print"/>
            <a:stretch>
              <a:fillRect/>
            </a:stretch>
          </p:blipFill>
          <p:spPr>
            <a:xfrm>
              <a:off x="1912498" y="827531"/>
              <a:ext cx="73152" cy="9144"/>
            </a:xfrm>
            <a:prstGeom prst="rect">
              <a:avLst/>
            </a:prstGeom>
          </p:spPr>
        </p:pic>
        <p:pic>
          <p:nvPicPr>
            <p:cNvPr id="40" name="object 40"/>
            <p:cNvPicPr/>
            <p:nvPr/>
          </p:nvPicPr>
          <p:blipFill>
            <a:blip r:embed="rId15" cstate="print"/>
            <a:stretch>
              <a:fillRect/>
            </a:stretch>
          </p:blipFill>
          <p:spPr>
            <a:xfrm>
              <a:off x="2122810" y="827531"/>
              <a:ext cx="86868" cy="13716"/>
            </a:xfrm>
            <a:prstGeom prst="rect">
              <a:avLst/>
            </a:prstGeom>
          </p:spPr>
        </p:pic>
        <p:pic>
          <p:nvPicPr>
            <p:cNvPr id="41" name="object 41"/>
            <p:cNvPicPr/>
            <p:nvPr/>
          </p:nvPicPr>
          <p:blipFill>
            <a:blip r:embed="rId16" cstate="print"/>
            <a:stretch>
              <a:fillRect/>
            </a:stretch>
          </p:blipFill>
          <p:spPr>
            <a:xfrm>
              <a:off x="2045086" y="827531"/>
              <a:ext cx="64008" cy="9144"/>
            </a:xfrm>
            <a:prstGeom prst="rect">
              <a:avLst/>
            </a:prstGeom>
          </p:spPr>
        </p:pic>
        <p:pic>
          <p:nvPicPr>
            <p:cNvPr id="42" name="object 42"/>
            <p:cNvPicPr/>
            <p:nvPr/>
          </p:nvPicPr>
          <p:blipFill>
            <a:blip r:embed="rId17" cstate="print"/>
            <a:stretch>
              <a:fillRect/>
            </a:stretch>
          </p:blipFill>
          <p:spPr>
            <a:xfrm>
              <a:off x="1825630" y="832103"/>
              <a:ext cx="77723" cy="9144"/>
            </a:xfrm>
            <a:prstGeom prst="rect">
              <a:avLst/>
            </a:prstGeom>
          </p:spPr>
        </p:pic>
        <p:sp>
          <p:nvSpPr>
            <p:cNvPr id="43" name="object 43"/>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44" name="object 44"/>
          <p:cNvGrpSpPr/>
          <p:nvPr/>
        </p:nvGrpSpPr>
        <p:grpSpPr>
          <a:xfrm>
            <a:off x="6603369" y="2517648"/>
            <a:ext cx="2104390" cy="844550"/>
            <a:chOff x="6603369" y="2517648"/>
            <a:chExt cx="2104390" cy="844550"/>
          </a:xfrm>
        </p:grpSpPr>
        <p:sp>
          <p:nvSpPr>
            <p:cNvPr id="45" name="object 45"/>
            <p:cNvSpPr/>
            <p:nvPr/>
          </p:nvSpPr>
          <p:spPr>
            <a:xfrm>
              <a:off x="8025201" y="2517648"/>
              <a:ext cx="678180" cy="276225"/>
            </a:xfrm>
            <a:custGeom>
              <a:avLst/>
              <a:gdLst/>
              <a:ahLst/>
              <a:cxnLst/>
              <a:rect l="l" t="t" r="r" b="b"/>
              <a:pathLst>
                <a:path w="678179" h="276225">
                  <a:moveTo>
                    <a:pt x="677617" y="0"/>
                  </a:moveTo>
                  <a:lnTo>
                    <a:pt x="0" y="0"/>
                  </a:lnTo>
                  <a:lnTo>
                    <a:pt x="611183" y="275843"/>
                  </a:lnTo>
                  <a:lnTo>
                    <a:pt x="629546" y="231773"/>
                  </a:lnTo>
                  <a:lnTo>
                    <a:pt x="644924" y="187212"/>
                  </a:lnTo>
                  <a:lnTo>
                    <a:pt x="657359" y="142279"/>
                  </a:lnTo>
                  <a:lnTo>
                    <a:pt x="666898" y="97091"/>
                  </a:lnTo>
                  <a:lnTo>
                    <a:pt x="673583" y="51767"/>
                  </a:lnTo>
                  <a:lnTo>
                    <a:pt x="677460" y="6424"/>
                  </a:lnTo>
                  <a:lnTo>
                    <a:pt x="677617" y="0"/>
                  </a:lnTo>
                  <a:close/>
                </a:path>
              </a:pathLst>
            </a:custGeom>
            <a:solidFill>
              <a:srgbClr val="80D78B"/>
            </a:solidFill>
          </p:spPr>
          <p:txBody>
            <a:bodyPr wrap="square" lIns="0" tIns="0" rIns="0" bIns="0" rtlCol="0"/>
            <a:lstStyle/>
            <a:p>
              <a:endParaRPr/>
            </a:p>
          </p:txBody>
        </p:sp>
        <p:sp>
          <p:nvSpPr>
            <p:cNvPr id="46" name="object 46"/>
            <p:cNvSpPr/>
            <p:nvPr/>
          </p:nvSpPr>
          <p:spPr>
            <a:xfrm>
              <a:off x="8013547" y="2517648"/>
              <a:ext cx="694055" cy="280670"/>
            </a:xfrm>
            <a:custGeom>
              <a:avLst/>
              <a:gdLst/>
              <a:ahLst/>
              <a:cxnLst/>
              <a:rect l="l" t="t" r="r" b="b"/>
              <a:pathLst>
                <a:path w="694054" h="280669">
                  <a:moveTo>
                    <a:pt x="619821" y="270742"/>
                  </a:moveTo>
                  <a:lnTo>
                    <a:pt x="21268" y="0"/>
                  </a:lnTo>
                  <a:lnTo>
                    <a:pt x="0" y="0"/>
                  </a:lnTo>
                  <a:lnTo>
                    <a:pt x="618265" y="279040"/>
                  </a:lnTo>
                  <a:lnTo>
                    <a:pt x="618265" y="274319"/>
                  </a:lnTo>
                  <a:lnTo>
                    <a:pt x="619821" y="270742"/>
                  </a:lnTo>
                  <a:close/>
                </a:path>
                <a:path w="694054" h="280669">
                  <a:moveTo>
                    <a:pt x="624361" y="272795"/>
                  </a:moveTo>
                  <a:lnTo>
                    <a:pt x="619821" y="270742"/>
                  </a:lnTo>
                  <a:lnTo>
                    <a:pt x="618265" y="274319"/>
                  </a:lnTo>
                  <a:lnTo>
                    <a:pt x="624361" y="272795"/>
                  </a:lnTo>
                  <a:close/>
                </a:path>
                <a:path w="694054" h="280669">
                  <a:moveTo>
                    <a:pt x="624361" y="280415"/>
                  </a:moveTo>
                  <a:lnTo>
                    <a:pt x="624361" y="272795"/>
                  </a:lnTo>
                  <a:lnTo>
                    <a:pt x="618265" y="274319"/>
                  </a:lnTo>
                  <a:lnTo>
                    <a:pt x="618265" y="279040"/>
                  </a:lnTo>
                  <a:lnTo>
                    <a:pt x="621313" y="280415"/>
                  </a:lnTo>
                  <a:lnTo>
                    <a:pt x="624361" y="280415"/>
                  </a:lnTo>
                  <a:close/>
                </a:path>
                <a:path w="694054" h="280669">
                  <a:moveTo>
                    <a:pt x="693830" y="0"/>
                  </a:moveTo>
                  <a:lnTo>
                    <a:pt x="684623" y="0"/>
                  </a:lnTo>
                  <a:lnTo>
                    <a:pt x="683797" y="19811"/>
                  </a:lnTo>
                  <a:lnTo>
                    <a:pt x="674653" y="94487"/>
                  </a:lnTo>
                  <a:lnTo>
                    <a:pt x="657889" y="166115"/>
                  </a:lnTo>
                  <a:lnTo>
                    <a:pt x="633505" y="239267"/>
                  </a:lnTo>
                  <a:lnTo>
                    <a:pt x="619821" y="270742"/>
                  </a:lnTo>
                  <a:lnTo>
                    <a:pt x="624361" y="272795"/>
                  </a:lnTo>
                  <a:lnTo>
                    <a:pt x="624361" y="280415"/>
                  </a:lnTo>
                  <a:lnTo>
                    <a:pt x="627409" y="278891"/>
                  </a:lnTo>
                  <a:lnTo>
                    <a:pt x="642649" y="242315"/>
                  </a:lnTo>
                  <a:lnTo>
                    <a:pt x="667033" y="169163"/>
                  </a:lnTo>
                  <a:lnTo>
                    <a:pt x="683797" y="96011"/>
                  </a:lnTo>
                  <a:lnTo>
                    <a:pt x="692941" y="21335"/>
                  </a:lnTo>
                  <a:lnTo>
                    <a:pt x="693830" y="0"/>
                  </a:lnTo>
                  <a:close/>
                </a:path>
              </a:pathLst>
            </a:custGeom>
            <a:solidFill>
              <a:srgbClr val="1F3763"/>
            </a:solidFill>
          </p:spPr>
          <p:txBody>
            <a:bodyPr wrap="square" lIns="0" tIns="0" rIns="0" bIns="0" rtlCol="0"/>
            <a:lstStyle/>
            <a:p>
              <a:endParaRPr/>
            </a:p>
          </p:txBody>
        </p:sp>
        <p:sp>
          <p:nvSpPr>
            <p:cNvPr id="47" name="object 47"/>
            <p:cNvSpPr/>
            <p:nvPr/>
          </p:nvSpPr>
          <p:spPr>
            <a:xfrm>
              <a:off x="6984369" y="2517648"/>
              <a:ext cx="1442085" cy="840105"/>
            </a:xfrm>
            <a:custGeom>
              <a:avLst/>
              <a:gdLst/>
              <a:ahLst/>
              <a:cxnLst/>
              <a:rect l="l" t="t" r="r" b="b"/>
              <a:pathLst>
                <a:path w="1442084" h="840104">
                  <a:moveTo>
                    <a:pt x="1441703" y="396239"/>
                  </a:moveTo>
                  <a:lnTo>
                    <a:pt x="754379" y="85343"/>
                  </a:lnTo>
                  <a:lnTo>
                    <a:pt x="754379" y="0"/>
                  </a:lnTo>
                  <a:lnTo>
                    <a:pt x="5026" y="0"/>
                  </a:lnTo>
                  <a:lnTo>
                    <a:pt x="1486" y="37697"/>
                  </a:lnTo>
                  <a:lnTo>
                    <a:pt x="0" y="85343"/>
                  </a:lnTo>
                  <a:lnTo>
                    <a:pt x="1486" y="132990"/>
                  </a:lnTo>
                  <a:lnTo>
                    <a:pt x="5887" y="179857"/>
                  </a:lnTo>
                  <a:lnTo>
                    <a:pt x="13112" y="225857"/>
                  </a:lnTo>
                  <a:lnTo>
                    <a:pt x="23074" y="270900"/>
                  </a:lnTo>
                  <a:lnTo>
                    <a:pt x="35682" y="314897"/>
                  </a:lnTo>
                  <a:lnTo>
                    <a:pt x="50849" y="357759"/>
                  </a:lnTo>
                  <a:lnTo>
                    <a:pt x="68485" y="399398"/>
                  </a:lnTo>
                  <a:lnTo>
                    <a:pt x="88501" y="439724"/>
                  </a:lnTo>
                  <a:lnTo>
                    <a:pt x="110808" y="478649"/>
                  </a:lnTo>
                  <a:lnTo>
                    <a:pt x="135318" y="516083"/>
                  </a:lnTo>
                  <a:lnTo>
                    <a:pt x="161941" y="551938"/>
                  </a:lnTo>
                  <a:lnTo>
                    <a:pt x="190588" y="586124"/>
                  </a:lnTo>
                  <a:lnTo>
                    <a:pt x="221170" y="618553"/>
                  </a:lnTo>
                  <a:lnTo>
                    <a:pt x="253599" y="649135"/>
                  </a:lnTo>
                  <a:lnTo>
                    <a:pt x="287785" y="677782"/>
                  </a:lnTo>
                  <a:lnTo>
                    <a:pt x="323640" y="704405"/>
                  </a:lnTo>
                  <a:lnTo>
                    <a:pt x="361074" y="728915"/>
                  </a:lnTo>
                  <a:lnTo>
                    <a:pt x="399998" y="751222"/>
                  </a:lnTo>
                  <a:lnTo>
                    <a:pt x="440325" y="771238"/>
                  </a:lnTo>
                  <a:lnTo>
                    <a:pt x="481964" y="788874"/>
                  </a:lnTo>
                  <a:lnTo>
                    <a:pt x="524826" y="804040"/>
                  </a:lnTo>
                  <a:lnTo>
                    <a:pt x="568823" y="816649"/>
                  </a:lnTo>
                  <a:lnTo>
                    <a:pt x="613866" y="826611"/>
                  </a:lnTo>
                  <a:lnTo>
                    <a:pt x="659866" y="833836"/>
                  </a:lnTo>
                  <a:lnTo>
                    <a:pt x="706733" y="838237"/>
                  </a:lnTo>
                  <a:lnTo>
                    <a:pt x="754379" y="839723"/>
                  </a:lnTo>
                  <a:lnTo>
                    <a:pt x="803621" y="838128"/>
                  </a:lnTo>
                  <a:lnTo>
                    <a:pt x="852206" y="833395"/>
                  </a:lnTo>
                  <a:lnTo>
                    <a:pt x="900013" y="825605"/>
                  </a:lnTo>
                  <a:lnTo>
                    <a:pt x="946922" y="814838"/>
                  </a:lnTo>
                  <a:lnTo>
                    <a:pt x="992811" y="801173"/>
                  </a:lnTo>
                  <a:lnTo>
                    <a:pt x="1037561" y="784690"/>
                  </a:lnTo>
                  <a:lnTo>
                    <a:pt x="1081050" y="765470"/>
                  </a:lnTo>
                  <a:lnTo>
                    <a:pt x="1123158" y="743592"/>
                  </a:lnTo>
                  <a:lnTo>
                    <a:pt x="1163764" y="719137"/>
                  </a:lnTo>
                  <a:lnTo>
                    <a:pt x="1202747" y="692184"/>
                  </a:lnTo>
                  <a:lnTo>
                    <a:pt x="1239986" y="662813"/>
                  </a:lnTo>
                  <a:lnTo>
                    <a:pt x="1275362" y="631105"/>
                  </a:lnTo>
                  <a:lnTo>
                    <a:pt x="1308752" y="597139"/>
                  </a:lnTo>
                  <a:lnTo>
                    <a:pt x="1340036" y="560995"/>
                  </a:lnTo>
                  <a:lnTo>
                    <a:pt x="1369095" y="522753"/>
                  </a:lnTo>
                  <a:lnTo>
                    <a:pt x="1395806" y="482493"/>
                  </a:lnTo>
                  <a:lnTo>
                    <a:pt x="1420049" y="440295"/>
                  </a:lnTo>
                  <a:lnTo>
                    <a:pt x="1441703" y="396239"/>
                  </a:lnTo>
                  <a:close/>
                </a:path>
              </a:pathLst>
            </a:custGeom>
            <a:solidFill>
              <a:srgbClr val="04B9FF"/>
            </a:solidFill>
          </p:spPr>
          <p:txBody>
            <a:bodyPr wrap="square" lIns="0" tIns="0" rIns="0" bIns="0" rtlCol="0"/>
            <a:lstStyle/>
            <a:p>
              <a:endParaRPr/>
            </a:p>
          </p:txBody>
        </p:sp>
        <p:sp>
          <p:nvSpPr>
            <p:cNvPr id="48" name="object 48"/>
            <p:cNvSpPr/>
            <p:nvPr/>
          </p:nvSpPr>
          <p:spPr>
            <a:xfrm>
              <a:off x="6979797" y="2517648"/>
              <a:ext cx="1450975" cy="844550"/>
            </a:xfrm>
            <a:custGeom>
              <a:avLst/>
              <a:gdLst/>
              <a:ahLst/>
              <a:cxnLst/>
              <a:rect l="l" t="t" r="r" b="b"/>
              <a:pathLst>
                <a:path w="1450975" h="844550">
                  <a:moveTo>
                    <a:pt x="14813" y="0"/>
                  </a:moveTo>
                  <a:lnTo>
                    <a:pt x="5486" y="0"/>
                  </a:lnTo>
                  <a:lnTo>
                    <a:pt x="4571" y="7619"/>
                  </a:lnTo>
                  <a:lnTo>
                    <a:pt x="1523" y="45719"/>
                  </a:lnTo>
                  <a:lnTo>
                    <a:pt x="0" y="85343"/>
                  </a:lnTo>
                  <a:lnTo>
                    <a:pt x="1523" y="124967"/>
                  </a:lnTo>
                  <a:lnTo>
                    <a:pt x="4571" y="163067"/>
                  </a:lnTo>
                  <a:lnTo>
                    <a:pt x="9143" y="201167"/>
                  </a:lnTo>
                  <a:lnTo>
                    <a:pt x="9143" y="85343"/>
                  </a:lnTo>
                  <a:lnTo>
                    <a:pt x="10667" y="47243"/>
                  </a:lnTo>
                  <a:lnTo>
                    <a:pt x="13715" y="9143"/>
                  </a:lnTo>
                  <a:lnTo>
                    <a:pt x="14813" y="0"/>
                  </a:lnTo>
                  <a:close/>
                </a:path>
                <a:path w="1450975" h="844550">
                  <a:moveTo>
                    <a:pt x="1444751" y="409955"/>
                  </a:moveTo>
                  <a:lnTo>
                    <a:pt x="1444751" y="399287"/>
                  </a:lnTo>
                  <a:lnTo>
                    <a:pt x="1440062" y="397177"/>
                  </a:lnTo>
                  <a:lnTo>
                    <a:pt x="1431035" y="419099"/>
                  </a:lnTo>
                  <a:lnTo>
                    <a:pt x="1417319" y="443483"/>
                  </a:lnTo>
                  <a:lnTo>
                    <a:pt x="1359407" y="534923"/>
                  </a:lnTo>
                  <a:lnTo>
                    <a:pt x="1325879" y="576071"/>
                  </a:lnTo>
                  <a:lnTo>
                    <a:pt x="1289303" y="615695"/>
                  </a:lnTo>
                  <a:lnTo>
                    <a:pt x="1251203" y="652271"/>
                  </a:lnTo>
                  <a:lnTo>
                    <a:pt x="1210055" y="684275"/>
                  </a:lnTo>
                  <a:lnTo>
                    <a:pt x="1165859" y="714755"/>
                  </a:lnTo>
                  <a:lnTo>
                    <a:pt x="1142999" y="729995"/>
                  </a:lnTo>
                  <a:lnTo>
                    <a:pt x="1097279" y="754379"/>
                  </a:lnTo>
                  <a:lnTo>
                    <a:pt x="1048511" y="777239"/>
                  </a:lnTo>
                  <a:lnTo>
                    <a:pt x="998219" y="795527"/>
                  </a:lnTo>
                  <a:lnTo>
                    <a:pt x="973835" y="804671"/>
                  </a:lnTo>
                  <a:lnTo>
                    <a:pt x="947927" y="810767"/>
                  </a:lnTo>
                  <a:lnTo>
                    <a:pt x="920495" y="816863"/>
                  </a:lnTo>
                  <a:lnTo>
                    <a:pt x="894587" y="822959"/>
                  </a:lnTo>
                  <a:lnTo>
                    <a:pt x="868679" y="827531"/>
                  </a:lnTo>
                  <a:lnTo>
                    <a:pt x="813815" y="833627"/>
                  </a:lnTo>
                  <a:lnTo>
                    <a:pt x="786383" y="835151"/>
                  </a:lnTo>
                  <a:lnTo>
                    <a:pt x="757427" y="835091"/>
                  </a:lnTo>
                  <a:lnTo>
                    <a:pt x="682751" y="830579"/>
                  </a:lnTo>
                  <a:lnTo>
                    <a:pt x="644651" y="826007"/>
                  </a:lnTo>
                  <a:lnTo>
                    <a:pt x="571499" y="812291"/>
                  </a:lnTo>
                  <a:lnTo>
                    <a:pt x="501395" y="789431"/>
                  </a:lnTo>
                  <a:lnTo>
                    <a:pt x="434339" y="761999"/>
                  </a:lnTo>
                  <a:lnTo>
                    <a:pt x="370331" y="726947"/>
                  </a:lnTo>
                  <a:lnTo>
                    <a:pt x="281939" y="664463"/>
                  </a:lnTo>
                  <a:lnTo>
                    <a:pt x="228599" y="615695"/>
                  </a:lnTo>
                  <a:lnTo>
                    <a:pt x="179831" y="562355"/>
                  </a:lnTo>
                  <a:lnTo>
                    <a:pt x="137159" y="504443"/>
                  </a:lnTo>
                  <a:lnTo>
                    <a:pt x="99059" y="443483"/>
                  </a:lnTo>
                  <a:lnTo>
                    <a:pt x="83819" y="409955"/>
                  </a:lnTo>
                  <a:lnTo>
                    <a:pt x="68579" y="377951"/>
                  </a:lnTo>
                  <a:lnTo>
                    <a:pt x="42671" y="307847"/>
                  </a:lnTo>
                  <a:lnTo>
                    <a:pt x="24383" y="236219"/>
                  </a:lnTo>
                  <a:lnTo>
                    <a:pt x="13715" y="161543"/>
                  </a:lnTo>
                  <a:lnTo>
                    <a:pt x="10667" y="123443"/>
                  </a:lnTo>
                  <a:lnTo>
                    <a:pt x="9143" y="85343"/>
                  </a:lnTo>
                  <a:lnTo>
                    <a:pt x="9143" y="201167"/>
                  </a:lnTo>
                  <a:lnTo>
                    <a:pt x="33527" y="310895"/>
                  </a:lnTo>
                  <a:lnTo>
                    <a:pt x="59435" y="380999"/>
                  </a:lnTo>
                  <a:lnTo>
                    <a:pt x="91439" y="446531"/>
                  </a:lnTo>
                  <a:lnTo>
                    <a:pt x="129539" y="509015"/>
                  </a:lnTo>
                  <a:lnTo>
                    <a:pt x="173735" y="568451"/>
                  </a:lnTo>
                  <a:lnTo>
                    <a:pt x="248411" y="647699"/>
                  </a:lnTo>
                  <a:lnTo>
                    <a:pt x="304799" y="693419"/>
                  </a:lnTo>
                  <a:lnTo>
                    <a:pt x="365759" y="734567"/>
                  </a:lnTo>
                  <a:lnTo>
                    <a:pt x="429767" y="769619"/>
                  </a:lnTo>
                  <a:lnTo>
                    <a:pt x="498347" y="798575"/>
                  </a:lnTo>
                  <a:lnTo>
                    <a:pt x="568451" y="819911"/>
                  </a:lnTo>
                  <a:lnTo>
                    <a:pt x="606551" y="829055"/>
                  </a:lnTo>
                  <a:lnTo>
                    <a:pt x="681227" y="839723"/>
                  </a:lnTo>
                  <a:lnTo>
                    <a:pt x="719327" y="842771"/>
                  </a:lnTo>
                  <a:lnTo>
                    <a:pt x="757427" y="844237"/>
                  </a:lnTo>
                  <a:lnTo>
                    <a:pt x="786383" y="844295"/>
                  </a:lnTo>
                  <a:lnTo>
                    <a:pt x="813815" y="842771"/>
                  </a:lnTo>
                  <a:lnTo>
                    <a:pt x="868679" y="836675"/>
                  </a:lnTo>
                  <a:lnTo>
                    <a:pt x="923543" y="826007"/>
                  </a:lnTo>
                  <a:lnTo>
                    <a:pt x="1001267" y="804671"/>
                  </a:lnTo>
                  <a:lnTo>
                    <a:pt x="1100327" y="763523"/>
                  </a:lnTo>
                  <a:lnTo>
                    <a:pt x="1124711" y="749807"/>
                  </a:lnTo>
                  <a:lnTo>
                    <a:pt x="1147571" y="737615"/>
                  </a:lnTo>
                  <a:lnTo>
                    <a:pt x="1170431" y="722375"/>
                  </a:lnTo>
                  <a:lnTo>
                    <a:pt x="1193291" y="708659"/>
                  </a:lnTo>
                  <a:lnTo>
                    <a:pt x="1235963" y="675131"/>
                  </a:lnTo>
                  <a:lnTo>
                    <a:pt x="1255775" y="658367"/>
                  </a:lnTo>
                  <a:lnTo>
                    <a:pt x="1277111" y="640079"/>
                  </a:lnTo>
                  <a:lnTo>
                    <a:pt x="1315211" y="601979"/>
                  </a:lnTo>
                  <a:lnTo>
                    <a:pt x="1331975" y="582167"/>
                  </a:lnTo>
                  <a:lnTo>
                    <a:pt x="1350263" y="560831"/>
                  </a:lnTo>
                  <a:lnTo>
                    <a:pt x="1382267" y="518159"/>
                  </a:lnTo>
                  <a:lnTo>
                    <a:pt x="1412747" y="470915"/>
                  </a:lnTo>
                  <a:lnTo>
                    <a:pt x="1438655" y="422147"/>
                  </a:lnTo>
                  <a:lnTo>
                    <a:pt x="1444751" y="409955"/>
                  </a:lnTo>
                  <a:close/>
                </a:path>
                <a:path w="1450975" h="844550">
                  <a:moveTo>
                    <a:pt x="763523" y="82150"/>
                  </a:moveTo>
                  <a:lnTo>
                    <a:pt x="763523" y="0"/>
                  </a:lnTo>
                  <a:lnTo>
                    <a:pt x="754379" y="0"/>
                  </a:lnTo>
                  <a:lnTo>
                    <a:pt x="754379" y="85343"/>
                  </a:lnTo>
                  <a:lnTo>
                    <a:pt x="757427" y="89915"/>
                  </a:lnTo>
                  <a:lnTo>
                    <a:pt x="760475" y="91287"/>
                  </a:lnTo>
                  <a:lnTo>
                    <a:pt x="760475" y="80771"/>
                  </a:lnTo>
                  <a:lnTo>
                    <a:pt x="763523" y="82150"/>
                  </a:lnTo>
                  <a:close/>
                </a:path>
                <a:path w="1450975" h="844550">
                  <a:moveTo>
                    <a:pt x="1450847" y="397763"/>
                  </a:moveTo>
                  <a:lnTo>
                    <a:pt x="1450847" y="394715"/>
                  </a:lnTo>
                  <a:lnTo>
                    <a:pt x="1447799" y="391667"/>
                  </a:lnTo>
                  <a:lnTo>
                    <a:pt x="760475" y="80771"/>
                  </a:lnTo>
                  <a:lnTo>
                    <a:pt x="763523" y="85343"/>
                  </a:lnTo>
                  <a:lnTo>
                    <a:pt x="763523" y="92659"/>
                  </a:lnTo>
                  <a:lnTo>
                    <a:pt x="1440062" y="397177"/>
                  </a:lnTo>
                  <a:lnTo>
                    <a:pt x="1441703" y="393191"/>
                  </a:lnTo>
                  <a:lnTo>
                    <a:pt x="1444751" y="399287"/>
                  </a:lnTo>
                  <a:lnTo>
                    <a:pt x="1444751" y="409955"/>
                  </a:lnTo>
                  <a:lnTo>
                    <a:pt x="1450847" y="397763"/>
                  </a:lnTo>
                  <a:close/>
                </a:path>
                <a:path w="1450975" h="844550">
                  <a:moveTo>
                    <a:pt x="763523" y="92659"/>
                  </a:moveTo>
                  <a:lnTo>
                    <a:pt x="763523" y="85343"/>
                  </a:lnTo>
                  <a:lnTo>
                    <a:pt x="760475" y="80771"/>
                  </a:lnTo>
                  <a:lnTo>
                    <a:pt x="760475" y="91287"/>
                  </a:lnTo>
                  <a:lnTo>
                    <a:pt x="763523" y="92659"/>
                  </a:lnTo>
                  <a:close/>
                </a:path>
                <a:path w="1450975" h="844550">
                  <a:moveTo>
                    <a:pt x="1444751" y="399287"/>
                  </a:moveTo>
                  <a:lnTo>
                    <a:pt x="1441703" y="393191"/>
                  </a:lnTo>
                  <a:lnTo>
                    <a:pt x="1440062" y="397177"/>
                  </a:lnTo>
                  <a:lnTo>
                    <a:pt x="1444751" y="399287"/>
                  </a:lnTo>
                  <a:close/>
                </a:path>
              </a:pathLst>
            </a:custGeom>
            <a:solidFill>
              <a:srgbClr val="1F3763"/>
            </a:solidFill>
          </p:spPr>
          <p:txBody>
            <a:bodyPr wrap="square" lIns="0" tIns="0" rIns="0" bIns="0" rtlCol="0"/>
            <a:lstStyle/>
            <a:p>
              <a:endParaRPr/>
            </a:p>
          </p:txBody>
        </p:sp>
        <p:pic>
          <p:nvPicPr>
            <p:cNvPr id="49" name="object 49"/>
            <p:cNvPicPr/>
            <p:nvPr/>
          </p:nvPicPr>
          <p:blipFill>
            <a:blip r:embed="rId18" cstate="print"/>
            <a:stretch>
              <a:fillRect/>
            </a:stretch>
          </p:blipFill>
          <p:spPr>
            <a:xfrm>
              <a:off x="6603369" y="2619756"/>
              <a:ext cx="512063" cy="236219"/>
            </a:xfrm>
            <a:prstGeom prst="rect">
              <a:avLst/>
            </a:prstGeom>
          </p:spPr>
        </p:pic>
      </p:grpSp>
      <p:grpSp>
        <p:nvGrpSpPr>
          <p:cNvPr id="50" name="object 50"/>
          <p:cNvGrpSpPr/>
          <p:nvPr/>
        </p:nvGrpSpPr>
        <p:grpSpPr>
          <a:xfrm>
            <a:off x="5981577" y="4062984"/>
            <a:ext cx="3144520" cy="974090"/>
            <a:chOff x="5981577" y="4062984"/>
            <a:chExt cx="3144520" cy="974090"/>
          </a:xfrm>
        </p:grpSpPr>
        <p:pic>
          <p:nvPicPr>
            <p:cNvPr id="51" name="object 51"/>
            <p:cNvPicPr/>
            <p:nvPr/>
          </p:nvPicPr>
          <p:blipFill>
            <a:blip r:embed="rId19" cstate="print"/>
            <a:stretch>
              <a:fillRect/>
            </a:stretch>
          </p:blipFill>
          <p:spPr>
            <a:xfrm>
              <a:off x="9075749" y="4937378"/>
              <a:ext cx="49839" cy="99440"/>
            </a:xfrm>
            <a:prstGeom prst="rect">
              <a:avLst/>
            </a:prstGeom>
          </p:spPr>
        </p:pic>
        <p:pic>
          <p:nvPicPr>
            <p:cNvPr id="52" name="object 52"/>
            <p:cNvPicPr/>
            <p:nvPr/>
          </p:nvPicPr>
          <p:blipFill>
            <a:blip r:embed="rId20" cstate="print"/>
            <a:stretch>
              <a:fillRect/>
            </a:stretch>
          </p:blipFill>
          <p:spPr>
            <a:xfrm>
              <a:off x="5981577" y="4421124"/>
              <a:ext cx="1741932" cy="615695"/>
            </a:xfrm>
            <a:prstGeom prst="rect">
              <a:avLst/>
            </a:prstGeom>
          </p:spPr>
        </p:pic>
        <p:pic>
          <p:nvPicPr>
            <p:cNvPr id="53" name="object 53"/>
            <p:cNvPicPr/>
            <p:nvPr/>
          </p:nvPicPr>
          <p:blipFill>
            <a:blip r:embed="rId21" cstate="print"/>
            <a:stretch>
              <a:fillRect/>
            </a:stretch>
          </p:blipFill>
          <p:spPr>
            <a:xfrm>
              <a:off x="7078858" y="4312920"/>
              <a:ext cx="240792" cy="158496"/>
            </a:xfrm>
            <a:prstGeom prst="rect">
              <a:avLst/>
            </a:prstGeom>
          </p:spPr>
        </p:pic>
        <p:sp>
          <p:nvSpPr>
            <p:cNvPr id="54" name="object 54"/>
            <p:cNvSpPr/>
            <p:nvPr/>
          </p:nvSpPr>
          <p:spPr>
            <a:xfrm>
              <a:off x="6338189" y="4437900"/>
              <a:ext cx="1409700" cy="425450"/>
            </a:xfrm>
            <a:custGeom>
              <a:avLst/>
              <a:gdLst/>
              <a:ahLst/>
              <a:cxnLst/>
              <a:rect l="l" t="t" r="r" b="b"/>
              <a:pathLst>
                <a:path w="1409700" h="425450">
                  <a:moveTo>
                    <a:pt x="297180" y="47244"/>
                  </a:moveTo>
                  <a:lnTo>
                    <a:pt x="59436" y="0"/>
                  </a:lnTo>
                  <a:lnTo>
                    <a:pt x="0" y="0"/>
                  </a:lnTo>
                  <a:lnTo>
                    <a:pt x="0" y="12192"/>
                  </a:lnTo>
                  <a:lnTo>
                    <a:pt x="56388" y="12192"/>
                  </a:lnTo>
                  <a:lnTo>
                    <a:pt x="57912" y="12496"/>
                  </a:lnTo>
                  <a:lnTo>
                    <a:pt x="295656" y="60960"/>
                  </a:lnTo>
                  <a:lnTo>
                    <a:pt x="297180" y="47244"/>
                  </a:lnTo>
                  <a:close/>
                </a:path>
                <a:path w="1409700" h="425450">
                  <a:moveTo>
                    <a:pt x="1409700" y="411467"/>
                  </a:moveTo>
                  <a:lnTo>
                    <a:pt x="1353312" y="411467"/>
                  </a:lnTo>
                  <a:lnTo>
                    <a:pt x="1289304" y="405371"/>
                  </a:lnTo>
                  <a:lnTo>
                    <a:pt x="1287780" y="417563"/>
                  </a:lnTo>
                  <a:lnTo>
                    <a:pt x="1351788" y="425183"/>
                  </a:lnTo>
                  <a:lnTo>
                    <a:pt x="1409700" y="425183"/>
                  </a:lnTo>
                  <a:lnTo>
                    <a:pt x="1409700" y="411467"/>
                  </a:lnTo>
                  <a:close/>
                </a:path>
              </a:pathLst>
            </a:custGeom>
            <a:solidFill>
              <a:srgbClr val="000000"/>
            </a:solidFill>
          </p:spPr>
          <p:txBody>
            <a:bodyPr wrap="square" lIns="0" tIns="0" rIns="0" bIns="0" rtlCol="0"/>
            <a:lstStyle/>
            <a:p>
              <a:endParaRPr/>
            </a:p>
          </p:txBody>
        </p:sp>
        <p:pic>
          <p:nvPicPr>
            <p:cNvPr id="55" name="object 55"/>
            <p:cNvPicPr/>
            <p:nvPr/>
          </p:nvPicPr>
          <p:blipFill>
            <a:blip r:embed="rId22" cstate="print"/>
            <a:stretch>
              <a:fillRect/>
            </a:stretch>
          </p:blipFill>
          <p:spPr>
            <a:xfrm>
              <a:off x="6624706" y="4262628"/>
              <a:ext cx="185928" cy="213360"/>
            </a:xfrm>
            <a:prstGeom prst="rect">
              <a:avLst/>
            </a:prstGeom>
          </p:spPr>
        </p:pic>
        <p:sp>
          <p:nvSpPr>
            <p:cNvPr id="56" name="object 56"/>
            <p:cNvSpPr/>
            <p:nvPr/>
          </p:nvSpPr>
          <p:spPr>
            <a:xfrm>
              <a:off x="6815206" y="4062984"/>
              <a:ext cx="166370" cy="410209"/>
            </a:xfrm>
            <a:custGeom>
              <a:avLst/>
              <a:gdLst/>
              <a:ahLst/>
              <a:cxnLst/>
              <a:rect l="l" t="t" r="r" b="b"/>
              <a:pathLst>
                <a:path w="166370" h="410210">
                  <a:moveTo>
                    <a:pt x="166116" y="12192"/>
                  </a:moveTo>
                  <a:lnTo>
                    <a:pt x="166116" y="0"/>
                  </a:lnTo>
                  <a:lnTo>
                    <a:pt x="106680" y="0"/>
                  </a:lnTo>
                  <a:lnTo>
                    <a:pt x="103632" y="1524"/>
                  </a:lnTo>
                  <a:lnTo>
                    <a:pt x="102108" y="4572"/>
                  </a:lnTo>
                  <a:lnTo>
                    <a:pt x="0" y="406908"/>
                  </a:lnTo>
                  <a:lnTo>
                    <a:pt x="12192" y="409956"/>
                  </a:lnTo>
                  <a:lnTo>
                    <a:pt x="108204" y="31640"/>
                  </a:lnTo>
                  <a:lnTo>
                    <a:pt x="108204" y="12192"/>
                  </a:lnTo>
                  <a:lnTo>
                    <a:pt x="114300" y="7620"/>
                  </a:lnTo>
                  <a:lnTo>
                    <a:pt x="114300" y="12192"/>
                  </a:lnTo>
                  <a:lnTo>
                    <a:pt x="166116" y="12192"/>
                  </a:lnTo>
                  <a:close/>
                </a:path>
                <a:path w="166370" h="410210">
                  <a:moveTo>
                    <a:pt x="114300" y="7620"/>
                  </a:moveTo>
                  <a:lnTo>
                    <a:pt x="108204" y="12192"/>
                  </a:lnTo>
                  <a:lnTo>
                    <a:pt x="113139" y="12192"/>
                  </a:lnTo>
                  <a:lnTo>
                    <a:pt x="114300" y="7620"/>
                  </a:lnTo>
                  <a:close/>
                </a:path>
                <a:path w="166370" h="410210">
                  <a:moveTo>
                    <a:pt x="113139" y="12192"/>
                  </a:moveTo>
                  <a:lnTo>
                    <a:pt x="108204" y="12192"/>
                  </a:lnTo>
                  <a:lnTo>
                    <a:pt x="108204" y="31640"/>
                  </a:lnTo>
                  <a:lnTo>
                    <a:pt x="113139" y="12192"/>
                  </a:lnTo>
                  <a:close/>
                </a:path>
                <a:path w="166370" h="410210">
                  <a:moveTo>
                    <a:pt x="114300" y="12192"/>
                  </a:moveTo>
                  <a:lnTo>
                    <a:pt x="114300" y="7620"/>
                  </a:lnTo>
                  <a:lnTo>
                    <a:pt x="113139" y="12192"/>
                  </a:lnTo>
                  <a:lnTo>
                    <a:pt x="114300" y="12192"/>
                  </a:lnTo>
                  <a:close/>
                </a:path>
              </a:pathLst>
            </a:custGeom>
            <a:solidFill>
              <a:srgbClr val="000000"/>
            </a:solidFill>
          </p:spPr>
          <p:txBody>
            <a:bodyPr wrap="square" lIns="0" tIns="0" rIns="0" bIns="0" rtlCol="0"/>
            <a:lstStyle/>
            <a:p>
              <a:endParaRPr/>
            </a:p>
          </p:txBody>
        </p:sp>
        <p:pic>
          <p:nvPicPr>
            <p:cNvPr id="57" name="object 57"/>
            <p:cNvPicPr/>
            <p:nvPr/>
          </p:nvPicPr>
          <p:blipFill>
            <a:blip r:embed="rId23" cstate="print"/>
            <a:stretch>
              <a:fillRect/>
            </a:stretch>
          </p:blipFill>
          <p:spPr>
            <a:xfrm>
              <a:off x="7313553" y="4273295"/>
              <a:ext cx="376428" cy="205739"/>
            </a:xfrm>
            <a:prstGeom prst="rect">
              <a:avLst/>
            </a:prstGeom>
          </p:spPr>
        </p:pic>
      </p:grpSp>
      <p:sp>
        <p:nvSpPr>
          <p:cNvPr id="58" name="object 58"/>
          <p:cNvSpPr txBox="1"/>
          <p:nvPr/>
        </p:nvSpPr>
        <p:spPr>
          <a:xfrm>
            <a:off x="6633347" y="2625342"/>
            <a:ext cx="452120" cy="197490"/>
          </a:xfrm>
          <a:prstGeom prst="rect">
            <a:avLst/>
          </a:prstGeom>
        </p:spPr>
        <p:txBody>
          <a:bodyPr vert="horz" wrap="square" lIns="0" tIns="12700" rIns="0" bIns="0" rtlCol="0">
            <a:spAutoFit/>
          </a:bodyPr>
          <a:lstStyle/>
          <a:p>
            <a:pPr marL="12700">
              <a:lnSpc>
                <a:spcPct val="100000"/>
              </a:lnSpc>
              <a:spcBef>
                <a:spcPts val="100"/>
              </a:spcBef>
            </a:pPr>
            <a:r>
              <a:rPr lang="ru-RU" sz="1200" spc="-10" dirty="0">
                <a:solidFill>
                  <a:srgbClr val="3F3F3F"/>
                </a:solidFill>
                <a:latin typeface="Calibri"/>
                <a:cs typeface="Calibri"/>
              </a:rPr>
              <a:t>1284,0</a:t>
            </a:r>
            <a:endParaRPr sz="1200" dirty="0">
              <a:latin typeface="Calibri"/>
              <a:cs typeface="Calibri"/>
            </a:endParaRPr>
          </a:p>
        </p:txBody>
      </p:sp>
      <p:grpSp>
        <p:nvGrpSpPr>
          <p:cNvPr id="59" name="object 59"/>
          <p:cNvGrpSpPr/>
          <p:nvPr/>
        </p:nvGrpSpPr>
        <p:grpSpPr>
          <a:xfrm>
            <a:off x="5684398" y="3345179"/>
            <a:ext cx="73660" cy="71755"/>
            <a:chOff x="5684398" y="3345179"/>
            <a:chExt cx="73660" cy="71755"/>
          </a:xfrm>
        </p:grpSpPr>
        <p:sp>
          <p:nvSpPr>
            <p:cNvPr id="60" name="object 60"/>
            <p:cNvSpPr/>
            <p:nvPr/>
          </p:nvSpPr>
          <p:spPr>
            <a:xfrm>
              <a:off x="5688970" y="3349751"/>
              <a:ext cx="64135" cy="62865"/>
            </a:xfrm>
            <a:custGeom>
              <a:avLst/>
              <a:gdLst/>
              <a:ahLst/>
              <a:cxnLst/>
              <a:rect l="l" t="t" r="r" b="b"/>
              <a:pathLst>
                <a:path w="64135" h="62864">
                  <a:moveTo>
                    <a:pt x="64007" y="62483"/>
                  </a:moveTo>
                  <a:lnTo>
                    <a:pt x="64007" y="0"/>
                  </a:lnTo>
                  <a:lnTo>
                    <a:pt x="0" y="0"/>
                  </a:lnTo>
                  <a:lnTo>
                    <a:pt x="0" y="62483"/>
                  </a:lnTo>
                  <a:lnTo>
                    <a:pt x="64007" y="62483"/>
                  </a:lnTo>
                  <a:close/>
                </a:path>
              </a:pathLst>
            </a:custGeom>
            <a:solidFill>
              <a:srgbClr val="F9F159"/>
            </a:solidFill>
          </p:spPr>
          <p:txBody>
            <a:bodyPr wrap="square" lIns="0" tIns="0" rIns="0" bIns="0" rtlCol="0"/>
            <a:lstStyle/>
            <a:p>
              <a:endParaRPr/>
            </a:p>
          </p:txBody>
        </p:sp>
        <p:sp>
          <p:nvSpPr>
            <p:cNvPr id="61" name="object 61"/>
            <p:cNvSpPr/>
            <p:nvPr/>
          </p:nvSpPr>
          <p:spPr>
            <a:xfrm>
              <a:off x="5684398" y="3345179"/>
              <a:ext cx="73660" cy="71755"/>
            </a:xfrm>
            <a:custGeom>
              <a:avLst/>
              <a:gdLst/>
              <a:ahLst/>
              <a:cxnLst/>
              <a:rect l="l" t="t" r="r" b="b"/>
              <a:pathLst>
                <a:path w="73660" h="71754">
                  <a:moveTo>
                    <a:pt x="73152" y="67056"/>
                  </a:moveTo>
                  <a:lnTo>
                    <a:pt x="73152" y="4572"/>
                  </a:lnTo>
                  <a:lnTo>
                    <a:pt x="71628" y="1524"/>
                  </a:lnTo>
                  <a:lnTo>
                    <a:pt x="68580" y="0"/>
                  </a:lnTo>
                  <a:lnTo>
                    <a:pt x="4572" y="0"/>
                  </a:lnTo>
                  <a:lnTo>
                    <a:pt x="1524" y="1524"/>
                  </a:lnTo>
                  <a:lnTo>
                    <a:pt x="0" y="4572"/>
                  </a:lnTo>
                  <a:lnTo>
                    <a:pt x="0" y="67056"/>
                  </a:lnTo>
                  <a:lnTo>
                    <a:pt x="1524" y="70104"/>
                  </a:lnTo>
                  <a:lnTo>
                    <a:pt x="4572" y="71628"/>
                  </a:lnTo>
                  <a:lnTo>
                    <a:pt x="4572" y="9144"/>
                  </a:lnTo>
                  <a:lnTo>
                    <a:pt x="9144" y="4572"/>
                  </a:lnTo>
                  <a:lnTo>
                    <a:pt x="9144" y="9144"/>
                  </a:lnTo>
                  <a:lnTo>
                    <a:pt x="64008" y="9144"/>
                  </a:lnTo>
                  <a:lnTo>
                    <a:pt x="64008" y="4572"/>
                  </a:lnTo>
                  <a:lnTo>
                    <a:pt x="68580" y="9144"/>
                  </a:lnTo>
                  <a:lnTo>
                    <a:pt x="68580" y="71628"/>
                  </a:lnTo>
                  <a:lnTo>
                    <a:pt x="71628" y="70104"/>
                  </a:lnTo>
                  <a:lnTo>
                    <a:pt x="73152" y="67056"/>
                  </a:lnTo>
                  <a:close/>
                </a:path>
                <a:path w="73660" h="71754">
                  <a:moveTo>
                    <a:pt x="9144" y="9144"/>
                  </a:moveTo>
                  <a:lnTo>
                    <a:pt x="9144" y="4572"/>
                  </a:lnTo>
                  <a:lnTo>
                    <a:pt x="4572" y="9144"/>
                  </a:lnTo>
                  <a:lnTo>
                    <a:pt x="9144" y="9144"/>
                  </a:lnTo>
                  <a:close/>
                </a:path>
                <a:path w="73660" h="71754">
                  <a:moveTo>
                    <a:pt x="9144" y="62484"/>
                  </a:moveTo>
                  <a:lnTo>
                    <a:pt x="9144" y="9144"/>
                  </a:lnTo>
                  <a:lnTo>
                    <a:pt x="4572" y="9144"/>
                  </a:lnTo>
                  <a:lnTo>
                    <a:pt x="4572" y="62484"/>
                  </a:lnTo>
                  <a:lnTo>
                    <a:pt x="9144" y="62484"/>
                  </a:lnTo>
                  <a:close/>
                </a:path>
                <a:path w="73660" h="71754">
                  <a:moveTo>
                    <a:pt x="68580" y="62484"/>
                  </a:moveTo>
                  <a:lnTo>
                    <a:pt x="4572" y="62484"/>
                  </a:lnTo>
                  <a:lnTo>
                    <a:pt x="9144" y="67056"/>
                  </a:lnTo>
                  <a:lnTo>
                    <a:pt x="9144" y="71628"/>
                  </a:lnTo>
                  <a:lnTo>
                    <a:pt x="64008" y="71628"/>
                  </a:lnTo>
                  <a:lnTo>
                    <a:pt x="64008" y="67056"/>
                  </a:lnTo>
                  <a:lnTo>
                    <a:pt x="68580" y="62484"/>
                  </a:lnTo>
                  <a:close/>
                </a:path>
                <a:path w="73660" h="71754">
                  <a:moveTo>
                    <a:pt x="9144" y="71628"/>
                  </a:moveTo>
                  <a:lnTo>
                    <a:pt x="9144" y="67056"/>
                  </a:lnTo>
                  <a:lnTo>
                    <a:pt x="4572" y="62484"/>
                  </a:lnTo>
                  <a:lnTo>
                    <a:pt x="4572" y="71628"/>
                  </a:lnTo>
                  <a:lnTo>
                    <a:pt x="9144" y="71628"/>
                  </a:lnTo>
                  <a:close/>
                </a:path>
                <a:path w="73660" h="71754">
                  <a:moveTo>
                    <a:pt x="68580" y="9144"/>
                  </a:moveTo>
                  <a:lnTo>
                    <a:pt x="64008" y="4572"/>
                  </a:lnTo>
                  <a:lnTo>
                    <a:pt x="64008" y="9144"/>
                  </a:lnTo>
                  <a:lnTo>
                    <a:pt x="68580" y="9144"/>
                  </a:lnTo>
                  <a:close/>
                </a:path>
                <a:path w="73660" h="71754">
                  <a:moveTo>
                    <a:pt x="68580" y="62484"/>
                  </a:moveTo>
                  <a:lnTo>
                    <a:pt x="68580" y="9144"/>
                  </a:lnTo>
                  <a:lnTo>
                    <a:pt x="64008" y="9144"/>
                  </a:lnTo>
                  <a:lnTo>
                    <a:pt x="64008" y="62484"/>
                  </a:lnTo>
                  <a:lnTo>
                    <a:pt x="68580" y="62484"/>
                  </a:lnTo>
                  <a:close/>
                </a:path>
                <a:path w="73660" h="71754">
                  <a:moveTo>
                    <a:pt x="68580" y="71628"/>
                  </a:moveTo>
                  <a:lnTo>
                    <a:pt x="68580" y="62484"/>
                  </a:lnTo>
                  <a:lnTo>
                    <a:pt x="64008" y="67056"/>
                  </a:lnTo>
                  <a:lnTo>
                    <a:pt x="64008" y="71628"/>
                  </a:lnTo>
                  <a:lnTo>
                    <a:pt x="68580" y="71628"/>
                  </a:lnTo>
                  <a:close/>
                </a:path>
              </a:pathLst>
            </a:custGeom>
            <a:solidFill>
              <a:srgbClr val="1F3763"/>
            </a:solidFill>
          </p:spPr>
          <p:txBody>
            <a:bodyPr wrap="square" lIns="0" tIns="0" rIns="0" bIns="0" rtlCol="0"/>
            <a:lstStyle/>
            <a:p>
              <a:endParaRPr/>
            </a:p>
          </p:txBody>
        </p:sp>
      </p:grpSp>
      <p:grpSp>
        <p:nvGrpSpPr>
          <p:cNvPr id="62" name="object 62"/>
          <p:cNvGrpSpPr/>
          <p:nvPr/>
        </p:nvGrpSpPr>
        <p:grpSpPr>
          <a:xfrm>
            <a:off x="5684398" y="3535679"/>
            <a:ext cx="73660" cy="73660"/>
            <a:chOff x="5684398" y="3535679"/>
            <a:chExt cx="73660" cy="73660"/>
          </a:xfrm>
        </p:grpSpPr>
        <p:sp>
          <p:nvSpPr>
            <p:cNvPr id="63" name="object 63"/>
            <p:cNvSpPr/>
            <p:nvPr/>
          </p:nvSpPr>
          <p:spPr>
            <a:xfrm>
              <a:off x="5688970" y="3540251"/>
              <a:ext cx="64135" cy="64135"/>
            </a:xfrm>
            <a:custGeom>
              <a:avLst/>
              <a:gdLst/>
              <a:ahLst/>
              <a:cxnLst/>
              <a:rect l="l" t="t" r="r" b="b"/>
              <a:pathLst>
                <a:path w="64135" h="64135">
                  <a:moveTo>
                    <a:pt x="64007" y="64007"/>
                  </a:moveTo>
                  <a:lnTo>
                    <a:pt x="64007" y="0"/>
                  </a:lnTo>
                  <a:lnTo>
                    <a:pt x="0" y="0"/>
                  </a:lnTo>
                  <a:lnTo>
                    <a:pt x="0" y="64007"/>
                  </a:lnTo>
                  <a:lnTo>
                    <a:pt x="64007" y="64007"/>
                  </a:lnTo>
                  <a:close/>
                </a:path>
              </a:pathLst>
            </a:custGeom>
            <a:solidFill>
              <a:srgbClr val="80D78B"/>
            </a:solidFill>
          </p:spPr>
          <p:txBody>
            <a:bodyPr wrap="square" lIns="0" tIns="0" rIns="0" bIns="0" rtlCol="0"/>
            <a:lstStyle/>
            <a:p>
              <a:endParaRPr/>
            </a:p>
          </p:txBody>
        </p:sp>
        <p:sp>
          <p:nvSpPr>
            <p:cNvPr id="64" name="object 64"/>
            <p:cNvSpPr/>
            <p:nvPr/>
          </p:nvSpPr>
          <p:spPr>
            <a:xfrm>
              <a:off x="5684398" y="3535679"/>
              <a:ext cx="73660" cy="73660"/>
            </a:xfrm>
            <a:custGeom>
              <a:avLst/>
              <a:gdLst/>
              <a:ahLst/>
              <a:cxnLst/>
              <a:rect l="l" t="t" r="r" b="b"/>
              <a:pathLst>
                <a:path w="73660" h="73660">
                  <a:moveTo>
                    <a:pt x="73152" y="68580"/>
                  </a:moveTo>
                  <a:lnTo>
                    <a:pt x="73152" y="4572"/>
                  </a:lnTo>
                  <a:lnTo>
                    <a:pt x="71628" y="1524"/>
                  </a:lnTo>
                  <a:lnTo>
                    <a:pt x="68580" y="0"/>
                  </a:lnTo>
                  <a:lnTo>
                    <a:pt x="4572" y="0"/>
                  </a:lnTo>
                  <a:lnTo>
                    <a:pt x="1524" y="1524"/>
                  </a:lnTo>
                  <a:lnTo>
                    <a:pt x="0" y="4572"/>
                  </a:lnTo>
                  <a:lnTo>
                    <a:pt x="0" y="68580"/>
                  </a:lnTo>
                  <a:lnTo>
                    <a:pt x="1524" y="71628"/>
                  </a:lnTo>
                  <a:lnTo>
                    <a:pt x="4572" y="73152"/>
                  </a:lnTo>
                  <a:lnTo>
                    <a:pt x="4572" y="9144"/>
                  </a:lnTo>
                  <a:lnTo>
                    <a:pt x="9144" y="4572"/>
                  </a:lnTo>
                  <a:lnTo>
                    <a:pt x="9144" y="9144"/>
                  </a:lnTo>
                  <a:lnTo>
                    <a:pt x="64008" y="9144"/>
                  </a:lnTo>
                  <a:lnTo>
                    <a:pt x="64008" y="4572"/>
                  </a:lnTo>
                  <a:lnTo>
                    <a:pt x="68580" y="9144"/>
                  </a:lnTo>
                  <a:lnTo>
                    <a:pt x="68580" y="73152"/>
                  </a:lnTo>
                  <a:lnTo>
                    <a:pt x="71628" y="71628"/>
                  </a:lnTo>
                  <a:lnTo>
                    <a:pt x="73152" y="68580"/>
                  </a:lnTo>
                  <a:close/>
                </a:path>
                <a:path w="73660" h="73660">
                  <a:moveTo>
                    <a:pt x="9144" y="9144"/>
                  </a:moveTo>
                  <a:lnTo>
                    <a:pt x="9144" y="4572"/>
                  </a:lnTo>
                  <a:lnTo>
                    <a:pt x="4572" y="9144"/>
                  </a:lnTo>
                  <a:lnTo>
                    <a:pt x="9144" y="9144"/>
                  </a:lnTo>
                  <a:close/>
                </a:path>
                <a:path w="73660" h="73660">
                  <a:moveTo>
                    <a:pt x="9144" y="64008"/>
                  </a:moveTo>
                  <a:lnTo>
                    <a:pt x="9144" y="9144"/>
                  </a:lnTo>
                  <a:lnTo>
                    <a:pt x="4572" y="9144"/>
                  </a:lnTo>
                  <a:lnTo>
                    <a:pt x="4572" y="64008"/>
                  </a:lnTo>
                  <a:lnTo>
                    <a:pt x="9144" y="64008"/>
                  </a:lnTo>
                  <a:close/>
                </a:path>
                <a:path w="73660" h="73660">
                  <a:moveTo>
                    <a:pt x="68580" y="64008"/>
                  </a:moveTo>
                  <a:lnTo>
                    <a:pt x="4572" y="64008"/>
                  </a:lnTo>
                  <a:lnTo>
                    <a:pt x="9144" y="68580"/>
                  </a:lnTo>
                  <a:lnTo>
                    <a:pt x="9144" y="73152"/>
                  </a:lnTo>
                  <a:lnTo>
                    <a:pt x="64008" y="73152"/>
                  </a:lnTo>
                  <a:lnTo>
                    <a:pt x="64008" y="68580"/>
                  </a:lnTo>
                  <a:lnTo>
                    <a:pt x="68580" y="64008"/>
                  </a:lnTo>
                  <a:close/>
                </a:path>
                <a:path w="73660" h="73660">
                  <a:moveTo>
                    <a:pt x="9144" y="73152"/>
                  </a:moveTo>
                  <a:lnTo>
                    <a:pt x="9144" y="68580"/>
                  </a:lnTo>
                  <a:lnTo>
                    <a:pt x="4572" y="64008"/>
                  </a:lnTo>
                  <a:lnTo>
                    <a:pt x="4572" y="73152"/>
                  </a:lnTo>
                  <a:lnTo>
                    <a:pt x="9144" y="73152"/>
                  </a:lnTo>
                  <a:close/>
                </a:path>
                <a:path w="73660" h="73660">
                  <a:moveTo>
                    <a:pt x="68580" y="9144"/>
                  </a:moveTo>
                  <a:lnTo>
                    <a:pt x="64008" y="4572"/>
                  </a:lnTo>
                  <a:lnTo>
                    <a:pt x="64008" y="9144"/>
                  </a:lnTo>
                  <a:lnTo>
                    <a:pt x="68580" y="9144"/>
                  </a:lnTo>
                  <a:close/>
                </a:path>
                <a:path w="73660" h="73660">
                  <a:moveTo>
                    <a:pt x="68580" y="64008"/>
                  </a:moveTo>
                  <a:lnTo>
                    <a:pt x="68580" y="9144"/>
                  </a:lnTo>
                  <a:lnTo>
                    <a:pt x="64008" y="9144"/>
                  </a:lnTo>
                  <a:lnTo>
                    <a:pt x="64008" y="64008"/>
                  </a:lnTo>
                  <a:lnTo>
                    <a:pt x="68580" y="64008"/>
                  </a:lnTo>
                  <a:close/>
                </a:path>
                <a:path w="73660" h="73660">
                  <a:moveTo>
                    <a:pt x="68580" y="73152"/>
                  </a:moveTo>
                  <a:lnTo>
                    <a:pt x="68580" y="64008"/>
                  </a:lnTo>
                  <a:lnTo>
                    <a:pt x="64008" y="68580"/>
                  </a:lnTo>
                  <a:lnTo>
                    <a:pt x="64008" y="73152"/>
                  </a:lnTo>
                  <a:lnTo>
                    <a:pt x="68580" y="73152"/>
                  </a:lnTo>
                  <a:close/>
                </a:path>
              </a:pathLst>
            </a:custGeom>
            <a:solidFill>
              <a:srgbClr val="1F3763"/>
            </a:solidFill>
          </p:spPr>
          <p:txBody>
            <a:bodyPr wrap="square" lIns="0" tIns="0" rIns="0" bIns="0" rtlCol="0"/>
            <a:lstStyle/>
            <a:p>
              <a:endParaRPr/>
            </a:p>
          </p:txBody>
        </p:sp>
      </p:grpSp>
      <p:grpSp>
        <p:nvGrpSpPr>
          <p:cNvPr id="65" name="object 65"/>
          <p:cNvGrpSpPr/>
          <p:nvPr/>
        </p:nvGrpSpPr>
        <p:grpSpPr>
          <a:xfrm>
            <a:off x="5684398" y="3727704"/>
            <a:ext cx="73660" cy="73660"/>
            <a:chOff x="5684398" y="3727704"/>
            <a:chExt cx="73660" cy="73660"/>
          </a:xfrm>
        </p:grpSpPr>
        <p:sp>
          <p:nvSpPr>
            <p:cNvPr id="66" name="object 66"/>
            <p:cNvSpPr/>
            <p:nvPr/>
          </p:nvSpPr>
          <p:spPr>
            <a:xfrm>
              <a:off x="5688970" y="3732276"/>
              <a:ext cx="64135" cy="64135"/>
            </a:xfrm>
            <a:custGeom>
              <a:avLst/>
              <a:gdLst/>
              <a:ahLst/>
              <a:cxnLst/>
              <a:rect l="l" t="t" r="r" b="b"/>
              <a:pathLst>
                <a:path w="64135" h="64135">
                  <a:moveTo>
                    <a:pt x="64007" y="64007"/>
                  </a:moveTo>
                  <a:lnTo>
                    <a:pt x="64007" y="0"/>
                  </a:lnTo>
                  <a:lnTo>
                    <a:pt x="0" y="0"/>
                  </a:lnTo>
                  <a:lnTo>
                    <a:pt x="0" y="64007"/>
                  </a:lnTo>
                  <a:lnTo>
                    <a:pt x="64007" y="64007"/>
                  </a:lnTo>
                  <a:close/>
                </a:path>
              </a:pathLst>
            </a:custGeom>
            <a:solidFill>
              <a:srgbClr val="04B9FF"/>
            </a:solidFill>
          </p:spPr>
          <p:txBody>
            <a:bodyPr wrap="square" lIns="0" tIns="0" rIns="0" bIns="0" rtlCol="0"/>
            <a:lstStyle/>
            <a:p>
              <a:endParaRPr/>
            </a:p>
          </p:txBody>
        </p:sp>
        <p:sp>
          <p:nvSpPr>
            <p:cNvPr id="67" name="object 67"/>
            <p:cNvSpPr/>
            <p:nvPr/>
          </p:nvSpPr>
          <p:spPr>
            <a:xfrm>
              <a:off x="5684398" y="3727704"/>
              <a:ext cx="73660" cy="73660"/>
            </a:xfrm>
            <a:custGeom>
              <a:avLst/>
              <a:gdLst/>
              <a:ahLst/>
              <a:cxnLst/>
              <a:rect l="l" t="t" r="r" b="b"/>
              <a:pathLst>
                <a:path w="73660" h="73660">
                  <a:moveTo>
                    <a:pt x="73152" y="68580"/>
                  </a:moveTo>
                  <a:lnTo>
                    <a:pt x="73152" y="4572"/>
                  </a:lnTo>
                  <a:lnTo>
                    <a:pt x="71628" y="1524"/>
                  </a:lnTo>
                  <a:lnTo>
                    <a:pt x="68580" y="0"/>
                  </a:lnTo>
                  <a:lnTo>
                    <a:pt x="4572" y="0"/>
                  </a:lnTo>
                  <a:lnTo>
                    <a:pt x="1524" y="1524"/>
                  </a:lnTo>
                  <a:lnTo>
                    <a:pt x="0" y="4572"/>
                  </a:lnTo>
                  <a:lnTo>
                    <a:pt x="0" y="68580"/>
                  </a:lnTo>
                  <a:lnTo>
                    <a:pt x="1524" y="71628"/>
                  </a:lnTo>
                  <a:lnTo>
                    <a:pt x="4572" y="73152"/>
                  </a:lnTo>
                  <a:lnTo>
                    <a:pt x="4572" y="9144"/>
                  </a:lnTo>
                  <a:lnTo>
                    <a:pt x="9144" y="4572"/>
                  </a:lnTo>
                  <a:lnTo>
                    <a:pt x="9144" y="9144"/>
                  </a:lnTo>
                  <a:lnTo>
                    <a:pt x="64008" y="9144"/>
                  </a:lnTo>
                  <a:lnTo>
                    <a:pt x="64008" y="4572"/>
                  </a:lnTo>
                  <a:lnTo>
                    <a:pt x="68580" y="9144"/>
                  </a:lnTo>
                  <a:lnTo>
                    <a:pt x="68580" y="73152"/>
                  </a:lnTo>
                  <a:lnTo>
                    <a:pt x="71628" y="71628"/>
                  </a:lnTo>
                  <a:lnTo>
                    <a:pt x="73152" y="68580"/>
                  </a:lnTo>
                  <a:close/>
                </a:path>
                <a:path w="73660" h="73660">
                  <a:moveTo>
                    <a:pt x="9144" y="9144"/>
                  </a:moveTo>
                  <a:lnTo>
                    <a:pt x="9144" y="4572"/>
                  </a:lnTo>
                  <a:lnTo>
                    <a:pt x="4572" y="9144"/>
                  </a:lnTo>
                  <a:lnTo>
                    <a:pt x="9144" y="9144"/>
                  </a:lnTo>
                  <a:close/>
                </a:path>
                <a:path w="73660" h="73660">
                  <a:moveTo>
                    <a:pt x="9144" y="64008"/>
                  </a:moveTo>
                  <a:lnTo>
                    <a:pt x="9144" y="9144"/>
                  </a:lnTo>
                  <a:lnTo>
                    <a:pt x="4572" y="9144"/>
                  </a:lnTo>
                  <a:lnTo>
                    <a:pt x="4572" y="64008"/>
                  </a:lnTo>
                  <a:lnTo>
                    <a:pt x="9144" y="64008"/>
                  </a:lnTo>
                  <a:close/>
                </a:path>
                <a:path w="73660" h="73660">
                  <a:moveTo>
                    <a:pt x="68580" y="64008"/>
                  </a:moveTo>
                  <a:lnTo>
                    <a:pt x="4572" y="64008"/>
                  </a:lnTo>
                  <a:lnTo>
                    <a:pt x="9144" y="68580"/>
                  </a:lnTo>
                  <a:lnTo>
                    <a:pt x="9144" y="73152"/>
                  </a:lnTo>
                  <a:lnTo>
                    <a:pt x="64008" y="73152"/>
                  </a:lnTo>
                  <a:lnTo>
                    <a:pt x="64008" y="68580"/>
                  </a:lnTo>
                  <a:lnTo>
                    <a:pt x="68580" y="64008"/>
                  </a:lnTo>
                  <a:close/>
                </a:path>
                <a:path w="73660" h="73660">
                  <a:moveTo>
                    <a:pt x="9144" y="73152"/>
                  </a:moveTo>
                  <a:lnTo>
                    <a:pt x="9144" y="68580"/>
                  </a:lnTo>
                  <a:lnTo>
                    <a:pt x="4572" y="64008"/>
                  </a:lnTo>
                  <a:lnTo>
                    <a:pt x="4572" y="73152"/>
                  </a:lnTo>
                  <a:lnTo>
                    <a:pt x="9144" y="73152"/>
                  </a:lnTo>
                  <a:close/>
                </a:path>
                <a:path w="73660" h="73660">
                  <a:moveTo>
                    <a:pt x="68580" y="9144"/>
                  </a:moveTo>
                  <a:lnTo>
                    <a:pt x="64008" y="4572"/>
                  </a:lnTo>
                  <a:lnTo>
                    <a:pt x="64008" y="9144"/>
                  </a:lnTo>
                  <a:lnTo>
                    <a:pt x="68580" y="9144"/>
                  </a:lnTo>
                  <a:close/>
                </a:path>
                <a:path w="73660" h="73660">
                  <a:moveTo>
                    <a:pt x="68580" y="64008"/>
                  </a:moveTo>
                  <a:lnTo>
                    <a:pt x="68580" y="9144"/>
                  </a:lnTo>
                  <a:lnTo>
                    <a:pt x="64008" y="9144"/>
                  </a:lnTo>
                  <a:lnTo>
                    <a:pt x="64008" y="64008"/>
                  </a:lnTo>
                  <a:lnTo>
                    <a:pt x="68580" y="64008"/>
                  </a:lnTo>
                  <a:close/>
                </a:path>
                <a:path w="73660" h="73660">
                  <a:moveTo>
                    <a:pt x="68580" y="73152"/>
                  </a:moveTo>
                  <a:lnTo>
                    <a:pt x="68580" y="64008"/>
                  </a:lnTo>
                  <a:lnTo>
                    <a:pt x="64008" y="68580"/>
                  </a:lnTo>
                  <a:lnTo>
                    <a:pt x="64008" y="73152"/>
                  </a:lnTo>
                  <a:lnTo>
                    <a:pt x="68580" y="73152"/>
                  </a:lnTo>
                  <a:close/>
                </a:path>
              </a:pathLst>
            </a:custGeom>
            <a:solidFill>
              <a:srgbClr val="1F3763"/>
            </a:solidFill>
          </p:spPr>
          <p:txBody>
            <a:bodyPr wrap="square" lIns="0" tIns="0" rIns="0" bIns="0" rtlCol="0"/>
            <a:lstStyle/>
            <a:p>
              <a:endParaRPr/>
            </a:p>
          </p:txBody>
        </p:sp>
      </p:grpSp>
      <p:sp>
        <p:nvSpPr>
          <p:cNvPr id="68" name="object 68"/>
          <p:cNvSpPr txBox="1"/>
          <p:nvPr/>
        </p:nvSpPr>
        <p:spPr>
          <a:xfrm>
            <a:off x="7346578" y="4280406"/>
            <a:ext cx="313690" cy="166071"/>
          </a:xfrm>
          <a:prstGeom prst="rect">
            <a:avLst/>
          </a:prstGeom>
        </p:spPr>
        <p:txBody>
          <a:bodyPr vert="horz" wrap="square" lIns="0" tIns="12065" rIns="0" bIns="0" rtlCol="0">
            <a:spAutoFit/>
          </a:bodyPr>
          <a:lstStyle/>
          <a:p>
            <a:pPr marL="12700">
              <a:lnSpc>
                <a:spcPct val="100000"/>
              </a:lnSpc>
              <a:spcBef>
                <a:spcPts val="95"/>
              </a:spcBef>
            </a:pPr>
            <a:r>
              <a:rPr lang="ru-RU" sz="1000" spc="-10" dirty="0">
                <a:latin typeface="Calibri"/>
                <a:cs typeface="Calibri"/>
              </a:rPr>
              <a:t>180,2</a:t>
            </a:r>
            <a:endParaRPr sz="1000" dirty="0">
              <a:latin typeface="Calibri"/>
              <a:cs typeface="Calibri"/>
            </a:endParaRPr>
          </a:p>
        </p:txBody>
      </p:sp>
      <p:pic>
        <p:nvPicPr>
          <p:cNvPr id="69" name="object 69"/>
          <p:cNvPicPr/>
          <p:nvPr/>
        </p:nvPicPr>
        <p:blipFill>
          <a:blip r:embed="rId24" cstate="print"/>
          <a:stretch>
            <a:fillRect/>
          </a:stretch>
        </p:blipFill>
        <p:spPr>
          <a:xfrm>
            <a:off x="7741797" y="4811267"/>
            <a:ext cx="376428" cy="205739"/>
          </a:xfrm>
          <a:prstGeom prst="rect">
            <a:avLst/>
          </a:prstGeom>
        </p:spPr>
      </p:pic>
      <p:sp>
        <p:nvSpPr>
          <p:cNvPr id="70" name="object 70"/>
          <p:cNvSpPr txBox="1"/>
          <p:nvPr/>
        </p:nvSpPr>
        <p:spPr>
          <a:xfrm>
            <a:off x="7774822" y="4818377"/>
            <a:ext cx="313690" cy="166071"/>
          </a:xfrm>
          <a:prstGeom prst="rect">
            <a:avLst/>
          </a:prstGeom>
        </p:spPr>
        <p:txBody>
          <a:bodyPr vert="horz" wrap="square" lIns="0" tIns="12065" rIns="0" bIns="0" rtlCol="0">
            <a:spAutoFit/>
          </a:bodyPr>
          <a:lstStyle/>
          <a:p>
            <a:pPr marL="12700">
              <a:lnSpc>
                <a:spcPct val="100000"/>
              </a:lnSpc>
              <a:spcBef>
                <a:spcPts val="95"/>
              </a:spcBef>
            </a:pPr>
            <a:r>
              <a:rPr lang="ru-RU" sz="1000" spc="-10" dirty="0">
                <a:latin typeface="Calibri"/>
                <a:cs typeface="Calibri"/>
              </a:rPr>
              <a:t>342,1</a:t>
            </a:r>
            <a:endParaRPr sz="1000" dirty="0">
              <a:latin typeface="Calibri"/>
              <a:cs typeface="Calibri"/>
            </a:endParaRPr>
          </a:p>
        </p:txBody>
      </p:sp>
      <p:pic>
        <p:nvPicPr>
          <p:cNvPr id="71" name="object 71"/>
          <p:cNvPicPr/>
          <p:nvPr/>
        </p:nvPicPr>
        <p:blipFill>
          <a:blip r:embed="rId25" cstate="print"/>
          <a:stretch>
            <a:fillRect/>
          </a:stretch>
        </p:blipFill>
        <p:spPr>
          <a:xfrm>
            <a:off x="6031869" y="4398264"/>
            <a:ext cx="312419" cy="205739"/>
          </a:xfrm>
          <a:prstGeom prst="rect">
            <a:avLst/>
          </a:prstGeom>
        </p:spPr>
      </p:pic>
      <p:sp>
        <p:nvSpPr>
          <p:cNvPr id="72" name="object 72"/>
          <p:cNvSpPr txBox="1"/>
          <p:nvPr/>
        </p:nvSpPr>
        <p:spPr>
          <a:xfrm>
            <a:off x="5981577" y="4405374"/>
            <a:ext cx="331348" cy="166071"/>
          </a:xfrm>
          <a:prstGeom prst="rect">
            <a:avLst/>
          </a:prstGeom>
        </p:spPr>
        <p:txBody>
          <a:bodyPr vert="horz" wrap="square" lIns="0" tIns="12065" rIns="0" bIns="0" rtlCol="0">
            <a:spAutoFit/>
          </a:bodyPr>
          <a:lstStyle/>
          <a:p>
            <a:pPr marL="12700">
              <a:lnSpc>
                <a:spcPct val="100000"/>
              </a:lnSpc>
              <a:spcBef>
                <a:spcPts val="95"/>
              </a:spcBef>
            </a:pPr>
            <a:r>
              <a:rPr lang="ru-RU" sz="1000" spc="-20" dirty="0">
                <a:latin typeface="Calibri"/>
                <a:cs typeface="Calibri"/>
              </a:rPr>
              <a:t>114,7</a:t>
            </a:r>
            <a:endParaRPr sz="1000" dirty="0">
              <a:latin typeface="Calibri"/>
              <a:cs typeface="Calibri"/>
            </a:endParaRPr>
          </a:p>
        </p:txBody>
      </p:sp>
      <p:pic>
        <p:nvPicPr>
          <p:cNvPr id="73" name="object 73"/>
          <p:cNvPicPr/>
          <p:nvPr/>
        </p:nvPicPr>
        <p:blipFill>
          <a:blip r:embed="rId26" cstate="print"/>
          <a:stretch>
            <a:fillRect/>
          </a:stretch>
        </p:blipFill>
        <p:spPr>
          <a:xfrm>
            <a:off x="6382389" y="4223003"/>
            <a:ext cx="248411" cy="205739"/>
          </a:xfrm>
          <a:prstGeom prst="rect">
            <a:avLst/>
          </a:prstGeom>
        </p:spPr>
      </p:pic>
      <p:sp>
        <p:nvSpPr>
          <p:cNvPr id="74" name="object 74"/>
          <p:cNvSpPr txBox="1"/>
          <p:nvPr/>
        </p:nvSpPr>
        <p:spPr>
          <a:xfrm>
            <a:off x="6413891" y="4230114"/>
            <a:ext cx="186055" cy="166071"/>
          </a:xfrm>
          <a:prstGeom prst="rect">
            <a:avLst/>
          </a:prstGeom>
        </p:spPr>
        <p:txBody>
          <a:bodyPr vert="horz" wrap="square" lIns="0" tIns="12065" rIns="0" bIns="0" rtlCol="0">
            <a:spAutoFit/>
          </a:bodyPr>
          <a:lstStyle/>
          <a:p>
            <a:pPr marL="12700">
              <a:lnSpc>
                <a:spcPct val="100000"/>
              </a:lnSpc>
              <a:spcBef>
                <a:spcPts val="95"/>
              </a:spcBef>
            </a:pPr>
            <a:r>
              <a:rPr lang="ru-RU" sz="1000" spc="-25" dirty="0">
                <a:latin typeface="Calibri"/>
                <a:cs typeface="Calibri"/>
              </a:rPr>
              <a:t>9,1</a:t>
            </a:r>
            <a:endParaRPr sz="1000" dirty="0">
              <a:latin typeface="Calibri"/>
              <a:cs typeface="Calibri"/>
            </a:endParaRPr>
          </a:p>
        </p:txBody>
      </p:sp>
      <p:pic>
        <p:nvPicPr>
          <p:cNvPr id="75" name="object 75"/>
          <p:cNvPicPr/>
          <p:nvPr/>
        </p:nvPicPr>
        <p:blipFill>
          <a:blip r:embed="rId27" cstate="print"/>
          <a:stretch>
            <a:fillRect/>
          </a:stretch>
        </p:blipFill>
        <p:spPr>
          <a:xfrm>
            <a:off x="6975226" y="4023359"/>
            <a:ext cx="248411" cy="205739"/>
          </a:xfrm>
          <a:prstGeom prst="rect">
            <a:avLst/>
          </a:prstGeom>
        </p:spPr>
      </p:pic>
      <p:sp>
        <p:nvSpPr>
          <p:cNvPr id="76" name="object 76"/>
          <p:cNvSpPr txBox="1"/>
          <p:nvPr/>
        </p:nvSpPr>
        <p:spPr>
          <a:xfrm>
            <a:off x="5769239" y="3246525"/>
            <a:ext cx="1732280" cy="961390"/>
          </a:xfrm>
          <a:prstGeom prst="rect">
            <a:avLst/>
          </a:prstGeom>
        </p:spPr>
        <p:txBody>
          <a:bodyPr vert="horz" wrap="square" lIns="0" tIns="12700" rIns="0" bIns="0" rtlCol="0">
            <a:spAutoFit/>
          </a:bodyPr>
          <a:lstStyle/>
          <a:p>
            <a:pPr marL="12700" marR="5080">
              <a:lnSpc>
                <a:spcPct val="126000"/>
              </a:lnSpc>
              <a:spcBef>
                <a:spcPts val="100"/>
              </a:spcBef>
            </a:pPr>
            <a:r>
              <a:rPr sz="1000" dirty="0">
                <a:solidFill>
                  <a:srgbClr val="585858"/>
                </a:solidFill>
                <a:latin typeface="Microsoft Sans Serif"/>
                <a:cs typeface="Microsoft Sans Serif"/>
              </a:rPr>
              <a:t>Неналоговые</a:t>
            </a:r>
            <a:r>
              <a:rPr sz="1000" spc="-25" dirty="0">
                <a:solidFill>
                  <a:srgbClr val="585858"/>
                </a:solidFill>
                <a:latin typeface="Times New Roman"/>
                <a:cs typeface="Times New Roman"/>
              </a:rPr>
              <a:t> </a:t>
            </a:r>
            <a:r>
              <a:rPr sz="1000" spc="-10" dirty="0">
                <a:solidFill>
                  <a:srgbClr val="585858"/>
                </a:solidFill>
                <a:latin typeface="Microsoft Sans Serif"/>
                <a:cs typeface="Microsoft Sans Serif"/>
              </a:rPr>
              <a:t>доходы</a:t>
            </a:r>
            <a:r>
              <a:rPr sz="1000" spc="-10" dirty="0">
                <a:solidFill>
                  <a:srgbClr val="585858"/>
                </a:solidFill>
                <a:latin typeface="Times New Roman"/>
                <a:cs typeface="Times New Roman"/>
              </a:rPr>
              <a:t> </a:t>
            </a:r>
            <a:r>
              <a:rPr sz="1000" dirty="0">
                <a:solidFill>
                  <a:srgbClr val="585858"/>
                </a:solidFill>
                <a:latin typeface="Microsoft Sans Serif"/>
                <a:cs typeface="Microsoft Sans Serif"/>
              </a:rPr>
              <a:t>Налоговые</a:t>
            </a:r>
            <a:r>
              <a:rPr sz="1000" spc="-20" dirty="0">
                <a:solidFill>
                  <a:srgbClr val="585858"/>
                </a:solidFill>
                <a:latin typeface="Times New Roman"/>
                <a:cs typeface="Times New Roman"/>
              </a:rPr>
              <a:t> </a:t>
            </a:r>
            <a:r>
              <a:rPr sz="1000" spc="-10" dirty="0">
                <a:solidFill>
                  <a:srgbClr val="585858"/>
                </a:solidFill>
                <a:latin typeface="Microsoft Sans Serif"/>
                <a:cs typeface="Microsoft Sans Serif"/>
              </a:rPr>
              <a:t>поступления</a:t>
            </a:r>
            <a:r>
              <a:rPr sz="1000" spc="-10" dirty="0">
                <a:solidFill>
                  <a:srgbClr val="585858"/>
                </a:solidFill>
                <a:latin typeface="Times New Roman"/>
                <a:cs typeface="Times New Roman"/>
              </a:rPr>
              <a:t> </a:t>
            </a:r>
            <a:r>
              <a:rPr sz="1000" spc="-10" dirty="0">
                <a:solidFill>
                  <a:srgbClr val="585858"/>
                </a:solidFill>
                <a:latin typeface="Microsoft Sans Serif"/>
                <a:cs typeface="Microsoft Sans Serif"/>
              </a:rPr>
              <a:t>Безвозмездные</a:t>
            </a:r>
            <a:r>
              <a:rPr sz="1000" spc="-50" dirty="0">
                <a:solidFill>
                  <a:srgbClr val="585858"/>
                </a:solidFill>
                <a:latin typeface="Times New Roman"/>
                <a:cs typeface="Times New Roman"/>
              </a:rPr>
              <a:t> </a:t>
            </a:r>
            <a:r>
              <a:rPr sz="1000" spc="-10" dirty="0">
                <a:solidFill>
                  <a:srgbClr val="585858"/>
                </a:solidFill>
                <a:latin typeface="Microsoft Sans Serif"/>
                <a:cs typeface="Microsoft Sans Serif"/>
              </a:rPr>
              <a:t>поступления</a:t>
            </a:r>
            <a:endParaRPr sz="1000" dirty="0">
              <a:latin typeface="Microsoft Sans Serif"/>
              <a:cs typeface="Microsoft Sans Serif"/>
            </a:endParaRPr>
          </a:p>
          <a:p>
            <a:pPr>
              <a:lnSpc>
                <a:spcPct val="100000"/>
              </a:lnSpc>
              <a:spcBef>
                <a:spcPts val="500"/>
              </a:spcBef>
            </a:pPr>
            <a:endParaRPr sz="1000" dirty="0">
              <a:latin typeface="Microsoft Sans Serif"/>
              <a:cs typeface="Microsoft Sans Serif"/>
            </a:endParaRPr>
          </a:p>
          <a:p>
            <a:pPr marR="313690" algn="r">
              <a:lnSpc>
                <a:spcPct val="100000"/>
              </a:lnSpc>
            </a:pPr>
            <a:r>
              <a:rPr sz="1000" spc="-25" dirty="0">
                <a:latin typeface="Calibri"/>
                <a:cs typeface="Calibri"/>
              </a:rPr>
              <a:t>0,3</a:t>
            </a:r>
            <a:endParaRPr sz="1000" dirty="0">
              <a:latin typeface="Calibri"/>
              <a:cs typeface="Calibri"/>
            </a:endParaRPr>
          </a:p>
        </p:txBody>
      </p:sp>
      <p:graphicFrame>
        <p:nvGraphicFramePr>
          <p:cNvPr id="77" name="object 77"/>
          <p:cNvGraphicFramePr>
            <a:graphicFrameLocks noGrp="1"/>
          </p:cNvGraphicFramePr>
          <p:nvPr>
            <p:extLst>
              <p:ext uri="{D42A27DB-BD31-4B8C-83A1-F6EECF244321}">
                <p14:modId xmlns:p14="http://schemas.microsoft.com/office/powerpoint/2010/main" val="1361890034"/>
              </p:ext>
            </p:extLst>
          </p:nvPr>
        </p:nvGraphicFramePr>
        <p:xfrm>
          <a:off x="1896495" y="1799341"/>
          <a:ext cx="3362960" cy="2715380"/>
        </p:xfrm>
        <a:graphic>
          <a:graphicData uri="http://schemas.openxmlformats.org/drawingml/2006/table">
            <a:tbl>
              <a:tblPr firstRow="1" bandRow="1">
                <a:tableStyleId>{2D5ABB26-0587-4C30-8999-92F81FD0307C}</a:tableStyleId>
              </a:tblPr>
              <a:tblGrid>
                <a:gridCol w="3362960">
                  <a:extLst>
                    <a:ext uri="{9D8B030D-6E8A-4147-A177-3AD203B41FA5}">
                      <a16:colId xmlns:a16="http://schemas.microsoft.com/office/drawing/2014/main" val="20000"/>
                    </a:ext>
                  </a:extLst>
                </a:gridCol>
              </a:tblGrid>
              <a:tr h="231057">
                <a:tc>
                  <a:txBody>
                    <a:bodyPr/>
                    <a:lstStyle/>
                    <a:p>
                      <a:pPr algn="ctr">
                        <a:lnSpc>
                          <a:spcPct val="100000"/>
                        </a:lnSpc>
                        <a:spcBef>
                          <a:spcPts val="330"/>
                        </a:spcBef>
                      </a:pPr>
                      <a:r>
                        <a:rPr sz="1000" b="1" spc="-10" dirty="0">
                          <a:solidFill>
                            <a:srgbClr val="235675"/>
                          </a:solidFill>
                          <a:latin typeface="Arial"/>
                          <a:cs typeface="Arial"/>
                        </a:rPr>
                        <a:t>Банки</a:t>
                      </a:r>
                      <a:endParaRPr sz="1000" dirty="0">
                        <a:latin typeface="Arial"/>
                        <a:cs typeface="Arial"/>
                      </a:endParaRPr>
                    </a:p>
                  </a:txBody>
                  <a:tcPr marL="0" marR="0" marT="4191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D1FFFF"/>
                    </a:solidFill>
                  </a:tcPr>
                </a:tc>
                <a:extLst>
                  <a:ext uri="{0D108BD9-81ED-4DB2-BD59-A6C34878D82A}">
                    <a16:rowId xmlns:a16="http://schemas.microsoft.com/office/drawing/2014/main" val="10000"/>
                  </a:ext>
                </a:extLst>
              </a:tr>
              <a:tr h="1432800">
                <a:tc>
                  <a:txBody>
                    <a:bodyPr/>
                    <a:lstStyle/>
                    <a:p>
                      <a:pPr marL="307340" marR="302895" indent="67945" algn="ctr">
                        <a:lnSpc>
                          <a:spcPct val="100000"/>
                        </a:lnSpc>
                        <a:buChar char="-"/>
                        <a:tabLst>
                          <a:tab pos="375285" algn="l"/>
                        </a:tabLst>
                      </a:pPr>
                      <a:r>
                        <a:rPr sz="900" spc="-10" dirty="0" err="1" smtClean="0">
                          <a:solidFill>
                            <a:srgbClr val="001F5F"/>
                          </a:solidFill>
                          <a:latin typeface="Microsoft Sans Serif"/>
                          <a:cs typeface="Microsoft Sans Serif"/>
                        </a:rPr>
                        <a:t>Дополнительный</a:t>
                      </a:r>
                      <a:r>
                        <a:rPr sz="900" spc="45" dirty="0" smtClean="0">
                          <a:solidFill>
                            <a:srgbClr val="001F5F"/>
                          </a:solidFill>
                          <a:latin typeface="Times New Roman"/>
                          <a:cs typeface="Times New Roman"/>
                        </a:rPr>
                        <a:t> </a:t>
                      </a:r>
                      <a:r>
                        <a:rPr sz="900" dirty="0">
                          <a:solidFill>
                            <a:srgbClr val="001F5F"/>
                          </a:solidFill>
                          <a:latin typeface="Microsoft Sans Serif"/>
                          <a:cs typeface="Microsoft Sans Serif"/>
                        </a:rPr>
                        <a:t>офис</a:t>
                      </a:r>
                      <a:r>
                        <a:rPr sz="900" spc="20" dirty="0">
                          <a:solidFill>
                            <a:srgbClr val="001F5F"/>
                          </a:solidFill>
                          <a:latin typeface="Times New Roman"/>
                          <a:cs typeface="Times New Roman"/>
                        </a:rPr>
                        <a:t> </a:t>
                      </a:r>
                      <a:r>
                        <a:rPr sz="900" dirty="0">
                          <a:solidFill>
                            <a:srgbClr val="001F5F"/>
                          </a:solidFill>
                          <a:latin typeface="Microsoft Sans Serif"/>
                          <a:cs typeface="Microsoft Sans Serif"/>
                        </a:rPr>
                        <a:t>№3349/43/25</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Смоленского</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регионального</a:t>
                      </a:r>
                      <a:r>
                        <a:rPr sz="900" spc="25" dirty="0">
                          <a:solidFill>
                            <a:srgbClr val="001F5F"/>
                          </a:solidFill>
                          <a:latin typeface="Times New Roman"/>
                          <a:cs typeface="Times New Roman"/>
                        </a:rPr>
                        <a:t> </a:t>
                      </a:r>
                      <a:r>
                        <a:rPr sz="900" dirty="0">
                          <a:solidFill>
                            <a:srgbClr val="001F5F"/>
                          </a:solidFill>
                          <a:latin typeface="Microsoft Sans Serif"/>
                          <a:cs typeface="Microsoft Sans Serif"/>
                        </a:rPr>
                        <a:t>филиала</a:t>
                      </a:r>
                      <a:r>
                        <a:rPr sz="900" spc="25" dirty="0">
                          <a:solidFill>
                            <a:srgbClr val="001F5F"/>
                          </a:solidFill>
                          <a:latin typeface="Times New Roman"/>
                          <a:cs typeface="Times New Roman"/>
                        </a:rPr>
                        <a:t> </a:t>
                      </a:r>
                      <a:r>
                        <a:rPr sz="900" dirty="0">
                          <a:solidFill>
                            <a:srgbClr val="001F5F"/>
                          </a:solidFill>
                          <a:latin typeface="Microsoft Sans Serif"/>
                          <a:cs typeface="Microsoft Sans Serif"/>
                        </a:rPr>
                        <a:t>ОА</a:t>
                      </a:r>
                      <a:r>
                        <a:rPr sz="900" spc="45" dirty="0">
                          <a:solidFill>
                            <a:srgbClr val="001F5F"/>
                          </a:solidFill>
                          <a:latin typeface="Times New Roman"/>
                          <a:cs typeface="Times New Roman"/>
                        </a:rPr>
                        <a:t> </a:t>
                      </a:r>
                      <a:r>
                        <a:rPr sz="900" spc="-10" dirty="0">
                          <a:solidFill>
                            <a:srgbClr val="001F5F"/>
                          </a:solidFill>
                          <a:latin typeface="Microsoft Sans Serif"/>
                          <a:cs typeface="Microsoft Sans Serif"/>
                        </a:rPr>
                        <a:t>«Россельхозбанк»</a:t>
                      </a:r>
                      <a:endParaRPr sz="900" dirty="0">
                        <a:latin typeface="Microsoft Sans Serif"/>
                        <a:cs typeface="Microsoft Sans Serif"/>
                      </a:endParaRPr>
                    </a:p>
                    <a:p>
                      <a:pPr marL="67945" lvl="1" indent="-67945" algn="ctr">
                        <a:lnSpc>
                          <a:spcPct val="100000"/>
                        </a:lnSpc>
                        <a:spcBef>
                          <a:spcPts val="10"/>
                        </a:spcBef>
                        <a:buChar char="-"/>
                        <a:tabLst>
                          <a:tab pos="67945" algn="l"/>
                        </a:tabLst>
                      </a:pPr>
                      <a:r>
                        <a:rPr sz="900" dirty="0">
                          <a:solidFill>
                            <a:srgbClr val="001F5F"/>
                          </a:solidFill>
                          <a:latin typeface="Microsoft Sans Serif"/>
                          <a:cs typeface="Microsoft Sans Serif"/>
                        </a:rPr>
                        <a:t>ПАО</a:t>
                      </a:r>
                      <a:r>
                        <a:rPr sz="900" spc="-35" dirty="0">
                          <a:solidFill>
                            <a:srgbClr val="001F5F"/>
                          </a:solidFill>
                          <a:latin typeface="Times New Roman"/>
                          <a:cs typeface="Times New Roman"/>
                        </a:rPr>
                        <a:t> </a:t>
                      </a:r>
                      <a:r>
                        <a:rPr sz="900" dirty="0">
                          <a:solidFill>
                            <a:srgbClr val="001F5F"/>
                          </a:solidFill>
                          <a:latin typeface="Microsoft Sans Serif"/>
                          <a:cs typeface="Microsoft Sans Serif"/>
                        </a:rPr>
                        <a:t>Сберегательный</a:t>
                      </a:r>
                      <a:r>
                        <a:rPr sz="900" spc="-35" dirty="0">
                          <a:solidFill>
                            <a:srgbClr val="001F5F"/>
                          </a:solidFill>
                          <a:latin typeface="Times New Roman"/>
                          <a:cs typeface="Times New Roman"/>
                        </a:rPr>
                        <a:t> </a:t>
                      </a:r>
                      <a:r>
                        <a:rPr sz="900" dirty="0">
                          <a:solidFill>
                            <a:srgbClr val="001F5F"/>
                          </a:solidFill>
                          <a:latin typeface="Microsoft Sans Serif"/>
                          <a:cs typeface="Microsoft Sans Serif"/>
                        </a:rPr>
                        <a:t>банк</a:t>
                      </a:r>
                      <a:r>
                        <a:rPr sz="900" spc="-20" dirty="0">
                          <a:solidFill>
                            <a:srgbClr val="001F5F"/>
                          </a:solidFill>
                          <a:latin typeface="Times New Roman"/>
                          <a:cs typeface="Times New Roman"/>
                        </a:rPr>
                        <a:t> </a:t>
                      </a:r>
                      <a:r>
                        <a:rPr sz="900" spc="-10" dirty="0">
                          <a:solidFill>
                            <a:srgbClr val="001F5F"/>
                          </a:solidFill>
                          <a:latin typeface="Microsoft Sans Serif"/>
                          <a:cs typeface="Microsoft Sans Serif"/>
                        </a:rPr>
                        <a:t>РФ</a:t>
                      </a:r>
                      <a:r>
                        <a:rPr sz="900" spc="-25" dirty="0">
                          <a:solidFill>
                            <a:srgbClr val="001F5F"/>
                          </a:solidFill>
                          <a:latin typeface="Times New Roman"/>
                          <a:cs typeface="Times New Roman"/>
                        </a:rPr>
                        <a:t> </a:t>
                      </a:r>
                      <a:r>
                        <a:rPr sz="900" spc="-10" dirty="0">
                          <a:solidFill>
                            <a:srgbClr val="001F5F"/>
                          </a:solidFill>
                          <a:latin typeface="Microsoft Sans Serif"/>
                          <a:cs typeface="Microsoft Sans Serif"/>
                        </a:rPr>
                        <a:t>№8609/0091</a:t>
                      </a:r>
                      <a:endParaRPr sz="900" dirty="0">
                        <a:latin typeface="Microsoft Sans Serif"/>
                        <a:cs typeface="Microsoft Sans Serif"/>
                      </a:endParaRPr>
                    </a:p>
                    <a:p>
                      <a:pPr marL="67945" lvl="2" indent="-67945" algn="ctr">
                        <a:lnSpc>
                          <a:spcPct val="100000"/>
                        </a:lnSpc>
                        <a:buChar char="-"/>
                        <a:tabLst>
                          <a:tab pos="67945" algn="l"/>
                        </a:tabLst>
                      </a:pPr>
                      <a:r>
                        <a:rPr sz="900" dirty="0">
                          <a:solidFill>
                            <a:srgbClr val="001F5F"/>
                          </a:solidFill>
                          <a:latin typeface="Microsoft Sans Serif"/>
                          <a:cs typeface="Microsoft Sans Serif"/>
                        </a:rPr>
                        <a:t>Операционный</a:t>
                      </a:r>
                      <a:r>
                        <a:rPr sz="900" spc="-10" dirty="0">
                          <a:solidFill>
                            <a:srgbClr val="001F5F"/>
                          </a:solidFill>
                          <a:latin typeface="Times New Roman"/>
                          <a:cs typeface="Times New Roman"/>
                        </a:rPr>
                        <a:t> </a:t>
                      </a:r>
                      <a:r>
                        <a:rPr sz="900" dirty="0">
                          <a:solidFill>
                            <a:srgbClr val="001F5F"/>
                          </a:solidFill>
                          <a:latin typeface="Microsoft Sans Serif"/>
                          <a:cs typeface="Microsoft Sans Serif"/>
                        </a:rPr>
                        <a:t>офис</a:t>
                      </a:r>
                      <a:r>
                        <a:rPr sz="900" spc="-20" dirty="0">
                          <a:solidFill>
                            <a:srgbClr val="001F5F"/>
                          </a:solidFill>
                          <a:latin typeface="Times New Roman"/>
                          <a:cs typeface="Times New Roman"/>
                        </a:rPr>
                        <a:t> </a:t>
                      </a:r>
                      <a:r>
                        <a:rPr sz="900" spc="-10" dirty="0">
                          <a:solidFill>
                            <a:srgbClr val="001F5F"/>
                          </a:solidFill>
                          <a:latin typeface="Microsoft Sans Serif"/>
                          <a:cs typeface="Microsoft Sans Serif"/>
                        </a:rPr>
                        <a:t>«Сафоновский»</a:t>
                      </a:r>
                      <a:endParaRPr sz="900" dirty="0">
                        <a:latin typeface="Microsoft Sans Serif"/>
                        <a:cs typeface="Microsoft Sans Serif"/>
                      </a:endParaRPr>
                    </a:p>
                    <a:p>
                      <a:pPr marL="67945" lvl="3" indent="-67945" algn="ctr">
                        <a:lnSpc>
                          <a:spcPct val="100000"/>
                        </a:lnSpc>
                        <a:buChar char="-"/>
                        <a:tabLst>
                          <a:tab pos="67945" algn="l"/>
                        </a:tabLst>
                      </a:pPr>
                      <a:r>
                        <a:rPr sz="900" dirty="0">
                          <a:solidFill>
                            <a:srgbClr val="001F5F"/>
                          </a:solidFill>
                          <a:latin typeface="Microsoft Sans Serif"/>
                          <a:cs typeface="Microsoft Sans Serif"/>
                        </a:rPr>
                        <a:t>ПАО</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«Совкомбанк»</a:t>
                      </a:r>
                      <a:endParaRPr sz="900" dirty="0">
                        <a:latin typeface="Microsoft Sans Serif"/>
                        <a:cs typeface="Microsoft Sans Serif"/>
                      </a:endParaRPr>
                    </a:p>
                    <a:p>
                      <a:pPr marL="67945" lvl="3" indent="-67945" algn="ctr">
                        <a:lnSpc>
                          <a:spcPct val="100000"/>
                        </a:lnSpc>
                        <a:buChar char="-"/>
                        <a:tabLst>
                          <a:tab pos="67945" algn="l"/>
                        </a:tabLst>
                      </a:pPr>
                      <a:r>
                        <a:rPr sz="900" dirty="0">
                          <a:solidFill>
                            <a:srgbClr val="001F5F"/>
                          </a:solidFill>
                          <a:latin typeface="Microsoft Sans Serif"/>
                          <a:cs typeface="Microsoft Sans Serif"/>
                        </a:rPr>
                        <a:t>ПАО</a:t>
                      </a:r>
                      <a:r>
                        <a:rPr sz="900" dirty="0">
                          <a:solidFill>
                            <a:srgbClr val="001F5F"/>
                          </a:solidFill>
                          <a:latin typeface="Times New Roman"/>
                          <a:cs typeface="Times New Roman"/>
                        </a:rPr>
                        <a:t> </a:t>
                      </a:r>
                      <a:r>
                        <a:rPr sz="900" dirty="0">
                          <a:solidFill>
                            <a:srgbClr val="001F5F"/>
                          </a:solidFill>
                          <a:latin typeface="Microsoft Sans Serif"/>
                          <a:cs typeface="Microsoft Sans Serif"/>
                        </a:rPr>
                        <a:t>«Почта</a:t>
                      </a:r>
                      <a:r>
                        <a:rPr sz="900" spc="10" dirty="0">
                          <a:solidFill>
                            <a:srgbClr val="001F5F"/>
                          </a:solidFill>
                          <a:latin typeface="Times New Roman"/>
                          <a:cs typeface="Times New Roman"/>
                        </a:rPr>
                        <a:t> </a:t>
                      </a:r>
                      <a:r>
                        <a:rPr sz="900" spc="-20" dirty="0">
                          <a:solidFill>
                            <a:srgbClr val="001F5F"/>
                          </a:solidFill>
                          <a:latin typeface="Microsoft Sans Serif"/>
                          <a:cs typeface="Microsoft Sans Serif"/>
                        </a:rPr>
                        <a:t>Банк»</a:t>
                      </a:r>
                      <a:endParaRPr sz="900" dirty="0">
                        <a:latin typeface="Microsoft Sans Serif"/>
                        <a:cs typeface="Microsoft Sans Serif"/>
                      </a:endParaRPr>
                    </a:p>
                    <a:p>
                      <a:pPr marL="67945" lvl="1" indent="-67945" algn="ctr">
                        <a:lnSpc>
                          <a:spcPct val="100000"/>
                        </a:lnSpc>
                        <a:buChar char="-"/>
                        <a:tabLst>
                          <a:tab pos="67945" algn="l"/>
                        </a:tabLst>
                      </a:pPr>
                      <a:r>
                        <a:rPr sz="900" dirty="0">
                          <a:solidFill>
                            <a:srgbClr val="001F5F"/>
                          </a:solidFill>
                          <a:latin typeface="Microsoft Sans Serif"/>
                          <a:cs typeface="Microsoft Sans Serif"/>
                        </a:rPr>
                        <a:t>ЗАО</a:t>
                      </a:r>
                      <a:r>
                        <a:rPr sz="900" spc="-20" dirty="0">
                          <a:solidFill>
                            <a:srgbClr val="001F5F"/>
                          </a:solidFill>
                          <a:latin typeface="Times New Roman"/>
                          <a:cs typeface="Times New Roman"/>
                        </a:rPr>
                        <a:t> </a:t>
                      </a:r>
                      <a:r>
                        <a:rPr sz="900" dirty="0">
                          <a:solidFill>
                            <a:srgbClr val="001F5F"/>
                          </a:solidFill>
                          <a:latin typeface="Microsoft Sans Serif"/>
                          <a:cs typeface="Microsoft Sans Serif"/>
                        </a:rPr>
                        <a:t>«Банк</a:t>
                      </a:r>
                      <a:r>
                        <a:rPr sz="900" spc="-10" dirty="0">
                          <a:solidFill>
                            <a:srgbClr val="001F5F"/>
                          </a:solidFill>
                          <a:latin typeface="Times New Roman"/>
                          <a:cs typeface="Times New Roman"/>
                        </a:rPr>
                        <a:t> </a:t>
                      </a:r>
                      <a:r>
                        <a:rPr sz="900" dirty="0">
                          <a:solidFill>
                            <a:srgbClr val="001F5F"/>
                          </a:solidFill>
                          <a:latin typeface="Microsoft Sans Serif"/>
                          <a:cs typeface="Microsoft Sans Serif"/>
                        </a:rPr>
                        <a:t>ВТБ</a:t>
                      </a:r>
                      <a:r>
                        <a:rPr sz="900" spc="-5" dirty="0">
                          <a:solidFill>
                            <a:srgbClr val="001F5F"/>
                          </a:solidFill>
                          <a:latin typeface="Times New Roman"/>
                          <a:cs typeface="Times New Roman"/>
                        </a:rPr>
                        <a:t> </a:t>
                      </a:r>
                      <a:r>
                        <a:rPr sz="900" dirty="0">
                          <a:solidFill>
                            <a:srgbClr val="001F5F"/>
                          </a:solidFill>
                          <a:latin typeface="Microsoft Sans Serif"/>
                          <a:cs typeface="Microsoft Sans Serif"/>
                        </a:rPr>
                        <a:t>24»-</a:t>
                      </a:r>
                      <a:r>
                        <a:rPr sz="900" spc="-35" dirty="0">
                          <a:solidFill>
                            <a:srgbClr val="001F5F"/>
                          </a:solidFill>
                          <a:latin typeface="Times New Roman"/>
                          <a:cs typeface="Times New Roman"/>
                        </a:rPr>
                        <a:t> </a:t>
                      </a:r>
                      <a:r>
                        <a:rPr sz="900" dirty="0">
                          <a:solidFill>
                            <a:srgbClr val="001F5F"/>
                          </a:solidFill>
                          <a:latin typeface="Microsoft Sans Serif"/>
                          <a:cs typeface="Microsoft Sans Serif"/>
                        </a:rPr>
                        <a:t>Операционный</a:t>
                      </a:r>
                      <a:r>
                        <a:rPr sz="900" spc="-20" dirty="0">
                          <a:solidFill>
                            <a:srgbClr val="001F5F"/>
                          </a:solidFill>
                          <a:latin typeface="Times New Roman"/>
                          <a:cs typeface="Times New Roman"/>
                        </a:rPr>
                        <a:t> </a:t>
                      </a:r>
                      <a:r>
                        <a:rPr sz="900" spc="-20" dirty="0">
                          <a:solidFill>
                            <a:srgbClr val="001F5F"/>
                          </a:solidFill>
                          <a:latin typeface="Microsoft Sans Serif"/>
                          <a:cs typeface="Microsoft Sans Serif"/>
                        </a:rPr>
                        <a:t>офис</a:t>
                      </a:r>
                      <a:endParaRPr sz="900" dirty="0">
                        <a:latin typeface="Microsoft Sans Serif"/>
                        <a:cs typeface="Microsoft Sans Serif"/>
                      </a:endParaRPr>
                    </a:p>
                    <a:p>
                      <a:pPr algn="ctr">
                        <a:lnSpc>
                          <a:spcPct val="100000"/>
                        </a:lnSpc>
                      </a:pPr>
                      <a:r>
                        <a:rPr sz="900" spc="-10" dirty="0">
                          <a:solidFill>
                            <a:srgbClr val="001F5F"/>
                          </a:solidFill>
                          <a:latin typeface="Microsoft Sans Serif"/>
                          <a:cs typeface="Microsoft Sans Serif"/>
                        </a:rPr>
                        <a:t>«Сафоновский»</a:t>
                      </a:r>
                      <a:endParaRPr sz="900" dirty="0">
                        <a:latin typeface="Microsoft Sans Serif"/>
                        <a:cs typeface="Microsoft Sans Serif"/>
                      </a:endParaRPr>
                    </a:p>
                  </a:txBody>
                  <a:tcPr marL="0" marR="0" marT="42545"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EFFFFF"/>
                    </a:solidFill>
                  </a:tcPr>
                </a:tc>
                <a:extLst>
                  <a:ext uri="{0D108BD9-81ED-4DB2-BD59-A6C34878D82A}">
                    <a16:rowId xmlns:a16="http://schemas.microsoft.com/office/drawing/2014/main" val="10001"/>
                  </a:ext>
                </a:extLst>
              </a:tr>
              <a:tr h="231057">
                <a:tc>
                  <a:txBody>
                    <a:bodyPr/>
                    <a:lstStyle/>
                    <a:p>
                      <a:pPr algn="ctr">
                        <a:lnSpc>
                          <a:spcPct val="100000"/>
                        </a:lnSpc>
                        <a:spcBef>
                          <a:spcPts val="330"/>
                        </a:spcBef>
                      </a:pPr>
                      <a:r>
                        <a:rPr sz="1000" b="1" dirty="0">
                          <a:solidFill>
                            <a:srgbClr val="235675"/>
                          </a:solidFill>
                          <a:latin typeface="Arial"/>
                          <a:cs typeface="Arial"/>
                        </a:rPr>
                        <a:t>Страховые</a:t>
                      </a:r>
                      <a:r>
                        <a:rPr sz="1000" spc="-45" dirty="0">
                          <a:solidFill>
                            <a:srgbClr val="235675"/>
                          </a:solidFill>
                          <a:latin typeface="Times New Roman"/>
                          <a:cs typeface="Times New Roman"/>
                        </a:rPr>
                        <a:t> </a:t>
                      </a:r>
                      <a:r>
                        <a:rPr sz="1000" b="1" spc="-10" dirty="0">
                          <a:solidFill>
                            <a:srgbClr val="235675"/>
                          </a:solidFill>
                          <a:latin typeface="Arial"/>
                          <a:cs typeface="Arial"/>
                        </a:rPr>
                        <a:t>компании</a:t>
                      </a:r>
                      <a:endParaRPr sz="1000">
                        <a:latin typeface="Arial"/>
                        <a:cs typeface="Arial"/>
                      </a:endParaRPr>
                    </a:p>
                  </a:txBody>
                  <a:tcPr marL="0" marR="0" marT="41910"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D1FFFF"/>
                    </a:solidFill>
                  </a:tcPr>
                </a:tc>
                <a:extLst>
                  <a:ext uri="{0D108BD9-81ED-4DB2-BD59-A6C34878D82A}">
                    <a16:rowId xmlns:a16="http://schemas.microsoft.com/office/drawing/2014/main" val="10002"/>
                  </a:ext>
                </a:extLst>
              </a:tr>
              <a:tr h="820466">
                <a:tc>
                  <a:txBody>
                    <a:bodyPr/>
                    <a:lstStyle/>
                    <a:p>
                      <a:pPr marL="225425" marR="217170" algn="ctr">
                        <a:lnSpc>
                          <a:spcPct val="100000"/>
                        </a:lnSpc>
                        <a:spcBef>
                          <a:spcPts val="335"/>
                        </a:spcBef>
                      </a:pPr>
                      <a:r>
                        <a:rPr sz="900" dirty="0">
                          <a:solidFill>
                            <a:srgbClr val="001F5F"/>
                          </a:solidFill>
                          <a:latin typeface="Microsoft Sans Serif"/>
                          <a:cs typeface="Microsoft Sans Serif"/>
                        </a:rPr>
                        <a:t>Агентство</a:t>
                      </a:r>
                      <a:r>
                        <a:rPr sz="900" spc="5" dirty="0">
                          <a:solidFill>
                            <a:srgbClr val="001F5F"/>
                          </a:solidFill>
                          <a:latin typeface="Times New Roman"/>
                          <a:cs typeface="Times New Roman"/>
                        </a:rPr>
                        <a:t> </a:t>
                      </a:r>
                      <a:r>
                        <a:rPr sz="900" dirty="0">
                          <a:solidFill>
                            <a:srgbClr val="001F5F"/>
                          </a:solidFill>
                          <a:latin typeface="Microsoft Sans Serif"/>
                          <a:cs typeface="Microsoft Sans Serif"/>
                        </a:rPr>
                        <a:t>в</a:t>
                      </a:r>
                      <a:r>
                        <a:rPr sz="900" spc="5" dirty="0">
                          <a:solidFill>
                            <a:srgbClr val="001F5F"/>
                          </a:solidFill>
                          <a:latin typeface="Times New Roman"/>
                          <a:cs typeface="Times New Roman"/>
                        </a:rPr>
                        <a:t> </a:t>
                      </a:r>
                      <a:r>
                        <a:rPr sz="900" dirty="0">
                          <a:solidFill>
                            <a:srgbClr val="001F5F"/>
                          </a:solidFill>
                          <a:latin typeface="Microsoft Sans Serif"/>
                          <a:cs typeface="Microsoft Sans Serif"/>
                        </a:rPr>
                        <a:t>г.</a:t>
                      </a:r>
                      <a:r>
                        <a:rPr sz="900" spc="15" dirty="0">
                          <a:solidFill>
                            <a:srgbClr val="001F5F"/>
                          </a:solidFill>
                          <a:latin typeface="Times New Roman"/>
                          <a:cs typeface="Times New Roman"/>
                        </a:rPr>
                        <a:t> </a:t>
                      </a:r>
                      <a:r>
                        <a:rPr sz="900" dirty="0">
                          <a:solidFill>
                            <a:srgbClr val="001F5F"/>
                          </a:solidFill>
                          <a:latin typeface="Microsoft Sans Serif"/>
                          <a:cs typeface="Microsoft Sans Serif"/>
                        </a:rPr>
                        <a:t>Сафоново</a:t>
                      </a:r>
                      <a:r>
                        <a:rPr sz="900" dirty="0">
                          <a:solidFill>
                            <a:srgbClr val="001F5F"/>
                          </a:solidFill>
                          <a:latin typeface="Times New Roman"/>
                          <a:cs typeface="Times New Roman"/>
                        </a:rPr>
                        <a:t> </a:t>
                      </a:r>
                      <a:r>
                        <a:rPr sz="900" dirty="0">
                          <a:solidFill>
                            <a:srgbClr val="001F5F"/>
                          </a:solidFill>
                          <a:latin typeface="Microsoft Sans Serif"/>
                          <a:cs typeface="Microsoft Sans Serif"/>
                        </a:rPr>
                        <a:t>филиал</a:t>
                      </a:r>
                      <a:r>
                        <a:rPr sz="900" spc="-5" dirty="0">
                          <a:solidFill>
                            <a:srgbClr val="001F5F"/>
                          </a:solidFill>
                          <a:latin typeface="Times New Roman"/>
                          <a:cs typeface="Times New Roman"/>
                        </a:rPr>
                        <a:t> </a:t>
                      </a:r>
                      <a:r>
                        <a:rPr sz="900" spc="-10" dirty="0">
                          <a:solidFill>
                            <a:srgbClr val="001F5F"/>
                          </a:solidFill>
                          <a:latin typeface="Microsoft Sans Serif"/>
                          <a:cs typeface="Microsoft Sans Serif"/>
                        </a:rPr>
                        <a:t>Смоленской</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области</a:t>
                      </a:r>
                      <a:r>
                        <a:rPr sz="900" spc="-10" dirty="0">
                          <a:solidFill>
                            <a:srgbClr val="001F5F"/>
                          </a:solidFill>
                          <a:latin typeface="Times New Roman"/>
                          <a:cs typeface="Times New Roman"/>
                        </a:rPr>
                        <a:t> </a:t>
                      </a:r>
                      <a:r>
                        <a:rPr sz="900" dirty="0">
                          <a:solidFill>
                            <a:srgbClr val="001F5F"/>
                          </a:solidFill>
                          <a:latin typeface="Microsoft Sans Serif"/>
                          <a:cs typeface="Microsoft Sans Serif"/>
                        </a:rPr>
                        <a:t>ПАО</a:t>
                      </a:r>
                      <a:r>
                        <a:rPr sz="900" spc="-30" dirty="0">
                          <a:solidFill>
                            <a:srgbClr val="001F5F"/>
                          </a:solidFill>
                          <a:latin typeface="Times New Roman"/>
                          <a:cs typeface="Times New Roman"/>
                        </a:rPr>
                        <a:t> </a:t>
                      </a:r>
                      <a:r>
                        <a:rPr sz="900" spc="-10" dirty="0">
                          <a:solidFill>
                            <a:srgbClr val="001F5F"/>
                          </a:solidFill>
                          <a:latin typeface="Microsoft Sans Serif"/>
                          <a:cs typeface="Microsoft Sans Serif"/>
                        </a:rPr>
                        <a:t>СК</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«Росгосстрах»</a:t>
                      </a:r>
                      <a:endParaRPr sz="900" dirty="0">
                        <a:latin typeface="Microsoft Sans Serif"/>
                        <a:cs typeface="Microsoft Sans Serif"/>
                      </a:endParaRPr>
                    </a:p>
                    <a:p>
                      <a:pPr marL="101600" marR="95250" algn="ctr">
                        <a:lnSpc>
                          <a:spcPct val="100000"/>
                        </a:lnSpc>
                      </a:pPr>
                      <a:r>
                        <a:rPr sz="900" dirty="0">
                          <a:solidFill>
                            <a:srgbClr val="001F5F"/>
                          </a:solidFill>
                          <a:latin typeface="Microsoft Sans Serif"/>
                          <a:cs typeface="Microsoft Sans Serif"/>
                        </a:rPr>
                        <a:t>Филиал</a:t>
                      </a:r>
                      <a:r>
                        <a:rPr sz="900" spc="35" dirty="0">
                          <a:solidFill>
                            <a:srgbClr val="001F5F"/>
                          </a:solidFill>
                          <a:latin typeface="Times New Roman"/>
                          <a:cs typeface="Times New Roman"/>
                        </a:rPr>
                        <a:t> </a:t>
                      </a:r>
                      <a:r>
                        <a:rPr sz="900" dirty="0">
                          <a:solidFill>
                            <a:srgbClr val="001F5F"/>
                          </a:solidFill>
                          <a:latin typeface="Microsoft Sans Serif"/>
                          <a:cs typeface="Microsoft Sans Serif"/>
                        </a:rPr>
                        <a:t>№7</a:t>
                      </a:r>
                      <a:r>
                        <a:rPr sz="900" spc="50" dirty="0">
                          <a:solidFill>
                            <a:srgbClr val="001F5F"/>
                          </a:solidFill>
                          <a:latin typeface="Times New Roman"/>
                          <a:cs typeface="Times New Roman"/>
                        </a:rPr>
                        <a:t> </a:t>
                      </a:r>
                      <a:r>
                        <a:rPr sz="900" spc="-10" dirty="0">
                          <a:solidFill>
                            <a:srgbClr val="001F5F"/>
                          </a:solidFill>
                          <a:latin typeface="Microsoft Sans Serif"/>
                          <a:cs typeface="Microsoft Sans Serif"/>
                        </a:rPr>
                        <a:t>Государственного</a:t>
                      </a:r>
                      <a:r>
                        <a:rPr sz="900" spc="35" dirty="0">
                          <a:solidFill>
                            <a:srgbClr val="001F5F"/>
                          </a:solidFill>
                          <a:latin typeface="Times New Roman"/>
                          <a:cs typeface="Times New Roman"/>
                        </a:rPr>
                        <a:t> </a:t>
                      </a:r>
                      <a:r>
                        <a:rPr sz="900" spc="-10" dirty="0">
                          <a:solidFill>
                            <a:srgbClr val="001F5F"/>
                          </a:solidFill>
                          <a:latin typeface="Microsoft Sans Serif"/>
                          <a:cs typeface="Microsoft Sans Serif"/>
                        </a:rPr>
                        <a:t>учреждения-Смоленского</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регионального</a:t>
                      </a:r>
                      <a:r>
                        <a:rPr sz="900" spc="-10" dirty="0">
                          <a:solidFill>
                            <a:srgbClr val="001F5F"/>
                          </a:solidFill>
                          <a:latin typeface="Times New Roman"/>
                          <a:cs typeface="Times New Roman"/>
                        </a:rPr>
                        <a:t> </a:t>
                      </a:r>
                      <a:r>
                        <a:rPr sz="900" dirty="0">
                          <a:solidFill>
                            <a:srgbClr val="001F5F"/>
                          </a:solidFill>
                          <a:latin typeface="Microsoft Sans Serif"/>
                          <a:cs typeface="Microsoft Sans Serif"/>
                        </a:rPr>
                        <a:t>отделения</a:t>
                      </a:r>
                      <a:r>
                        <a:rPr sz="900" dirty="0">
                          <a:solidFill>
                            <a:srgbClr val="001F5F"/>
                          </a:solidFill>
                          <a:latin typeface="Times New Roman"/>
                          <a:cs typeface="Times New Roman"/>
                        </a:rPr>
                        <a:t> </a:t>
                      </a:r>
                      <a:r>
                        <a:rPr sz="900" spc="-10" dirty="0">
                          <a:solidFill>
                            <a:srgbClr val="001F5F"/>
                          </a:solidFill>
                          <a:latin typeface="Microsoft Sans Serif"/>
                          <a:cs typeface="Microsoft Sans Serif"/>
                        </a:rPr>
                        <a:t>Фонда</a:t>
                      </a:r>
                      <a:r>
                        <a:rPr sz="900" spc="15" dirty="0">
                          <a:solidFill>
                            <a:srgbClr val="001F5F"/>
                          </a:solidFill>
                          <a:latin typeface="Times New Roman"/>
                          <a:cs typeface="Times New Roman"/>
                        </a:rPr>
                        <a:t> </a:t>
                      </a:r>
                      <a:r>
                        <a:rPr sz="900" dirty="0">
                          <a:solidFill>
                            <a:srgbClr val="001F5F"/>
                          </a:solidFill>
                          <a:latin typeface="Microsoft Sans Serif"/>
                          <a:cs typeface="Microsoft Sans Serif"/>
                        </a:rPr>
                        <a:t>социального</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страхования</a:t>
                      </a:r>
                      <a:r>
                        <a:rPr sz="900" spc="-10" dirty="0">
                          <a:solidFill>
                            <a:srgbClr val="001F5F"/>
                          </a:solidFill>
                          <a:latin typeface="Times New Roman"/>
                          <a:cs typeface="Times New Roman"/>
                        </a:rPr>
                        <a:t> </a:t>
                      </a:r>
                      <a:r>
                        <a:rPr sz="900" spc="-10" dirty="0">
                          <a:solidFill>
                            <a:srgbClr val="001F5F"/>
                          </a:solidFill>
                          <a:latin typeface="Microsoft Sans Serif"/>
                          <a:cs typeface="Microsoft Sans Serif"/>
                        </a:rPr>
                        <a:t>Российской</a:t>
                      </a:r>
                      <a:r>
                        <a:rPr sz="900" spc="30" dirty="0">
                          <a:solidFill>
                            <a:srgbClr val="001F5F"/>
                          </a:solidFill>
                          <a:latin typeface="Times New Roman"/>
                          <a:cs typeface="Times New Roman"/>
                        </a:rPr>
                        <a:t> </a:t>
                      </a:r>
                      <a:r>
                        <a:rPr sz="900" spc="-10" dirty="0">
                          <a:solidFill>
                            <a:srgbClr val="001F5F"/>
                          </a:solidFill>
                          <a:latin typeface="Microsoft Sans Serif"/>
                          <a:cs typeface="Microsoft Sans Serif"/>
                        </a:rPr>
                        <a:t>Федерации</a:t>
                      </a:r>
                      <a:endParaRPr sz="900" dirty="0">
                        <a:latin typeface="Microsoft Sans Serif"/>
                        <a:cs typeface="Microsoft Sans Serif"/>
                      </a:endParaRPr>
                    </a:p>
                  </a:txBody>
                  <a:tcPr marL="0" marR="0" marT="42545" marB="0">
                    <a:lnL w="12700">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solidFill>
                      <a:srgbClr val="EFFFFF"/>
                    </a:solidFill>
                  </a:tcPr>
                </a:tc>
                <a:extLst>
                  <a:ext uri="{0D108BD9-81ED-4DB2-BD59-A6C34878D82A}">
                    <a16:rowId xmlns:a16="http://schemas.microsoft.com/office/drawing/2014/main" val="10003"/>
                  </a:ext>
                </a:extLst>
              </a:tr>
            </a:tbl>
          </a:graphicData>
        </a:graphic>
      </p:graphicFrame>
      <p:grpSp>
        <p:nvGrpSpPr>
          <p:cNvPr id="78" name="object 78"/>
          <p:cNvGrpSpPr/>
          <p:nvPr/>
        </p:nvGrpSpPr>
        <p:grpSpPr>
          <a:xfrm>
            <a:off x="1566550" y="5036820"/>
            <a:ext cx="7559040" cy="2519680"/>
            <a:chOff x="1566550" y="5036820"/>
            <a:chExt cx="7559040" cy="2519680"/>
          </a:xfrm>
        </p:grpSpPr>
        <p:pic>
          <p:nvPicPr>
            <p:cNvPr id="79" name="object 79"/>
            <p:cNvPicPr/>
            <p:nvPr/>
          </p:nvPicPr>
          <p:blipFill>
            <a:blip r:embed="rId28" cstate="print"/>
            <a:stretch>
              <a:fillRect/>
            </a:stretch>
          </p:blipFill>
          <p:spPr>
            <a:xfrm>
              <a:off x="1566550" y="5036820"/>
              <a:ext cx="7559039" cy="2519171"/>
            </a:xfrm>
            <a:prstGeom prst="rect">
              <a:avLst/>
            </a:prstGeom>
          </p:spPr>
        </p:pic>
        <p:sp>
          <p:nvSpPr>
            <p:cNvPr id="80" name="object 80"/>
            <p:cNvSpPr/>
            <p:nvPr/>
          </p:nvSpPr>
          <p:spPr>
            <a:xfrm>
              <a:off x="7574153" y="5367540"/>
              <a:ext cx="169545" cy="443865"/>
            </a:xfrm>
            <a:custGeom>
              <a:avLst/>
              <a:gdLst/>
              <a:ahLst/>
              <a:cxnLst/>
              <a:rect l="l" t="t" r="r" b="b"/>
              <a:pathLst>
                <a:path w="169545" h="443864">
                  <a:moveTo>
                    <a:pt x="88392" y="396240"/>
                  </a:moveTo>
                  <a:lnTo>
                    <a:pt x="27432" y="396240"/>
                  </a:lnTo>
                  <a:lnTo>
                    <a:pt x="25908" y="397764"/>
                  </a:lnTo>
                  <a:lnTo>
                    <a:pt x="0" y="435864"/>
                  </a:lnTo>
                  <a:lnTo>
                    <a:pt x="9144" y="443484"/>
                  </a:lnTo>
                  <a:lnTo>
                    <a:pt x="30480" y="413842"/>
                  </a:lnTo>
                  <a:lnTo>
                    <a:pt x="34378" y="408432"/>
                  </a:lnTo>
                  <a:lnTo>
                    <a:pt x="36576" y="408432"/>
                  </a:lnTo>
                  <a:lnTo>
                    <a:pt x="88392" y="408432"/>
                  </a:lnTo>
                  <a:lnTo>
                    <a:pt x="88392" y="396240"/>
                  </a:lnTo>
                  <a:close/>
                </a:path>
                <a:path w="169545" h="443864">
                  <a:moveTo>
                    <a:pt x="169164" y="0"/>
                  </a:moveTo>
                  <a:lnTo>
                    <a:pt x="109728" y="0"/>
                  </a:lnTo>
                  <a:lnTo>
                    <a:pt x="106680" y="3048"/>
                  </a:lnTo>
                  <a:lnTo>
                    <a:pt x="106680" y="6096"/>
                  </a:lnTo>
                  <a:lnTo>
                    <a:pt x="109728" y="140208"/>
                  </a:lnTo>
                  <a:lnTo>
                    <a:pt x="112776" y="140208"/>
                  </a:lnTo>
                  <a:lnTo>
                    <a:pt x="123444" y="140208"/>
                  </a:lnTo>
                  <a:lnTo>
                    <a:pt x="119075" y="12192"/>
                  </a:lnTo>
                  <a:lnTo>
                    <a:pt x="169164" y="12192"/>
                  </a:lnTo>
                  <a:lnTo>
                    <a:pt x="169164" y="0"/>
                  </a:lnTo>
                  <a:close/>
                </a:path>
              </a:pathLst>
            </a:custGeom>
            <a:solidFill>
              <a:srgbClr val="000000"/>
            </a:solidFill>
          </p:spPr>
          <p:txBody>
            <a:bodyPr wrap="square" lIns="0" tIns="0" rIns="0" bIns="0" rtlCol="0"/>
            <a:lstStyle/>
            <a:p>
              <a:endParaRPr/>
            </a:p>
          </p:txBody>
        </p:sp>
        <p:pic>
          <p:nvPicPr>
            <p:cNvPr id="81" name="object 81"/>
            <p:cNvPicPr/>
            <p:nvPr/>
          </p:nvPicPr>
          <p:blipFill>
            <a:blip r:embed="rId29" cstate="print"/>
            <a:stretch>
              <a:fillRect/>
            </a:stretch>
          </p:blipFill>
          <p:spPr>
            <a:xfrm>
              <a:off x="7525390" y="5981700"/>
              <a:ext cx="85344" cy="155448"/>
            </a:xfrm>
            <a:prstGeom prst="rect">
              <a:avLst/>
            </a:prstGeom>
          </p:spPr>
        </p:pic>
        <p:pic>
          <p:nvPicPr>
            <p:cNvPr id="82" name="object 82"/>
            <p:cNvPicPr/>
            <p:nvPr/>
          </p:nvPicPr>
          <p:blipFill>
            <a:blip r:embed="rId30" cstate="print"/>
            <a:stretch>
              <a:fillRect/>
            </a:stretch>
          </p:blipFill>
          <p:spPr>
            <a:xfrm>
              <a:off x="7737225" y="5327904"/>
              <a:ext cx="376428" cy="205739"/>
            </a:xfrm>
            <a:prstGeom prst="rect">
              <a:avLst/>
            </a:prstGeom>
          </p:spPr>
        </p:pic>
      </p:grpSp>
      <p:sp>
        <p:nvSpPr>
          <p:cNvPr id="83" name="object 83"/>
          <p:cNvSpPr txBox="1"/>
          <p:nvPr/>
        </p:nvSpPr>
        <p:spPr>
          <a:xfrm>
            <a:off x="7770250" y="5333489"/>
            <a:ext cx="313690" cy="166071"/>
          </a:xfrm>
          <a:prstGeom prst="rect">
            <a:avLst/>
          </a:prstGeom>
        </p:spPr>
        <p:txBody>
          <a:bodyPr vert="horz" wrap="square" lIns="0" tIns="12065" rIns="0" bIns="0" rtlCol="0">
            <a:spAutoFit/>
          </a:bodyPr>
          <a:lstStyle/>
          <a:p>
            <a:pPr marL="12700">
              <a:lnSpc>
                <a:spcPct val="100000"/>
              </a:lnSpc>
              <a:spcBef>
                <a:spcPts val="95"/>
              </a:spcBef>
            </a:pPr>
            <a:r>
              <a:rPr lang="ru-RU" sz="1000" spc="-10" dirty="0">
                <a:latin typeface="Calibri"/>
                <a:cs typeface="Calibri"/>
              </a:rPr>
              <a:t>153,7</a:t>
            </a:r>
            <a:endParaRPr sz="1000" dirty="0">
              <a:latin typeface="Calibri"/>
              <a:cs typeface="Calibri"/>
            </a:endParaRPr>
          </a:p>
        </p:txBody>
      </p:sp>
      <p:pic>
        <p:nvPicPr>
          <p:cNvPr id="84" name="object 84"/>
          <p:cNvPicPr/>
          <p:nvPr/>
        </p:nvPicPr>
        <p:blipFill>
          <a:blip r:embed="rId31" cstate="print"/>
          <a:stretch>
            <a:fillRect/>
          </a:stretch>
        </p:blipFill>
        <p:spPr>
          <a:xfrm>
            <a:off x="7656453" y="5724144"/>
            <a:ext cx="313943" cy="205739"/>
          </a:xfrm>
          <a:prstGeom prst="rect">
            <a:avLst/>
          </a:prstGeom>
        </p:spPr>
      </p:pic>
      <p:sp>
        <p:nvSpPr>
          <p:cNvPr id="85" name="object 85"/>
          <p:cNvSpPr txBox="1"/>
          <p:nvPr/>
        </p:nvSpPr>
        <p:spPr>
          <a:xfrm>
            <a:off x="7687954" y="5729729"/>
            <a:ext cx="249554" cy="166071"/>
          </a:xfrm>
          <a:prstGeom prst="rect">
            <a:avLst/>
          </a:prstGeom>
        </p:spPr>
        <p:txBody>
          <a:bodyPr vert="horz" wrap="square" lIns="0" tIns="12065" rIns="0" bIns="0" rtlCol="0">
            <a:spAutoFit/>
          </a:bodyPr>
          <a:lstStyle/>
          <a:p>
            <a:pPr marL="12700">
              <a:lnSpc>
                <a:spcPct val="100000"/>
              </a:lnSpc>
              <a:spcBef>
                <a:spcPts val="95"/>
              </a:spcBef>
            </a:pPr>
            <a:r>
              <a:rPr sz="1000" spc="-20" dirty="0">
                <a:latin typeface="Calibri"/>
                <a:cs typeface="Calibri"/>
              </a:rPr>
              <a:t>3</a:t>
            </a:r>
            <a:r>
              <a:rPr lang="ru-RU" sz="1000" spc="-20" dirty="0">
                <a:latin typeface="Calibri"/>
                <a:cs typeface="Calibri"/>
              </a:rPr>
              <a:t>2,8</a:t>
            </a:r>
            <a:endParaRPr sz="1000" dirty="0">
              <a:latin typeface="Calibri"/>
              <a:cs typeface="Calibri"/>
            </a:endParaRPr>
          </a:p>
        </p:txBody>
      </p:sp>
      <p:pic>
        <p:nvPicPr>
          <p:cNvPr id="86" name="object 86"/>
          <p:cNvPicPr/>
          <p:nvPr/>
        </p:nvPicPr>
        <p:blipFill>
          <a:blip r:embed="rId32" cstate="print"/>
          <a:stretch>
            <a:fillRect/>
          </a:stretch>
        </p:blipFill>
        <p:spPr>
          <a:xfrm>
            <a:off x="7488814" y="6124955"/>
            <a:ext cx="313943" cy="205739"/>
          </a:xfrm>
          <a:prstGeom prst="rect">
            <a:avLst/>
          </a:prstGeom>
        </p:spPr>
      </p:pic>
      <p:sp>
        <p:nvSpPr>
          <p:cNvPr id="87" name="object 87"/>
          <p:cNvSpPr txBox="1"/>
          <p:nvPr/>
        </p:nvSpPr>
        <p:spPr>
          <a:xfrm>
            <a:off x="7521838" y="6130541"/>
            <a:ext cx="249554" cy="166071"/>
          </a:xfrm>
          <a:prstGeom prst="rect">
            <a:avLst/>
          </a:prstGeom>
        </p:spPr>
        <p:txBody>
          <a:bodyPr vert="horz" wrap="square" lIns="0" tIns="12065" rIns="0" bIns="0" rtlCol="0">
            <a:spAutoFit/>
          </a:bodyPr>
          <a:lstStyle/>
          <a:p>
            <a:pPr marL="12700">
              <a:lnSpc>
                <a:spcPct val="100000"/>
              </a:lnSpc>
              <a:spcBef>
                <a:spcPts val="95"/>
              </a:spcBef>
            </a:pPr>
            <a:r>
              <a:rPr lang="ru-RU" sz="1000" spc="-20" dirty="0">
                <a:latin typeface="Calibri"/>
                <a:cs typeface="Calibri"/>
              </a:rPr>
              <a:t>60</a:t>
            </a:r>
            <a:endParaRPr sz="1000" dirty="0">
              <a:latin typeface="Calibri"/>
              <a:cs typeface="Calibri"/>
            </a:endParaRPr>
          </a:p>
        </p:txBody>
      </p:sp>
      <p:pic>
        <p:nvPicPr>
          <p:cNvPr id="88" name="object 88"/>
          <p:cNvPicPr/>
          <p:nvPr/>
        </p:nvPicPr>
        <p:blipFill>
          <a:blip r:embed="rId33" cstate="print"/>
          <a:stretch>
            <a:fillRect/>
          </a:stretch>
        </p:blipFill>
        <p:spPr>
          <a:xfrm>
            <a:off x="5635630" y="5814059"/>
            <a:ext cx="377951" cy="205739"/>
          </a:xfrm>
          <a:prstGeom prst="rect">
            <a:avLst/>
          </a:prstGeom>
        </p:spPr>
      </p:pic>
      <p:sp>
        <p:nvSpPr>
          <p:cNvPr id="89" name="object 89"/>
          <p:cNvSpPr txBox="1"/>
          <p:nvPr/>
        </p:nvSpPr>
        <p:spPr>
          <a:xfrm>
            <a:off x="5668655" y="5819645"/>
            <a:ext cx="313690" cy="166071"/>
          </a:xfrm>
          <a:prstGeom prst="rect">
            <a:avLst/>
          </a:prstGeom>
        </p:spPr>
        <p:txBody>
          <a:bodyPr vert="horz" wrap="square" lIns="0" tIns="12065" rIns="0" bIns="0" rtlCol="0">
            <a:spAutoFit/>
          </a:bodyPr>
          <a:lstStyle/>
          <a:p>
            <a:pPr marL="12700">
              <a:lnSpc>
                <a:spcPct val="100000"/>
              </a:lnSpc>
              <a:spcBef>
                <a:spcPts val="95"/>
              </a:spcBef>
            </a:pPr>
            <a:r>
              <a:rPr lang="ru-RU" sz="1000" spc="-10" dirty="0">
                <a:latin typeface="Calibri"/>
                <a:cs typeface="Calibri"/>
              </a:rPr>
              <a:t>874,0</a:t>
            </a:r>
            <a:endParaRPr sz="1000" dirty="0">
              <a:latin typeface="Calibri"/>
              <a:cs typeface="Calibri"/>
            </a:endParaRPr>
          </a:p>
        </p:txBody>
      </p:sp>
      <p:grpSp>
        <p:nvGrpSpPr>
          <p:cNvPr id="90" name="object 90"/>
          <p:cNvGrpSpPr/>
          <p:nvPr/>
        </p:nvGrpSpPr>
        <p:grpSpPr>
          <a:xfrm>
            <a:off x="2511430" y="5079491"/>
            <a:ext cx="82550" cy="617220"/>
            <a:chOff x="2511430" y="5079491"/>
            <a:chExt cx="82550" cy="617220"/>
          </a:xfrm>
        </p:grpSpPr>
        <p:pic>
          <p:nvPicPr>
            <p:cNvPr id="91" name="object 91"/>
            <p:cNvPicPr/>
            <p:nvPr/>
          </p:nvPicPr>
          <p:blipFill>
            <a:blip r:embed="rId34" cstate="print"/>
            <a:stretch>
              <a:fillRect/>
            </a:stretch>
          </p:blipFill>
          <p:spPr>
            <a:xfrm>
              <a:off x="2511430" y="5079491"/>
              <a:ext cx="82296" cy="82296"/>
            </a:xfrm>
            <a:prstGeom prst="rect">
              <a:avLst/>
            </a:prstGeom>
          </p:spPr>
        </p:pic>
        <p:pic>
          <p:nvPicPr>
            <p:cNvPr id="92" name="object 92"/>
            <p:cNvPicPr/>
            <p:nvPr/>
          </p:nvPicPr>
          <p:blipFill>
            <a:blip r:embed="rId35" cstate="print"/>
            <a:stretch>
              <a:fillRect/>
            </a:stretch>
          </p:blipFill>
          <p:spPr>
            <a:xfrm>
              <a:off x="2511430" y="5257799"/>
              <a:ext cx="82296" cy="82296"/>
            </a:xfrm>
            <a:prstGeom prst="rect">
              <a:avLst/>
            </a:prstGeom>
          </p:spPr>
        </p:pic>
        <p:pic>
          <p:nvPicPr>
            <p:cNvPr id="93" name="object 93"/>
            <p:cNvPicPr/>
            <p:nvPr/>
          </p:nvPicPr>
          <p:blipFill>
            <a:blip r:embed="rId36" cstate="print"/>
            <a:stretch>
              <a:fillRect/>
            </a:stretch>
          </p:blipFill>
          <p:spPr>
            <a:xfrm>
              <a:off x="2511430" y="5436107"/>
              <a:ext cx="82296" cy="77724"/>
            </a:xfrm>
            <a:prstGeom prst="rect">
              <a:avLst/>
            </a:prstGeom>
          </p:spPr>
        </p:pic>
        <p:pic>
          <p:nvPicPr>
            <p:cNvPr id="94" name="object 94"/>
            <p:cNvPicPr/>
            <p:nvPr/>
          </p:nvPicPr>
          <p:blipFill>
            <a:blip r:embed="rId37" cstate="print"/>
            <a:stretch>
              <a:fillRect/>
            </a:stretch>
          </p:blipFill>
          <p:spPr>
            <a:xfrm>
              <a:off x="2511430" y="5614415"/>
              <a:ext cx="82296" cy="13716"/>
            </a:xfrm>
            <a:prstGeom prst="rect">
              <a:avLst/>
            </a:prstGeom>
          </p:spPr>
        </p:pic>
        <p:pic>
          <p:nvPicPr>
            <p:cNvPr id="95" name="object 95"/>
            <p:cNvPicPr/>
            <p:nvPr/>
          </p:nvPicPr>
          <p:blipFill>
            <a:blip r:embed="rId38" cstate="print"/>
            <a:stretch>
              <a:fillRect/>
            </a:stretch>
          </p:blipFill>
          <p:spPr>
            <a:xfrm>
              <a:off x="2511430" y="5628131"/>
              <a:ext cx="82296" cy="50292"/>
            </a:xfrm>
            <a:prstGeom prst="rect">
              <a:avLst/>
            </a:prstGeom>
          </p:spPr>
        </p:pic>
        <p:pic>
          <p:nvPicPr>
            <p:cNvPr id="96" name="object 96"/>
            <p:cNvPicPr/>
            <p:nvPr/>
          </p:nvPicPr>
          <p:blipFill>
            <a:blip r:embed="rId39" cstate="print"/>
            <a:stretch>
              <a:fillRect/>
            </a:stretch>
          </p:blipFill>
          <p:spPr>
            <a:xfrm>
              <a:off x="2511430" y="5678423"/>
              <a:ext cx="82296" cy="18288"/>
            </a:xfrm>
            <a:prstGeom prst="rect">
              <a:avLst/>
            </a:prstGeom>
          </p:spPr>
        </p:pic>
      </p:grpSp>
      <p:sp>
        <p:nvSpPr>
          <p:cNvPr id="97" name="object 97"/>
          <p:cNvSpPr txBox="1"/>
          <p:nvPr/>
        </p:nvSpPr>
        <p:spPr>
          <a:xfrm>
            <a:off x="2014104" y="4678166"/>
            <a:ext cx="2720340" cy="1061720"/>
          </a:xfrm>
          <a:prstGeom prst="rect">
            <a:avLst/>
          </a:prstGeom>
        </p:spPr>
        <p:txBody>
          <a:bodyPr vert="horz" wrap="square" lIns="0" tIns="93980" rIns="0" bIns="0" rtlCol="0">
            <a:spAutoFit/>
          </a:bodyPr>
          <a:lstStyle/>
          <a:p>
            <a:pPr marL="12700">
              <a:lnSpc>
                <a:spcPct val="100000"/>
              </a:lnSpc>
              <a:spcBef>
                <a:spcPts val="740"/>
              </a:spcBef>
            </a:pPr>
            <a:r>
              <a:rPr sz="1400" b="1" dirty="0">
                <a:solidFill>
                  <a:srgbClr val="007EAC"/>
                </a:solidFill>
                <a:latin typeface="Arial"/>
                <a:cs typeface="Arial"/>
              </a:rPr>
              <a:t>Структура</a:t>
            </a:r>
            <a:r>
              <a:rPr sz="1400" spc="15" dirty="0">
                <a:solidFill>
                  <a:srgbClr val="007EAC"/>
                </a:solidFill>
                <a:latin typeface="Times New Roman"/>
                <a:cs typeface="Times New Roman"/>
              </a:rPr>
              <a:t> </a:t>
            </a:r>
            <a:r>
              <a:rPr sz="1400" b="1" spc="-10" dirty="0">
                <a:solidFill>
                  <a:srgbClr val="007EAC"/>
                </a:solidFill>
                <a:latin typeface="Arial"/>
                <a:cs typeface="Arial"/>
              </a:rPr>
              <a:t>расходов,</a:t>
            </a:r>
            <a:r>
              <a:rPr sz="1400" spc="-25" dirty="0">
                <a:solidFill>
                  <a:srgbClr val="007EAC"/>
                </a:solidFill>
                <a:latin typeface="Times New Roman"/>
                <a:cs typeface="Times New Roman"/>
              </a:rPr>
              <a:t> </a:t>
            </a:r>
            <a:r>
              <a:rPr sz="1400" b="1" dirty="0">
                <a:solidFill>
                  <a:srgbClr val="007EAC"/>
                </a:solidFill>
                <a:latin typeface="Arial"/>
                <a:cs typeface="Arial"/>
              </a:rPr>
              <a:t>млн.</a:t>
            </a:r>
            <a:r>
              <a:rPr sz="1400" spc="-35" dirty="0">
                <a:solidFill>
                  <a:srgbClr val="007EAC"/>
                </a:solidFill>
                <a:latin typeface="Times New Roman"/>
                <a:cs typeface="Times New Roman"/>
              </a:rPr>
              <a:t> </a:t>
            </a:r>
            <a:r>
              <a:rPr sz="1400" b="1" spc="-20" dirty="0">
                <a:solidFill>
                  <a:srgbClr val="007EAC"/>
                </a:solidFill>
                <a:latin typeface="Arial"/>
                <a:cs typeface="Arial"/>
              </a:rPr>
              <a:t>руб.</a:t>
            </a:r>
            <a:endParaRPr sz="1400" dirty="0">
              <a:latin typeface="Arial"/>
              <a:cs typeface="Arial"/>
            </a:endParaRPr>
          </a:p>
          <a:p>
            <a:pPr marL="605155" marR="5080">
              <a:lnSpc>
                <a:spcPct val="116300"/>
              </a:lnSpc>
              <a:spcBef>
                <a:spcPts val="250"/>
              </a:spcBef>
            </a:pPr>
            <a:r>
              <a:rPr sz="1000" dirty="0">
                <a:latin typeface="Microsoft Sans Serif"/>
                <a:cs typeface="Microsoft Sans Serif"/>
              </a:rPr>
              <a:t>Национальная</a:t>
            </a:r>
            <a:r>
              <a:rPr sz="1000" spc="-15" dirty="0">
                <a:latin typeface="Times New Roman"/>
                <a:cs typeface="Times New Roman"/>
              </a:rPr>
              <a:t> </a:t>
            </a:r>
            <a:r>
              <a:rPr sz="1000" spc="-10" dirty="0">
                <a:latin typeface="Microsoft Sans Serif"/>
                <a:cs typeface="Microsoft Sans Serif"/>
              </a:rPr>
              <a:t>экономика</a:t>
            </a:r>
            <a:r>
              <a:rPr sz="1000" spc="-10" dirty="0">
                <a:latin typeface="Times New Roman"/>
                <a:cs typeface="Times New Roman"/>
              </a:rPr>
              <a:t> </a:t>
            </a:r>
            <a:r>
              <a:rPr sz="1000" spc="-10" dirty="0">
                <a:latin typeface="Microsoft Sans Serif"/>
                <a:cs typeface="Microsoft Sans Serif"/>
              </a:rPr>
              <a:t>Жилищно-коммунальное</a:t>
            </a:r>
            <a:r>
              <a:rPr sz="1000" spc="65" dirty="0">
                <a:latin typeface="Times New Roman"/>
                <a:cs typeface="Times New Roman"/>
              </a:rPr>
              <a:t> </a:t>
            </a:r>
            <a:r>
              <a:rPr sz="1000" spc="-10" dirty="0">
                <a:latin typeface="Microsoft Sans Serif"/>
                <a:cs typeface="Microsoft Sans Serif"/>
              </a:rPr>
              <a:t>хозяйство</a:t>
            </a:r>
            <a:r>
              <a:rPr sz="1000" spc="-10" dirty="0">
                <a:latin typeface="Times New Roman"/>
                <a:cs typeface="Times New Roman"/>
              </a:rPr>
              <a:t> </a:t>
            </a:r>
            <a:r>
              <a:rPr sz="1000" spc="-10" dirty="0">
                <a:latin typeface="Microsoft Sans Serif"/>
                <a:cs typeface="Microsoft Sans Serif"/>
              </a:rPr>
              <a:t>Общегосударственные</a:t>
            </a:r>
            <a:r>
              <a:rPr sz="1000" spc="125" dirty="0">
                <a:latin typeface="Times New Roman"/>
                <a:cs typeface="Times New Roman"/>
              </a:rPr>
              <a:t> </a:t>
            </a:r>
            <a:r>
              <a:rPr sz="1000" spc="-10" dirty="0">
                <a:latin typeface="Microsoft Sans Serif"/>
                <a:cs typeface="Microsoft Sans Serif"/>
              </a:rPr>
              <a:t>расходы</a:t>
            </a:r>
            <a:r>
              <a:rPr sz="1000" spc="-10" dirty="0">
                <a:latin typeface="Times New Roman"/>
                <a:cs typeface="Times New Roman"/>
              </a:rPr>
              <a:t> </a:t>
            </a:r>
            <a:r>
              <a:rPr sz="1000" spc="-25" dirty="0">
                <a:latin typeface="Microsoft Sans Serif"/>
                <a:cs typeface="Microsoft Sans Serif"/>
              </a:rPr>
              <a:t>Физическая</a:t>
            </a:r>
            <a:r>
              <a:rPr sz="1000" spc="15" dirty="0">
                <a:latin typeface="Times New Roman"/>
                <a:cs typeface="Times New Roman"/>
              </a:rPr>
              <a:t> </a:t>
            </a:r>
            <a:r>
              <a:rPr sz="1000" spc="-10" dirty="0">
                <a:latin typeface="Microsoft Sans Serif"/>
                <a:cs typeface="Microsoft Sans Serif"/>
              </a:rPr>
              <a:t>культура</a:t>
            </a:r>
            <a:r>
              <a:rPr sz="1000" spc="35" dirty="0">
                <a:latin typeface="Times New Roman"/>
                <a:cs typeface="Times New Roman"/>
              </a:rPr>
              <a:t> </a:t>
            </a:r>
            <a:r>
              <a:rPr sz="1000" dirty="0">
                <a:latin typeface="Microsoft Sans Serif"/>
                <a:cs typeface="Microsoft Sans Serif"/>
              </a:rPr>
              <a:t>и</a:t>
            </a:r>
            <a:r>
              <a:rPr sz="1000" dirty="0">
                <a:latin typeface="Times New Roman"/>
                <a:cs typeface="Times New Roman"/>
              </a:rPr>
              <a:t> </a:t>
            </a:r>
            <a:r>
              <a:rPr sz="1000" spc="-10" dirty="0">
                <a:latin typeface="Microsoft Sans Serif"/>
                <a:cs typeface="Microsoft Sans Serif"/>
              </a:rPr>
              <a:t>спорт</a:t>
            </a:r>
            <a:endParaRPr sz="1000" dirty="0">
              <a:latin typeface="Microsoft Sans Serif"/>
              <a:cs typeface="Microsoft Sans Serif"/>
            </a:endParaRPr>
          </a:p>
        </p:txBody>
      </p:sp>
      <p:grpSp>
        <p:nvGrpSpPr>
          <p:cNvPr id="98" name="object 98"/>
          <p:cNvGrpSpPr/>
          <p:nvPr/>
        </p:nvGrpSpPr>
        <p:grpSpPr>
          <a:xfrm>
            <a:off x="2511430" y="5788152"/>
            <a:ext cx="82550" cy="439420"/>
            <a:chOff x="2511430" y="5788152"/>
            <a:chExt cx="82550" cy="439420"/>
          </a:xfrm>
        </p:grpSpPr>
        <p:pic>
          <p:nvPicPr>
            <p:cNvPr id="99" name="object 99"/>
            <p:cNvPicPr/>
            <p:nvPr/>
          </p:nvPicPr>
          <p:blipFill>
            <a:blip r:embed="rId40" cstate="print"/>
            <a:stretch>
              <a:fillRect/>
            </a:stretch>
          </p:blipFill>
          <p:spPr>
            <a:xfrm>
              <a:off x="2511430" y="5788152"/>
              <a:ext cx="82296" cy="86868"/>
            </a:xfrm>
            <a:prstGeom prst="rect">
              <a:avLst/>
            </a:prstGeom>
          </p:spPr>
        </p:pic>
        <p:pic>
          <p:nvPicPr>
            <p:cNvPr id="100" name="object 100"/>
            <p:cNvPicPr/>
            <p:nvPr/>
          </p:nvPicPr>
          <p:blipFill>
            <a:blip r:embed="rId41" cstate="print"/>
            <a:stretch>
              <a:fillRect/>
            </a:stretch>
          </p:blipFill>
          <p:spPr>
            <a:xfrm>
              <a:off x="2511430" y="5966460"/>
              <a:ext cx="82296" cy="82296"/>
            </a:xfrm>
            <a:prstGeom prst="rect">
              <a:avLst/>
            </a:prstGeom>
          </p:spPr>
        </p:pic>
        <p:pic>
          <p:nvPicPr>
            <p:cNvPr id="101" name="object 101"/>
            <p:cNvPicPr/>
            <p:nvPr/>
          </p:nvPicPr>
          <p:blipFill>
            <a:blip r:embed="rId42" cstate="print"/>
            <a:stretch>
              <a:fillRect/>
            </a:stretch>
          </p:blipFill>
          <p:spPr>
            <a:xfrm>
              <a:off x="2511430" y="6144768"/>
              <a:ext cx="82296" cy="82296"/>
            </a:xfrm>
            <a:prstGeom prst="rect">
              <a:avLst/>
            </a:prstGeom>
          </p:spPr>
        </p:pic>
      </p:grpSp>
      <p:sp>
        <p:nvSpPr>
          <p:cNvPr id="102" name="object 102"/>
          <p:cNvSpPr txBox="1"/>
          <p:nvPr/>
        </p:nvSpPr>
        <p:spPr>
          <a:xfrm>
            <a:off x="2606940" y="5713879"/>
            <a:ext cx="1685289" cy="556260"/>
          </a:xfrm>
          <a:prstGeom prst="rect">
            <a:avLst/>
          </a:prstGeom>
        </p:spPr>
        <p:txBody>
          <a:bodyPr vert="horz" wrap="square" lIns="0" tIns="12700" rIns="0" bIns="0" rtlCol="0">
            <a:spAutoFit/>
          </a:bodyPr>
          <a:lstStyle/>
          <a:p>
            <a:pPr marL="12700" marR="368935">
              <a:lnSpc>
                <a:spcPct val="115999"/>
              </a:lnSpc>
              <a:spcBef>
                <a:spcPts val="100"/>
              </a:spcBef>
            </a:pPr>
            <a:r>
              <a:rPr sz="1000" dirty="0">
                <a:latin typeface="Microsoft Sans Serif"/>
                <a:cs typeface="Microsoft Sans Serif"/>
              </a:rPr>
              <a:t>Социальная</a:t>
            </a:r>
            <a:r>
              <a:rPr sz="1000" spc="-10" dirty="0">
                <a:latin typeface="Times New Roman"/>
                <a:cs typeface="Times New Roman"/>
              </a:rPr>
              <a:t> </a:t>
            </a:r>
            <a:r>
              <a:rPr sz="1000" spc="-20" dirty="0">
                <a:latin typeface="Microsoft Sans Serif"/>
                <a:cs typeface="Microsoft Sans Serif"/>
              </a:rPr>
              <a:t>политика</a:t>
            </a:r>
            <a:r>
              <a:rPr sz="1000" spc="-20" dirty="0">
                <a:latin typeface="Times New Roman"/>
                <a:cs typeface="Times New Roman"/>
              </a:rPr>
              <a:t> </a:t>
            </a:r>
            <a:r>
              <a:rPr sz="1000" spc="-10" dirty="0">
                <a:latin typeface="Microsoft Sans Serif"/>
                <a:cs typeface="Microsoft Sans Serif"/>
              </a:rPr>
              <a:t>Образование</a:t>
            </a:r>
            <a:endParaRPr sz="1000" dirty="0">
              <a:latin typeface="Microsoft Sans Serif"/>
              <a:cs typeface="Microsoft Sans Serif"/>
            </a:endParaRPr>
          </a:p>
          <a:p>
            <a:pPr marL="12700">
              <a:lnSpc>
                <a:spcPct val="100000"/>
              </a:lnSpc>
              <a:spcBef>
                <a:spcPts val="190"/>
              </a:spcBef>
            </a:pPr>
            <a:r>
              <a:rPr sz="1000" spc="-10" dirty="0">
                <a:latin typeface="Microsoft Sans Serif"/>
                <a:cs typeface="Microsoft Sans Serif"/>
              </a:rPr>
              <a:t>Культура</a:t>
            </a:r>
            <a:r>
              <a:rPr sz="1000" spc="20" dirty="0">
                <a:latin typeface="Times New Roman"/>
                <a:cs typeface="Times New Roman"/>
              </a:rPr>
              <a:t> </a:t>
            </a:r>
            <a:r>
              <a:rPr sz="1000" dirty="0">
                <a:latin typeface="Microsoft Sans Serif"/>
                <a:cs typeface="Microsoft Sans Serif"/>
              </a:rPr>
              <a:t>и</a:t>
            </a:r>
            <a:r>
              <a:rPr sz="1000" spc="-15" dirty="0">
                <a:latin typeface="Times New Roman"/>
                <a:cs typeface="Times New Roman"/>
              </a:rPr>
              <a:t> </a:t>
            </a:r>
            <a:r>
              <a:rPr sz="1000" spc="-10" dirty="0">
                <a:latin typeface="Microsoft Sans Serif"/>
                <a:cs typeface="Microsoft Sans Serif"/>
              </a:rPr>
              <a:t>кинематография</a:t>
            </a:r>
            <a:endParaRPr sz="1000" dirty="0">
              <a:latin typeface="Microsoft Sans Serif"/>
              <a:cs typeface="Microsoft Sans Serif"/>
            </a:endParaRPr>
          </a:p>
        </p:txBody>
      </p:sp>
      <p:grpSp>
        <p:nvGrpSpPr>
          <p:cNvPr id="103" name="object 103"/>
          <p:cNvGrpSpPr/>
          <p:nvPr/>
        </p:nvGrpSpPr>
        <p:grpSpPr>
          <a:xfrm>
            <a:off x="2511430" y="6318503"/>
            <a:ext cx="82550" cy="439420"/>
            <a:chOff x="2511430" y="6318503"/>
            <a:chExt cx="82550" cy="439420"/>
          </a:xfrm>
        </p:grpSpPr>
        <p:pic>
          <p:nvPicPr>
            <p:cNvPr id="104" name="object 104"/>
            <p:cNvPicPr/>
            <p:nvPr/>
          </p:nvPicPr>
          <p:blipFill>
            <a:blip r:embed="rId43" cstate="print"/>
            <a:stretch>
              <a:fillRect/>
            </a:stretch>
          </p:blipFill>
          <p:spPr>
            <a:xfrm>
              <a:off x="2511430" y="6318503"/>
              <a:ext cx="82296" cy="86868"/>
            </a:xfrm>
            <a:prstGeom prst="rect">
              <a:avLst/>
            </a:prstGeom>
          </p:spPr>
        </p:pic>
        <p:pic>
          <p:nvPicPr>
            <p:cNvPr id="105" name="object 105"/>
            <p:cNvPicPr/>
            <p:nvPr/>
          </p:nvPicPr>
          <p:blipFill>
            <a:blip r:embed="rId44" cstate="print"/>
            <a:stretch>
              <a:fillRect/>
            </a:stretch>
          </p:blipFill>
          <p:spPr>
            <a:xfrm>
              <a:off x="2511430" y="6496811"/>
              <a:ext cx="82296" cy="82296"/>
            </a:xfrm>
            <a:prstGeom prst="rect">
              <a:avLst/>
            </a:prstGeom>
          </p:spPr>
        </p:pic>
        <p:pic>
          <p:nvPicPr>
            <p:cNvPr id="106" name="object 106"/>
            <p:cNvPicPr/>
            <p:nvPr/>
          </p:nvPicPr>
          <p:blipFill>
            <a:blip r:embed="rId45" cstate="print"/>
            <a:stretch>
              <a:fillRect/>
            </a:stretch>
          </p:blipFill>
          <p:spPr>
            <a:xfrm>
              <a:off x="2511430" y="6675119"/>
              <a:ext cx="82296" cy="82296"/>
            </a:xfrm>
            <a:prstGeom prst="rect">
              <a:avLst/>
            </a:prstGeom>
          </p:spPr>
        </p:pic>
      </p:grpSp>
      <p:sp>
        <p:nvSpPr>
          <p:cNvPr id="107" name="object 107"/>
          <p:cNvSpPr txBox="1"/>
          <p:nvPr/>
        </p:nvSpPr>
        <p:spPr>
          <a:xfrm>
            <a:off x="2606940" y="6245755"/>
            <a:ext cx="4026535" cy="728917"/>
          </a:xfrm>
          <a:prstGeom prst="rect">
            <a:avLst/>
          </a:prstGeom>
        </p:spPr>
        <p:txBody>
          <a:bodyPr vert="horz" wrap="square" lIns="0" tIns="12700" rIns="0" bIns="0" rtlCol="0">
            <a:spAutoFit/>
          </a:bodyPr>
          <a:lstStyle/>
          <a:p>
            <a:pPr marL="12700" marR="5080">
              <a:lnSpc>
                <a:spcPct val="115999"/>
              </a:lnSpc>
              <a:spcBef>
                <a:spcPts val="100"/>
              </a:spcBef>
            </a:pPr>
            <a:r>
              <a:rPr sz="1000" dirty="0">
                <a:latin typeface="Microsoft Sans Serif"/>
                <a:cs typeface="Microsoft Sans Serif"/>
              </a:rPr>
              <a:t>Национальная</a:t>
            </a:r>
            <a:r>
              <a:rPr sz="1000" spc="10" dirty="0">
                <a:latin typeface="Times New Roman"/>
                <a:cs typeface="Times New Roman"/>
              </a:rPr>
              <a:t> </a:t>
            </a:r>
            <a:r>
              <a:rPr sz="1000" spc="-10" dirty="0">
                <a:latin typeface="Microsoft Sans Serif"/>
                <a:cs typeface="Microsoft Sans Serif"/>
              </a:rPr>
              <a:t>безопасность</a:t>
            </a:r>
            <a:r>
              <a:rPr sz="1000" spc="5" dirty="0">
                <a:latin typeface="Times New Roman"/>
                <a:cs typeface="Times New Roman"/>
              </a:rPr>
              <a:t> </a:t>
            </a:r>
            <a:r>
              <a:rPr sz="1000" dirty="0">
                <a:latin typeface="Microsoft Sans Serif"/>
                <a:cs typeface="Microsoft Sans Serif"/>
              </a:rPr>
              <a:t>и</a:t>
            </a:r>
            <a:r>
              <a:rPr sz="1000" spc="-20" dirty="0">
                <a:latin typeface="Times New Roman"/>
                <a:cs typeface="Times New Roman"/>
              </a:rPr>
              <a:t> </a:t>
            </a:r>
            <a:r>
              <a:rPr sz="1000" dirty="0">
                <a:latin typeface="Microsoft Sans Serif"/>
                <a:cs typeface="Microsoft Sans Serif"/>
              </a:rPr>
              <a:t>правооохранительная</a:t>
            </a:r>
            <a:r>
              <a:rPr sz="1000" spc="30" dirty="0">
                <a:latin typeface="Times New Roman"/>
                <a:cs typeface="Times New Roman"/>
              </a:rPr>
              <a:t> </a:t>
            </a:r>
            <a:r>
              <a:rPr sz="1000" spc="-10" dirty="0">
                <a:latin typeface="Microsoft Sans Serif"/>
                <a:cs typeface="Microsoft Sans Serif"/>
              </a:rPr>
              <a:t>деятельность</a:t>
            </a:r>
            <a:r>
              <a:rPr sz="1000" spc="-10" dirty="0">
                <a:latin typeface="Times New Roman"/>
                <a:cs typeface="Times New Roman"/>
              </a:rPr>
              <a:t> </a:t>
            </a:r>
            <a:r>
              <a:rPr sz="1000" dirty="0">
                <a:latin typeface="Microsoft Sans Serif"/>
                <a:cs typeface="Microsoft Sans Serif"/>
              </a:rPr>
              <a:t>Охрана</a:t>
            </a:r>
            <a:r>
              <a:rPr sz="1000" spc="-35" dirty="0">
                <a:latin typeface="Times New Roman"/>
                <a:cs typeface="Times New Roman"/>
              </a:rPr>
              <a:t> </a:t>
            </a:r>
            <a:r>
              <a:rPr sz="1000" spc="-10" dirty="0">
                <a:latin typeface="Microsoft Sans Serif"/>
                <a:cs typeface="Microsoft Sans Serif"/>
              </a:rPr>
              <a:t>окружающей</a:t>
            </a:r>
            <a:r>
              <a:rPr sz="1000" spc="20" dirty="0">
                <a:latin typeface="Times New Roman"/>
                <a:cs typeface="Times New Roman"/>
              </a:rPr>
              <a:t> </a:t>
            </a:r>
            <a:r>
              <a:rPr sz="1000" spc="-20" dirty="0">
                <a:latin typeface="Microsoft Sans Serif"/>
                <a:cs typeface="Microsoft Sans Serif"/>
              </a:rPr>
              <a:t>среды</a:t>
            </a:r>
            <a:endParaRPr sz="1000" dirty="0">
              <a:latin typeface="Microsoft Sans Serif"/>
              <a:cs typeface="Microsoft Sans Serif"/>
            </a:endParaRPr>
          </a:p>
          <a:p>
            <a:pPr marL="12700">
              <a:lnSpc>
                <a:spcPct val="100000"/>
              </a:lnSpc>
              <a:spcBef>
                <a:spcPts val="190"/>
              </a:spcBef>
            </a:pPr>
            <a:r>
              <a:rPr sz="900" spc="-10" dirty="0">
                <a:latin typeface="Microsoft Sans Serif"/>
                <a:cs typeface="Microsoft Sans Serif"/>
              </a:rPr>
              <a:t>Обслуживание</a:t>
            </a:r>
            <a:r>
              <a:rPr sz="900" spc="55" dirty="0">
                <a:latin typeface="Times New Roman"/>
                <a:cs typeface="Times New Roman"/>
              </a:rPr>
              <a:t> </a:t>
            </a:r>
            <a:r>
              <a:rPr sz="900" spc="-10" dirty="0" err="1">
                <a:latin typeface="Microsoft Sans Serif"/>
                <a:cs typeface="Microsoft Sans Serif"/>
              </a:rPr>
              <a:t>муниципального</a:t>
            </a:r>
            <a:r>
              <a:rPr sz="900" spc="65" dirty="0">
                <a:latin typeface="Times New Roman"/>
                <a:cs typeface="Times New Roman"/>
              </a:rPr>
              <a:t> </a:t>
            </a:r>
            <a:r>
              <a:rPr lang="ru-RU" sz="900" spc="65" dirty="0">
                <a:latin typeface="Times New Roman"/>
                <a:cs typeface="Times New Roman"/>
              </a:rPr>
              <a:t> </a:t>
            </a:r>
            <a:r>
              <a:rPr sz="900" spc="-20" dirty="0" err="1">
                <a:latin typeface="Microsoft Sans Serif"/>
                <a:cs typeface="Microsoft Sans Serif"/>
              </a:rPr>
              <a:t>долга</a:t>
            </a:r>
            <a:endParaRPr lang="ru-RU" sz="900" spc="-20" dirty="0">
              <a:latin typeface="Microsoft Sans Serif"/>
              <a:cs typeface="Microsoft Sans Serif"/>
            </a:endParaRPr>
          </a:p>
          <a:p>
            <a:pPr marL="12700">
              <a:lnSpc>
                <a:spcPct val="100000"/>
              </a:lnSpc>
              <a:spcBef>
                <a:spcPts val="190"/>
              </a:spcBef>
            </a:pPr>
            <a:endParaRPr sz="1000" dirty="0">
              <a:latin typeface="Microsoft Sans Serif"/>
              <a:cs typeface="Microsoft Sans Serif"/>
            </a:endParaRPr>
          </a:p>
        </p:txBody>
      </p:sp>
      <p:sp>
        <p:nvSpPr>
          <p:cNvPr id="108" name="object 108"/>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24</a:t>
            </a:fld>
            <a:endParaRPr spc="-25" dirty="0"/>
          </a:p>
        </p:txBody>
      </p:sp>
      <p:pic>
        <p:nvPicPr>
          <p:cNvPr id="109" name="Рисунок 108"/>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612900" y="6757415"/>
            <a:ext cx="2743200" cy="79908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37668" rIns="0" bIns="0" rtlCol="0">
            <a:spAutoFit/>
          </a:bodyPr>
          <a:lstStyle/>
          <a:p>
            <a:pPr marL="1499870">
              <a:lnSpc>
                <a:spcPct val="100000"/>
              </a:lnSpc>
              <a:spcBef>
                <a:spcPts val="100"/>
              </a:spcBef>
            </a:pPr>
            <a:r>
              <a:rPr spc="-20" dirty="0"/>
              <a:t>Образование</a:t>
            </a:r>
          </a:p>
        </p:txBody>
      </p:sp>
      <p:grpSp>
        <p:nvGrpSpPr>
          <p:cNvPr id="4" name="object 4"/>
          <p:cNvGrpSpPr/>
          <p:nvPr/>
        </p:nvGrpSpPr>
        <p:grpSpPr>
          <a:xfrm>
            <a:off x="1566550" y="1069847"/>
            <a:ext cx="7559040" cy="3967479"/>
            <a:chOff x="1566550" y="1069847"/>
            <a:chExt cx="7559040" cy="3967479"/>
          </a:xfrm>
        </p:grpSpPr>
        <p:pic>
          <p:nvPicPr>
            <p:cNvPr id="5" name="object 5"/>
            <p:cNvPicPr/>
            <p:nvPr/>
          </p:nvPicPr>
          <p:blipFill>
            <a:blip r:embed="rId3" cstate="print"/>
            <a:stretch>
              <a:fillRect/>
            </a:stretch>
          </p:blipFill>
          <p:spPr>
            <a:xfrm>
              <a:off x="2049658" y="1074419"/>
              <a:ext cx="1501139" cy="1443227"/>
            </a:xfrm>
            <a:prstGeom prst="rect">
              <a:avLst/>
            </a:prstGeom>
          </p:spPr>
        </p:pic>
        <p:pic>
          <p:nvPicPr>
            <p:cNvPr id="6" name="object 6"/>
            <p:cNvPicPr/>
            <p:nvPr/>
          </p:nvPicPr>
          <p:blipFill>
            <a:blip r:embed="rId4" cstate="print"/>
            <a:stretch>
              <a:fillRect/>
            </a:stretch>
          </p:blipFill>
          <p:spPr>
            <a:xfrm>
              <a:off x="5218053" y="1069847"/>
              <a:ext cx="9143" cy="4572"/>
            </a:xfrm>
            <a:prstGeom prst="rect">
              <a:avLst/>
            </a:prstGeom>
          </p:spPr>
        </p:pic>
        <p:pic>
          <p:nvPicPr>
            <p:cNvPr id="7" name="object 7"/>
            <p:cNvPicPr/>
            <p:nvPr/>
          </p:nvPicPr>
          <p:blipFill>
            <a:blip r:embed="rId5" cstate="print"/>
            <a:stretch>
              <a:fillRect/>
            </a:stretch>
          </p:blipFill>
          <p:spPr>
            <a:xfrm>
              <a:off x="3713866" y="1069847"/>
              <a:ext cx="1513331" cy="1447799"/>
            </a:xfrm>
            <a:prstGeom prst="rect">
              <a:avLst/>
            </a:prstGeom>
          </p:spPr>
        </p:pic>
        <p:pic>
          <p:nvPicPr>
            <p:cNvPr id="8" name="object 8"/>
            <p:cNvPicPr/>
            <p:nvPr/>
          </p:nvPicPr>
          <p:blipFill>
            <a:blip r:embed="rId6" cstate="print"/>
            <a:stretch>
              <a:fillRect/>
            </a:stretch>
          </p:blipFill>
          <p:spPr>
            <a:xfrm>
              <a:off x="5387218" y="1088135"/>
              <a:ext cx="1501139" cy="1429511"/>
            </a:xfrm>
            <a:prstGeom prst="rect">
              <a:avLst/>
            </a:prstGeom>
          </p:spPr>
        </p:pic>
        <p:pic>
          <p:nvPicPr>
            <p:cNvPr id="9" name="object 9"/>
            <p:cNvPicPr/>
            <p:nvPr/>
          </p:nvPicPr>
          <p:blipFill>
            <a:blip r:embed="rId4" cstate="print"/>
            <a:stretch>
              <a:fillRect/>
            </a:stretch>
          </p:blipFill>
          <p:spPr>
            <a:xfrm>
              <a:off x="8551042" y="1088135"/>
              <a:ext cx="9143" cy="4572"/>
            </a:xfrm>
            <a:prstGeom prst="rect">
              <a:avLst/>
            </a:prstGeom>
          </p:spPr>
        </p:pic>
        <p:pic>
          <p:nvPicPr>
            <p:cNvPr id="10" name="object 10"/>
            <p:cNvPicPr/>
            <p:nvPr/>
          </p:nvPicPr>
          <p:blipFill>
            <a:blip r:embed="rId7" cstate="print"/>
            <a:stretch>
              <a:fillRect/>
            </a:stretch>
          </p:blipFill>
          <p:spPr>
            <a:xfrm>
              <a:off x="7046853" y="1088135"/>
              <a:ext cx="1513331" cy="1429511"/>
            </a:xfrm>
            <a:prstGeom prst="rect">
              <a:avLst/>
            </a:prstGeom>
          </p:spPr>
        </p:pic>
        <p:pic>
          <p:nvPicPr>
            <p:cNvPr id="11" name="object 11"/>
            <p:cNvPicPr/>
            <p:nvPr/>
          </p:nvPicPr>
          <p:blipFill>
            <a:blip r:embed="rId8" cstate="print"/>
            <a:stretch>
              <a:fillRect/>
            </a:stretch>
          </p:blipFill>
          <p:spPr>
            <a:xfrm>
              <a:off x="1566550" y="2517647"/>
              <a:ext cx="7559039" cy="2519171"/>
            </a:xfrm>
            <a:prstGeom prst="rect">
              <a:avLst/>
            </a:prstGeom>
          </p:spPr>
        </p:pic>
      </p:grpSp>
      <p:sp>
        <p:nvSpPr>
          <p:cNvPr id="12" name="object 12"/>
          <p:cNvSpPr txBox="1"/>
          <p:nvPr/>
        </p:nvSpPr>
        <p:spPr>
          <a:xfrm>
            <a:off x="2449968" y="183896"/>
            <a:ext cx="1104773"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3" name="object 13"/>
          <p:cNvGrpSpPr/>
          <p:nvPr/>
        </p:nvGrpSpPr>
        <p:grpSpPr>
          <a:xfrm>
            <a:off x="1711330" y="178307"/>
            <a:ext cx="589915" cy="668020"/>
            <a:chOff x="1711330" y="178307"/>
            <a:chExt cx="589915" cy="668020"/>
          </a:xfrm>
        </p:grpSpPr>
        <p:pic>
          <p:nvPicPr>
            <p:cNvPr id="14" name="object 14"/>
            <p:cNvPicPr/>
            <p:nvPr/>
          </p:nvPicPr>
          <p:blipFill>
            <a:blip r:embed="rId9" cstate="print"/>
            <a:stretch>
              <a:fillRect/>
            </a:stretch>
          </p:blipFill>
          <p:spPr>
            <a:xfrm>
              <a:off x="1894210" y="178307"/>
              <a:ext cx="219456" cy="59436"/>
            </a:xfrm>
            <a:prstGeom prst="rect">
              <a:avLst/>
            </a:prstGeom>
          </p:spPr>
        </p:pic>
        <p:sp>
          <p:nvSpPr>
            <p:cNvPr id="15" name="object 15"/>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6" name="object 16"/>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7" name="object 17"/>
            <p:cNvPicPr/>
            <p:nvPr/>
          </p:nvPicPr>
          <p:blipFill>
            <a:blip r:embed="rId10" cstate="print"/>
            <a:stretch>
              <a:fillRect/>
            </a:stretch>
          </p:blipFill>
          <p:spPr>
            <a:xfrm>
              <a:off x="1866778" y="233172"/>
              <a:ext cx="283463" cy="146304"/>
            </a:xfrm>
            <a:prstGeom prst="rect">
              <a:avLst/>
            </a:prstGeom>
          </p:spPr>
        </p:pic>
        <p:sp>
          <p:nvSpPr>
            <p:cNvPr id="18" name="object 18"/>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9" name="object 19"/>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0" name="object 20"/>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1" name="object 21"/>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2" name="object 22"/>
            <p:cNvPicPr/>
            <p:nvPr/>
          </p:nvPicPr>
          <p:blipFill>
            <a:blip r:embed="rId11" cstate="print"/>
            <a:stretch>
              <a:fillRect/>
            </a:stretch>
          </p:blipFill>
          <p:spPr>
            <a:xfrm>
              <a:off x="1761622" y="379476"/>
              <a:ext cx="502920" cy="73152"/>
            </a:xfrm>
            <a:prstGeom prst="rect">
              <a:avLst/>
            </a:prstGeom>
          </p:spPr>
        </p:pic>
        <p:sp>
          <p:nvSpPr>
            <p:cNvPr id="23" name="object 23"/>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4" name="object 24"/>
            <p:cNvPicPr/>
            <p:nvPr/>
          </p:nvPicPr>
          <p:blipFill>
            <a:blip r:embed="rId12" cstate="print"/>
            <a:stretch>
              <a:fillRect/>
            </a:stretch>
          </p:blipFill>
          <p:spPr>
            <a:xfrm>
              <a:off x="1711330" y="452628"/>
              <a:ext cx="589788" cy="329184"/>
            </a:xfrm>
            <a:prstGeom prst="rect">
              <a:avLst/>
            </a:prstGeom>
          </p:spPr>
        </p:pic>
        <p:pic>
          <p:nvPicPr>
            <p:cNvPr id="25" name="object 25"/>
            <p:cNvPicPr/>
            <p:nvPr/>
          </p:nvPicPr>
          <p:blipFill>
            <a:blip r:embed="rId13" cstate="print"/>
            <a:stretch>
              <a:fillRect/>
            </a:stretch>
          </p:blipFill>
          <p:spPr>
            <a:xfrm>
              <a:off x="1738762" y="777239"/>
              <a:ext cx="557784" cy="36576"/>
            </a:xfrm>
            <a:prstGeom prst="rect">
              <a:avLst/>
            </a:prstGeom>
          </p:spPr>
        </p:pic>
        <p:sp>
          <p:nvSpPr>
            <p:cNvPr id="26" name="object 26"/>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7" name="object 27"/>
            <p:cNvPicPr/>
            <p:nvPr/>
          </p:nvPicPr>
          <p:blipFill>
            <a:blip r:embed="rId14" cstate="print"/>
            <a:stretch>
              <a:fillRect/>
            </a:stretch>
          </p:blipFill>
          <p:spPr>
            <a:xfrm>
              <a:off x="2090806" y="809244"/>
              <a:ext cx="187451" cy="9144"/>
            </a:xfrm>
            <a:prstGeom prst="rect">
              <a:avLst/>
            </a:prstGeom>
          </p:spPr>
        </p:pic>
        <p:sp>
          <p:nvSpPr>
            <p:cNvPr id="28" name="object 28"/>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9" name="object 29"/>
            <p:cNvPicPr/>
            <p:nvPr/>
          </p:nvPicPr>
          <p:blipFill>
            <a:blip r:embed="rId15" cstate="print"/>
            <a:stretch>
              <a:fillRect/>
            </a:stretch>
          </p:blipFill>
          <p:spPr>
            <a:xfrm>
              <a:off x="1779910" y="809244"/>
              <a:ext cx="274319" cy="22860"/>
            </a:xfrm>
            <a:prstGeom prst="rect">
              <a:avLst/>
            </a:prstGeom>
          </p:spPr>
        </p:pic>
        <p:pic>
          <p:nvPicPr>
            <p:cNvPr id="30" name="object 30"/>
            <p:cNvPicPr/>
            <p:nvPr/>
          </p:nvPicPr>
          <p:blipFill>
            <a:blip r:embed="rId16" cstate="print"/>
            <a:stretch>
              <a:fillRect/>
            </a:stretch>
          </p:blipFill>
          <p:spPr>
            <a:xfrm>
              <a:off x="1971934" y="818388"/>
              <a:ext cx="292608" cy="13716"/>
            </a:xfrm>
            <a:prstGeom prst="rect">
              <a:avLst/>
            </a:prstGeom>
          </p:spPr>
        </p:pic>
        <p:pic>
          <p:nvPicPr>
            <p:cNvPr id="31" name="object 31"/>
            <p:cNvPicPr/>
            <p:nvPr/>
          </p:nvPicPr>
          <p:blipFill>
            <a:blip r:embed="rId17" cstate="print"/>
            <a:stretch>
              <a:fillRect/>
            </a:stretch>
          </p:blipFill>
          <p:spPr>
            <a:xfrm>
              <a:off x="1802770" y="832103"/>
              <a:ext cx="13716" cy="4572"/>
            </a:xfrm>
            <a:prstGeom prst="rect">
              <a:avLst/>
            </a:prstGeom>
          </p:spPr>
        </p:pic>
        <p:pic>
          <p:nvPicPr>
            <p:cNvPr id="32" name="object 32"/>
            <p:cNvPicPr/>
            <p:nvPr/>
          </p:nvPicPr>
          <p:blipFill>
            <a:blip r:embed="rId18" cstate="print"/>
            <a:stretch>
              <a:fillRect/>
            </a:stretch>
          </p:blipFill>
          <p:spPr>
            <a:xfrm>
              <a:off x="1912498" y="827531"/>
              <a:ext cx="73152" cy="9144"/>
            </a:xfrm>
            <a:prstGeom prst="rect">
              <a:avLst/>
            </a:prstGeom>
          </p:spPr>
        </p:pic>
        <p:pic>
          <p:nvPicPr>
            <p:cNvPr id="33" name="object 33"/>
            <p:cNvPicPr/>
            <p:nvPr/>
          </p:nvPicPr>
          <p:blipFill>
            <a:blip r:embed="rId19" cstate="print"/>
            <a:stretch>
              <a:fillRect/>
            </a:stretch>
          </p:blipFill>
          <p:spPr>
            <a:xfrm>
              <a:off x="2122810" y="827531"/>
              <a:ext cx="86868" cy="13716"/>
            </a:xfrm>
            <a:prstGeom prst="rect">
              <a:avLst/>
            </a:prstGeom>
          </p:spPr>
        </p:pic>
        <p:pic>
          <p:nvPicPr>
            <p:cNvPr id="34" name="object 34"/>
            <p:cNvPicPr/>
            <p:nvPr/>
          </p:nvPicPr>
          <p:blipFill>
            <a:blip r:embed="rId20" cstate="print"/>
            <a:stretch>
              <a:fillRect/>
            </a:stretch>
          </p:blipFill>
          <p:spPr>
            <a:xfrm>
              <a:off x="2045086" y="827531"/>
              <a:ext cx="64008" cy="9144"/>
            </a:xfrm>
            <a:prstGeom prst="rect">
              <a:avLst/>
            </a:prstGeom>
          </p:spPr>
        </p:pic>
        <p:pic>
          <p:nvPicPr>
            <p:cNvPr id="35" name="object 35"/>
            <p:cNvPicPr/>
            <p:nvPr/>
          </p:nvPicPr>
          <p:blipFill>
            <a:blip r:embed="rId21" cstate="print"/>
            <a:stretch>
              <a:fillRect/>
            </a:stretch>
          </p:blipFill>
          <p:spPr>
            <a:xfrm>
              <a:off x="1825630" y="832103"/>
              <a:ext cx="77723" cy="9144"/>
            </a:xfrm>
            <a:prstGeom prst="rect">
              <a:avLst/>
            </a:prstGeom>
          </p:spPr>
        </p:pic>
        <p:sp>
          <p:nvSpPr>
            <p:cNvPr id="36" name="object 36"/>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7" name="object 37"/>
          <p:cNvSpPr txBox="1"/>
          <p:nvPr/>
        </p:nvSpPr>
        <p:spPr>
          <a:xfrm>
            <a:off x="2186316" y="1447291"/>
            <a:ext cx="1179195" cy="1673860"/>
          </a:xfrm>
          <a:prstGeom prst="rect">
            <a:avLst/>
          </a:prstGeom>
        </p:spPr>
        <p:txBody>
          <a:bodyPr vert="horz" wrap="square" lIns="0" tIns="12700" rIns="0" bIns="0" rtlCol="0">
            <a:spAutoFit/>
          </a:bodyPr>
          <a:lstStyle/>
          <a:p>
            <a:pPr marR="39370" algn="ctr">
              <a:lnSpc>
                <a:spcPct val="100000"/>
              </a:lnSpc>
              <a:spcBef>
                <a:spcPts val="100"/>
              </a:spcBef>
            </a:pPr>
            <a:r>
              <a:rPr sz="4400" b="1" spc="-25" dirty="0" smtClean="0">
                <a:solidFill>
                  <a:srgbClr val="42E3EB"/>
                </a:solidFill>
                <a:latin typeface="Arial"/>
                <a:cs typeface="Arial"/>
              </a:rPr>
              <a:t>5</a:t>
            </a:r>
            <a:r>
              <a:rPr lang="ru-RU" sz="4400" b="1" spc="-25" dirty="0" smtClean="0">
                <a:solidFill>
                  <a:srgbClr val="42E3EB"/>
                </a:solidFill>
                <a:latin typeface="Arial"/>
                <a:cs typeface="Arial"/>
              </a:rPr>
              <a:t>0</a:t>
            </a:r>
            <a:endParaRPr sz="4400" dirty="0">
              <a:latin typeface="Arial"/>
              <a:cs typeface="Arial"/>
            </a:endParaRPr>
          </a:p>
          <a:p>
            <a:pPr marL="12700" marR="5080" indent="1270" algn="ctr">
              <a:lnSpc>
                <a:spcPct val="100000"/>
              </a:lnSpc>
              <a:spcBef>
                <a:spcPts val="3735"/>
              </a:spcBef>
            </a:pPr>
            <a:r>
              <a:rPr sz="1100" spc="-10" dirty="0">
                <a:solidFill>
                  <a:srgbClr val="007EAC"/>
                </a:solidFill>
                <a:latin typeface="Microsoft Sans Serif"/>
                <a:cs typeface="Microsoft Sans Serif"/>
              </a:rPr>
              <a:t>Муниципальных</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образовательных</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учреждений</a:t>
            </a:r>
            <a:endParaRPr sz="1100" dirty="0">
              <a:latin typeface="Microsoft Sans Serif"/>
              <a:cs typeface="Microsoft Sans Serif"/>
            </a:endParaRPr>
          </a:p>
        </p:txBody>
      </p:sp>
      <p:sp>
        <p:nvSpPr>
          <p:cNvPr id="38" name="object 38"/>
          <p:cNvSpPr txBox="1"/>
          <p:nvPr/>
        </p:nvSpPr>
        <p:spPr>
          <a:xfrm>
            <a:off x="5686943" y="1447291"/>
            <a:ext cx="877569" cy="1715135"/>
          </a:xfrm>
          <a:prstGeom prst="rect">
            <a:avLst/>
          </a:prstGeom>
        </p:spPr>
        <p:txBody>
          <a:bodyPr vert="horz" wrap="square" lIns="0" tIns="12700" rIns="0" bIns="0" rtlCol="0">
            <a:spAutoFit/>
          </a:bodyPr>
          <a:lstStyle/>
          <a:p>
            <a:pPr marL="113030">
              <a:lnSpc>
                <a:spcPct val="100000"/>
              </a:lnSpc>
              <a:spcBef>
                <a:spcPts val="100"/>
              </a:spcBef>
            </a:pPr>
            <a:r>
              <a:rPr lang="ru-RU" sz="4400" b="1" spc="-25" dirty="0" smtClean="0">
                <a:solidFill>
                  <a:srgbClr val="58C0D5"/>
                </a:solidFill>
                <a:latin typeface="Arial"/>
                <a:cs typeface="Arial"/>
              </a:rPr>
              <a:t>19</a:t>
            </a:r>
            <a:endParaRPr sz="4400" dirty="0">
              <a:latin typeface="Arial"/>
              <a:cs typeface="Arial"/>
            </a:endParaRPr>
          </a:p>
          <a:p>
            <a:pPr marL="12700" marR="5080" indent="22860" algn="just">
              <a:lnSpc>
                <a:spcPct val="100000"/>
              </a:lnSpc>
              <a:spcBef>
                <a:spcPts val="4059"/>
              </a:spcBef>
            </a:pPr>
            <a:r>
              <a:rPr sz="1100" spc="-10" dirty="0">
                <a:solidFill>
                  <a:srgbClr val="007EAC"/>
                </a:solidFill>
                <a:latin typeface="Microsoft Sans Serif"/>
                <a:cs typeface="Microsoft Sans Serif"/>
              </a:rPr>
              <a:t>Учреждений</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дошкольного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образования</a:t>
            </a:r>
            <a:endParaRPr sz="1100" dirty="0">
              <a:latin typeface="Microsoft Sans Serif"/>
              <a:cs typeface="Microsoft Sans Serif"/>
            </a:endParaRPr>
          </a:p>
        </p:txBody>
      </p:sp>
      <p:sp>
        <p:nvSpPr>
          <p:cNvPr id="39" name="object 39"/>
          <p:cNvSpPr txBox="1"/>
          <p:nvPr/>
        </p:nvSpPr>
        <p:spPr>
          <a:xfrm>
            <a:off x="3998352" y="1447291"/>
            <a:ext cx="864869" cy="1694814"/>
          </a:xfrm>
          <a:prstGeom prst="rect">
            <a:avLst/>
          </a:prstGeom>
        </p:spPr>
        <p:txBody>
          <a:bodyPr vert="horz" wrap="square" lIns="0" tIns="12700" rIns="0" bIns="0" rtlCol="0">
            <a:spAutoFit/>
          </a:bodyPr>
          <a:lstStyle/>
          <a:p>
            <a:pPr marL="161925">
              <a:lnSpc>
                <a:spcPct val="100000"/>
              </a:lnSpc>
              <a:spcBef>
                <a:spcPts val="100"/>
              </a:spcBef>
            </a:pPr>
            <a:r>
              <a:rPr sz="4400" b="1" spc="-25" dirty="0">
                <a:solidFill>
                  <a:srgbClr val="FFFFFF"/>
                </a:solidFill>
                <a:latin typeface="Arial"/>
                <a:cs typeface="Arial"/>
              </a:rPr>
              <a:t>24</a:t>
            </a:r>
            <a:endParaRPr sz="4400">
              <a:latin typeface="Arial"/>
              <a:cs typeface="Arial"/>
            </a:endParaRPr>
          </a:p>
          <a:p>
            <a:pPr marL="12700" marR="5080" indent="1905" algn="ctr">
              <a:lnSpc>
                <a:spcPct val="100000"/>
              </a:lnSpc>
              <a:spcBef>
                <a:spcPts val="3900"/>
              </a:spcBef>
            </a:pPr>
            <a:r>
              <a:rPr sz="1100" spc="-10" dirty="0">
                <a:solidFill>
                  <a:srgbClr val="007EAC"/>
                </a:solidFill>
                <a:latin typeface="Microsoft Sans Serif"/>
                <a:cs typeface="Microsoft Sans Serif"/>
              </a:rPr>
              <a:t>Учреждений</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общего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образования</a:t>
            </a:r>
            <a:endParaRPr sz="1100">
              <a:latin typeface="Microsoft Sans Serif"/>
              <a:cs typeface="Microsoft Sans Serif"/>
            </a:endParaRPr>
          </a:p>
        </p:txBody>
      </p:sp>
      <p:sp>
        <p:nvSpPr>
          <p:cNvPr id="40" name="object 40"/>
          <p:cNvSpPr txBox="1"/>
          <p:nvPr/>
        </p:nvSpPr>
        <p:spPr>
          <a:xfrm>
            <a:off x="7252090" y="1453387"/>
            <a:ext cx="1159510" cy="1707514"/>
          </a:xfrm>
          <a:prstGeom prst="rect">
            <a:avLst/>
          </a:prstGeom>
        </p:spPr>
        <p:txBody>
          <a:bodyPr vert="horz" wrap="square" lIns="0" tIns="12700" rIns="0" bIns="0" rtlCol="0">
            <a:spAutoFit/>
          </a:bodyPr>
          <a:lstStyle/>
          <a:p>
            <a:pPr marR="59690" algn="ctr">
              <a:lnSpc>
                <a:spcPct val="100000"/>
              </a:lnSpc>
              <a:spcBef>
                <a:spcPts val="100"/>
              </a:spcBef>
            </a:pPr>
            <a:r>
              <a:rPr lang="ru-RU" sz="4400" dirty="0" smtClean="0">
                <a:latin typeface="Arial"/>
                <a:cs typeface="Arial"/>
              </a:rPr>
              <a:t>7</a:t>
            </a:r>
            <a:endParaRPr sz="4400" dirty="0">
              <a:latin typeface="Arial"/>
              <a:cs typeface="Arial"/>
            </a:endParaRPr>
          </a:p>
          <a:p>
            <a:pPr marL="12700" marR="5080" algn="ctr">
              <a:lnSpc>
                <a:spcPct val="100000"/>
              </a:lnSpc>
              <a:spcBef>
                <a:spcPts val="4000"/>
              </a:spcBef>
            </a:pPr>
            <a:r>
              <a:rPr sz="1100" spc="-10" dirty="0">
                <a:solidFill>
                  <a:srgbClr val="007EAC"/>
                </a:solidFill>
                <a:latin typeface="Microsoft Sans Serif"/>
                <a:cs typeface="Microsoft Sans Serif"/>
              </a:rPr>
              <a:t>Учреждений</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дополнительного</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образования</a:t>
            </a:r>
            <a:endParaRPr sz="1100" dirty="0">
              <a:latin typeface="Microsoft Sans Serif"/>
              <a:cs typeface="Microsoft Sans Serif"/>
            </a:endParaRPr>
          </a:p>
        </p:txBody>
      </p:sp>
      <p:sp>
        <p:nvSpPr>
          <p:cNvPr id="41" name="object 41"/>
          <p:cNvSpPr txBox="1"/>
          <p:nvPr/>
        </p:nvSpPr>
        <p:spPr>
          <a:xfrm>
            <a:off x="3981587" y="3256278"/>
            <a:ext cx="2676525" cy="100076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235675"/>
                </a:solidFill>
                <a:latin typeface="Microsoft Sans Serif"/>
                <a:cs typeface="Microsoft Sans Serif"/>
              </a:rPr>
              <a:t>1</a:t>
            </a:r>
            <a:r>
              <a:rPr sz="1600" spc="30" dirty="0">
                <a:solidFill>
                  <a:srgbClr val="235675"/>
                </a:solidFill>
                <a:latin typeface="Times New Roman"/>
                <a:cs typeface="Times New Roman"/>
              </a:rPr>
              <a:t> </a:t>
            </a:r>
            <a:r>
              <a:rPr sz="1400" spc="-10" dirty="0">
                <a:latin typeface="Microsoft Sans Serif"/>
                <a:cs typeface="Microsoft Sans Serif"/>
              </a:rPr>
              <a:t>гимназия</a:t>
            </a:r>
            <a:endParaRPr sz="1400">
              <a:latin typeface="Microsoft Sans Serif"/>
              <a:cs typeface="Microsoft Sans Serif"/>
            </a:endParaRPr>
          </a:p>
          <a:p>
            <a:pPr marL="12700">
              <a:lnSpc>
                <a:spcPct val="100000"/>
              </a:lnSpc>
            </a:pPr>
            <a:r>
              <a:rPr sz="1600" dirty="0">
                <a:solidFill>
                  <a:srgbClr val="235675"/>
                </a:solidFill>
                <a:latin typeface="Microsoft Sans Serif"/>
                <a:cs typeface="Microsoft Sans Serif"/>
              </a:rPr>
              <a:t>1</a:t>
            </a:r>
            <a:r>
              <a:rPr sz="1600" dirty="0">
                <a:solidFill>
                  <a:srgbClr val="235675"/>
                </a:solidFill>
                <a:latin typeface="Times New Roman"/>
                <a:cs typeface="Times New Roman"/>
              </a:rPr>
              <a:t> </a:t>
            </a:r>
            <a:r>
              <a:rPr sz="1400" dirty="0">
                <a:latin typeface="Microsoft Sans Serif"/>
                <a:cs typeface="Microsoft Sans Serif"/>
              </a:rPr>
              <a:t>начальная</a:t>
            </a:r>
            <a:r>
              <a:rPr sz="1400" spc="-20" dirty="0">
                <a:latin typeface="Times New Roman"/>
                <a:cs typeface="Times New Roman"/>
              </a:rPr>
              <a:t> </a:t>
            </a:r>
            <a:r>
              <a:rPr sz="1400" spc="-25" dirty="0">
                <a:latin typeface="Microsoft Sans Serif"/>
                <a:cs typeface="Microsoft Sans Serif"/>
              </a:rPr>
              <a:t>школа-</a:t>
            </a:r>
            <a:r>
              <a:rPr sz="1400" spc="-20" dirty="0">
                <a:latin typeface="Microsoft Sans Serif"/>
                <a:cs typeface="Microsoft Sans Serif"/>
              </a:rPr>
              <a:t>детский</a:t>
            </a:r>
            <a:r>
              <a:rPr sz="1400" spc="-20" dirty="0">
                <a:latin typeface="Times New Roman"/>
                <a:cs typeface="Times New Roman"/>
              </a:rPr>
              <a:t> </a:t>
            </a:r>
            <a:r>
              <a:rPr sz="1400" spc="-25" dirty="0">
                <a:latin typeface="Microsoft Sans Serif"/>
                <a:cs typeface="Microsoft Sans Serif"/>
              </a:rPr>
              <a:t>сад</a:t>
            </a:r>
            <a:endParaRPr sz="1400">
              <a:latin typeface="Microsoft Sans Serif"/>
              <a:cs typeface="Microsoft Sans Serif"/>
            </a:endParaRPr>
          </a:p>
          <a:p>
            <a:pPr marL="12700">
              <a:lnSpc>
                <a:spcPct val="100000"/>
              </a:lnSpc>
            </a:pPr>
            <a:r>
              <a:rPr sz="1600" dirty="0">
                <a:solidFill>
                  <a:srgbClr val="235675"/>
                </a:solidFill>
                <a:latin typeface="Microsoft Sans Serif"/>
                <a:cs typeface="Microsoft Sans Serif"/>
              </a:rPr>
              <a:t>18</a:t>
            </a:r>
            <a:r>
              <a:rPr sz="1600" spc="-5" dirty="0">
                <a:solidFill>
                  <a:srgbClr val="235675"/>
                </a:solidFill>
                <a:latin typeface="Times New Roman"/>
                <a:cs typeface="Times New Roman"/>
              </a:rPr>
              <a:t> </a:t>
            </a:r>
            <a:r>
              <a:rPr sz="1400" dirty="0">
                <a:latin typeface="Microsoft Sans Serif"/>
                <a:cs typeface="Microsoft Sans Serif"/>
              </a:rPr>
              <a:t>средних</a:t>
            </a:r>
            <a:r>
              <a:rPr sz="1400" dirty="0">
                <a:latin typeface="Times New Roman"/>
                <a:cs typeface="Times New Roman"/>
              </a:rPr>
              <a:t> </a:t>
            </a:r>
            <a:r>
              <a:rPr sz="1400" spc="-20" dirty="0">
                <a:latin typeface="Microsoft Sans Serif"/>
                <a:cs typeface="Microsoft Sans Serif"/>
              </a:rPr>
              <a:t>школ</a:t>
            </a:r>
            <a:endParaRPr sz="1400">
              <a:latin typeface="Microsoft Sans Serif"/>
              <a:cs typeface="Microsoft Sans Serif"/>
            </a:endParaRPr>
          </a:p>
          <a:p>
            <a:pPr marL="12700">
              <a:lnSpc>
                <a:spcPct val="100000"/>
              </a:lnSpc>
            </a:pPr>
            <a:r>
              <a:rPr sz="1600" dirty="0">
                <a:solidFill>
                  <a:srgbClr val="235675"/>
                </a:solidFill>
                <a:latin typeface="Microsoft Sans Serif"/>
                <a:cs typeface="Microsoft Sans Serif"/>
              </a:rPr>
              <a:t>4</a:t>
            </a:r>
            <a:r>
              <a:rPr sz="1600" spc="25" dirty="0">
                <a:solidFill>
                  <a:srgbClr val="235675"/>
                </a:solidFill>
                <a:latin typeface="Times New Roman"/>
                <a:cs typeface="Times New Roman"/>
              </a:rPr>
              <a:t> </a:t>
            </a:r>
            <a:r>
              <a:rPr sz="1400" dirty="0">
                <a:latin typeface="Microsoft Sans Serif"/>
                <a:cs typeface="Microsoft Sans Serif"/>
              </a:rPr>
              <a:t>основных</a:t>
            </a:r>
            <a:r>
              <a:rPr sz="1400" spc="20" dirty="0">
                <a:latin typeface="Times New Roman"/>
                <a:cs typeface="Times New Roman"/>
              </a:rPr>
              <a:t> </a:t>
            </a:r>
            <a:r>
              <a:rPr sz="1400" spc="-20" dirty="0">
                <a:latin typeface="Microsoft Sans Serif"/>
                <a:cs typeface="Microsoft Sans Serif"/>
              </a:rPr>
              <a:t>школы</a:t>
            </a:r>
            <a:endParaRPr sz="1400">
              <a:latin typeface="Microsoft Sans Serif"/>
              <a:cs typeface="Microsoft Sans Serif"/>
            </a:endParaRPr>
          </a:p>
        </p:txBody>
      </p:sp>
      <p:grpSp>
        <p:nvGrpSpPr>
          <p:cNvPr id="42" name="object 42"/>
          <p:cNvGrpSpPr/>
          <p:nvPr/>
        </p:nvGrpSpPr>
        <p:grpSpPr>
          <a:xfrm>
            <a:off x="1566550" y="2517647"/>
            <a:ext cx="7559040" cy="5038725"/>
            <a:chOff x="1566550" y="2517647"/>
            <a:chExt cx="7559040" cy="5038725"/>
          </a:xfrm>
        </p:grpSpPr>
        <p:pic>
          <p:nvPicPr>
            <p:cNvPr id="43" name="object 43"/>
            <p:cNvPicPr/>
            <p:nvPr/>
          </p:nvPicPr>
          <p:blipFill>
            <a:blip r:embed="rId22" cstate="print"/>
            <a:stretch>
              <a:fillRect/>
            </a:stretch>
          </p:blipFill>
          <p:spPr>
            <a:xfrm>
              <a:off x="1593982" y="4462272"/>
              <a:ext cx="7531607" cy="573023"/>
            </a:xfrm>
            <a:prstGeom prst="rect">
              <a:avLst/>
            </a:prstGeom>
          </p:spPr>
        </p:pic>
        <p:pic>
          <p:nvPicPr>
            <p:cNvPr id="44" name="object 44"/>
            <p:cNvPicPr/>
            <p:nvPr/>
          </p:nvPicPr>
          <p:blipFill>
            <a:blip r:embed="rId23" cstate="print"/>
            <a:stretch>
              <a:fillRect/>
            </a:stretch>
          </p:blipFill>
          <p:spPr>
            <a:xfrm>
              <a:off x="2516002" y="2517647"/>
              <a:ext cx="566927" cy="54863"/>
            </a:xfrm>
            <a:prstGeom prst="rect">
              <a:avLst/>
            </a:prstGeom>
          </p:spPr>
        </p:pic>
        <p:pic>
          <p:nvPicPr>
            <p:cNvPr id="45" name="object 45"/>
            <p:cNvPicPr/>
            <p:nvPr/>
          </p:nvPicPr>
          <p:blipFill>
            <a:blip r:embed="rId24" cstate="print"/>
            <a:stretch>
              <a:fillRect/>
            </a:stretch>
          </p:blipFill>
          <p:spPr>
            <a:xfrm>
              <a:off x="4152778" y="2517647"/>
              <a:ext cx="630936" cy="68579"/>
            </a:xfrm>
            <a:prstGeom prst="rect">
              <a:avLst/>
            </a:prstGeom>
          </p:spPr>
        </p:pic>
        <p:pic>
          <p:nvPicPr>
            <p:cNvPr id="46" name="object 46"/>
            <p:cNvPicPr/>
            <p:nvPr/>
          </p:nvPicPr>
          <p:blipFill>
            <a:blip r:embed="rId25" cstate="print"/>
            <a:stretch>
              <a:fillRect/>
            </a:stretch>
          </p:blipFill>
          <p:spPr>
            <a:xfrm>
              <a:off x="5812414" y="2517647"/>
              <a:ext cx="649223" cy="70104"/>
            </a:xfrm>
            <a:prstGeom prst="rect">
              <a:avLst/>
            </a:prstGeom>
          </p:spPr>
        </p:pic>
        <p:pic>
          <p:nvPicPr>
            <p:cNvPr id="47" name="object 47"/>
            <p:cNvPicPr/>
            <p:nvPr/>
          </p:nvPicPr>
          <p:blipFill>
            <a:blip r:embed="rId26" cstate="print"/>
            <a:stretch>
              <a:fillRect/>
            </a:stretch>
          </p:blipFill>
          <p:spPr>
            <a:xfrm>
              <a:off x="7453761" y="2517647"/>
              <a:ext cx="699516" cy="83820"/>
            </a:xfrm>
            <a:prstGeom prst="rect">
              <a:avLst/>
            </a:prstGeom>
          </p:spPr>
        </p:pic>
        <p:pic>
          <p:nvPicPr>
            <p:cNvPr id="48" name="object 48"/>
            <p:cNvPicPr/>
            <p:nvPr/>
          </p:nvPicPr>
          <p:blipFill>
            <a:blip r:embed="rId27" cstate="print"/>
            <a:stretch>
              <a:fillRect/>
            </a:stretch>
          </p:blipFill>
          <p:spPr>
            <a:xfrm>
              <a:off x="1566550" y="5036819"/>
              <a:ext cx="7559039" cy="2519171"/>
            </a:xfrm>
            <a:prstGeom prst="rect">
              <a:avLst/>
            </a:prstGeom>
          </p:spPr>
        </p:pic>
        <p:sp>
          <p:nvSpPr>
            <p:cNvPr id="49" name="object 49"/>
            <p:cNvSpPr/>
            <p:nvPr/>
          </p:nvSpPr>
          <p:spPr>
            <a:xfrm>
              <a:off x="1779910" y="6590538"/>
              <a:ext cx="5367655" cy="5080"/>
            </a:xfrm>
            <a:custGeom>
              <a:avLst/>
              <a:gdLst/>
              <a:ahLst/>
              <a:cxnLst/>
              <a:rect l="l" t="t" r="r" b="b"/>
              <a:pathLst>
                <a:path w="5367655" h="5079">
                  <a:moveTo>
                    <a:pt x="0" y="0"/>
                  </a:moveTo>
                  <a:lnTo>
                    <a:pt x="5367528" y="0"/>
                  </a:lnTo>
                </a:path>
                <a:path w="5367655" h="5079">
                  <a:moveTo>
                    <a:pt x="0" y="4571"/>
                  </a:moveTo>
                  <a:lnTo>
                    <a:pt x="5367528" y="4571"/>
                  </a:lnTo>
                </a:path>
              </a:pathLst>
            </a:custGeom>
            <a:ln w="4572">
              <a:solidFill>
                <a:srgbClr val="FEFEFA"/>
              </a:solidFill>
            </a:ln>
          </p:spPr>
          <p:txBody>
            <a:bodyPr wrap="square" lIns="0" tIns="0" rIns="0" bIns="0" rtlCol="0"/>
            <a:lstStyle/>
            <a:p>
              <a:endParaRPr/>
            </a:p>
          </p:txBody>
        </p:sp>
        <p:pic>
          <p:nvPicPr>
            <p:cNvPr id="50" name="object 50"/>
            <p:cNvPicPr/>
            <p:nvPr/>
          </p:nvPicPr>
          <p:blipFill>
            <a:blip r:embed="rId28" cstate="print"/>
            <a:stretch>
              <a:fillRect/>
            </a:stretch>
          </p:blipFill>
          <p:spPr>
            <a:xfrm>
              <a:off x="1593982" y="5036819"/>
              <a:ext cx="7531607" cy="833628"/>
            </a:xfrm>
            <a:prstGeom prst="rect">
              <a:avLst/>
            </a:prstGeom>
          </p:spPr>
        </p:pic>
        <p:sp>
          <p:nvSpPr>
            <p:cNvPr id="51" name="object 51"/>
            <p:cNvSpPr/>
            <p:nvPr/>
          </p:nvSpPr>
          <p:spPr>
            <a:xfrm>
              <a:off x="1593982" y="5824727"/>
              <a:ext cx="7499984" cy="0"/>
            </a:xfrm>
            <a:custGeom>
              <a:avLst/>
              <a:gdLst/>
              <a:ahLst/>
              <a:cxnLst/>
              <a:rect l="l" t="t" r="r" b="b"/>
              <a:pathLst>
                <a:path w="7499984">
                  <a:moveTo>
                    <a:pt x="0" y="0"/>
                  </a:moveTo>
                  <a:lnTo>
                    <a:pt x="7499604" y="0"/>
                  </a:lnTo>
                </a:path>
              </a:pathLst>
            </a:custGeom>
            <a:ln w="6095">
              <a:solidFill>
                <a:srgbClr val="C9F8F8"/>
              </a:solidFill>
            </a:ln>
          </p:spPr>
          <p:txBody>
            <a:bodyPr wrap="square" lIns="0" tIns="0" rIns="0" bIns="0" rtlCol="0"/>
            <a:lstStyle/>
            <a:p>
              <a:endParaRPr/>
            </a:p>
          </p:txBody>
        </p:sp>
      </p:grpSp>
      <p:sp>
        <p:nvSpPr>
          <p:cNvPr id="52" name="object 52"/>
          <p:cNvSpPr txBox="1"/>
          <p:nvPr/>
        </p:nvSpPr>
        <p:spPr>
          <a:xfrm>
            <a:off x="1729116" y="3273042"/>
            <a:ext cx="1825625" cy="990015"/>
          </a:xfrm>
          <a:prstGeom prst="rect">
            <a:avLst/>
          </a:prstGeom>
        </p:spPr>
        <p:txBody>
          <a:bodyPr vert="horz" wrap="square" lIns="0" tIns="12700" rIns="0" bIns="0" rtlCol="0">
            <a:spAutoFit/>
          </a:bodyPr>
          <a:lstStyle/>
          <a:p>
            <a:pPr marL="280670" marR="173355" indent="275590">
              <a:lnSpc>
                <a:spcPct val="100000"/>
              </a:lnSpc>
              <a:spcBef>
                <a:spcPts val="100"/>
              </a:spcBef>
            </a:pPr>
            <a:r>
              <a:rPr sz="1800" spc="-10" dirty="0">
                <a:solidFill>
                  <a:srgbClr val="007EAC"/>
                </a:solidFill>
                <a:latin typeface="Microsoft Sans Serif"/>
                <a:cs typeface="Microsoft Sans Serif"/>
              </a:rPr>
              <a:t>Общее</a:t>
            </a:r>
            <a:r>
              <a:rPr sz="1800" spc="-10" dirty="0">
                <a:solidFill>
                  <a:srgbClr val="007EAC"/>
                </a:solidFill>
                <a:latin typeface="Times New Roman"/>
                <a:cs typeface="Times New Roman"/>
              </a:rPr>
              <a:t> </a:t>
            </a:r>
            <a:r>
              <a:rPr sz="1800" spc="-25" dirty="0">
                <a:solidFill>
                  <a:srgbClr val="007EAC"/>
                </a:solidFill>
                <a:latin typeface="Microsoft Sans Serif"/>
                <a:cs typeface="Microsoft Sans Serif"/>
              </a:rPr>
              <a:t>образование</a:t>
            </a:r>
            <a:endParaRPr sz="1800" dirty="0">
              <a:latin typeface="Microsoft Sans Serif"/>
              <a:cs typeface="Microsoft Sans Serif"/>
            </a:endParaRPr>
          </a:p>
          <a:p>
            <a:pPr algn="ctr">
              <a:lnSpc>
                <a:spcPts val="1425"/>
              </a:lnSpc>
            </a:pPr>
            <a:r>
              <a:rPr sz="1200" dirty="0" err="1">
                <a:latin typeface="Microsoft Sans Serif"/>
                <a:cs typeface="Microsoft Sans Serif"/>
              </a:rPr>
              <a:t>Численность</a:t>
            </a:r>
            <a:r>
              <a:rPr sz="1200" spc="-65" dirty="0">
                <a:latin typeface="Times New Roman"/>
                <a:cs typeface="Times New Roman"/>
              </a:rPr>
              <a:t> </a:t>
            </a:r>
            <a:r>
              <a:rPr lang="ru-RU" sz="1200" spc="-65" dirty="0" smtClean="0">
                <a:latin typeface="Times New Roman"/>
                <a:cs typeface="Times New Roman"/>
              </a:rPr>
              <a:t> </a:t>
            </a:r>
            <a:r>
              <a:rPr sz="1200" spc="-10" dirty="0" err="1" smtClean="0">
                <a:latin typeface="Microsoft Sans Serif"/>
                <a:cs typeface="Microsoft Sans Serif"/>
              </a:rPr>
              <a:t>школьников</a:t>
            </a:r>
            <a:endParaRPr sz="1200" dirty="0">
              <a:latin typeface="Microsoft Sans Serif"/>
              <a:cs typeface="Microsoft Sans Serif"/>
            </a:endParaRPr>
          </a:p>
          <a:p>
            <a:pPr marL="17780" algn="ctr">
              <a:lnSpc>
                <a:spcPts val="1920"/>
              </a:lnSpc>
            </a:pPr>
            <a:r>
              <a:rPr sz="1600" b="1" dirty="0" smtClean="0">
                <a:solidFill>
                  <a:srgbClr val="235675"/>
                </a:solidFill>
                <a:latin typeface="Arial"/>
                <a:cs typeface="Arial"/>
              </a:rPr>
              <a:t>5</a:t>
            </a:r>
            <a:r>
              <a:rPr lang="ru-RU" sz="1600" b="1" dirty="0" smtClean="0">
                <a:solidFill>
                  <a:srgbClr val="235675"/>
                </a:solidFill>
                <a:latin typeface="Arial"/>
                <a:cs typeface="Arial"/>
              </a:rPr>
              <a:t>006</a:t>
            </a:r>
            <a:r>
              <a:rPr sz="1600" spc="20" dirty="0" smtClean="0">
                <a:solidFill>
                  <a:srgbClr val="235675"/>
                </a:solidFill>
                <a:latin typeface="Times New Roman"/>
                <a:cs typeface="Times New Roman"/>
              </a:rPr>
              <a:t> </a:t>
            </a:r>
            <a:r>
              <a:rPr sz="1200" spc="-20" dirty="0">
                <a:latin typeface="Microsoft Sans Serif"/>
                <a:cs typeface="Microsoft Sans Serif"/>
              </a:rPr>
              <a:t>чел.</a:t>
            </a:r>
            <a:endParaRPr sz="1200" dirty="0">
              <a:latin typeface="Microsoft Sans Serif"/>
              <a:cs typeface="Microsoft Sans Serif"/>
            </a:endParaRPr>
          </a:p>
        </p:txBody>
      </p:sp>
      <p:sp>
        <p:nvSpPr>
          <p:cNvPr id="57" name="object 57"/>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25</a:t>
            </a:fld>
            <a:endParaRPr spc="-25" dirty="0"/>
          </a:p>
        </p:txBody>
      </p:sp>
      <p:sp>
        <p:nvSpPr>
          <p:cNvPr id="53" name="object 53"/>
          <p:cNvSpPr txBox="1"/>
          <p:nvPr/>
        </p:nvSpPr>
        <p:spPr>
          <a:xfrm>
            <a:off x="1974480" y="5909561"/>
            <a:ext cx="1388745" cy="574040"/>
          </a:xfrm>
          <a:prstGeom prst="rect">
            <a:avLst/>
          </a:prstGeom>
        </p:spPr>
        <p:txBody>
          <a:bodyPr vert="horz" wrap="square" lIns="0" tIns="12700" rIns="0" bIns="0" rtlCol="0">
            <a:spAutoFit/>
          </a:bodyPr>
          <a:lstStyle/>
          <a:p>
            <a:pPr marL="12700" marR="5080" indent="17780">
              <a:lnSpc>
                <a:spcPct val="100000"/>
              </a:lnSpc>
              <a:spcBef>
                <a:spcPts val="100"/>
              </a:spcBef>
            </a:pPr>
            <a:r>
              <a:rPr sz="1800" spc="-20" dirty="0">
                <a:solidFill>
                  <a:srgbClr val="007EAC"/>
                </a:solidFill>
                <a:latin typeface="Microsoft Sans Serif"/>
                <a:cs typeface="Microsoft Sans Serif"/>
              </a:rPr>
              <a:t>Дошкольное</a:t>
            </a:r>
            <a:r>
              <a:rPr sz="1800" spc="-20" dirty="0">
                <a:solidFill>
                  <a:srgbClr val="007EAC"/>
                </a:solidFill>
                <a:latin typeface="Times New Roman"/>
                <a:cs typeface="Times New Roman"/>
              </a:rPr>
              <a:t> </a:t>
            </a:r>
            <a:r>
              <a:rPr sz="1800" spc="-25" dirty="0">
                <a:solidFill>
                  <a:srgbClr val="007EAC"/>
                </a:solidFill>
                <a:latin typeface="Microsoft Sans Serif"/>
                <a:cs typeface="Microsoft Sans Serif"/>
              </a:rPr>
              <a:t>образование</a:t>
            </a:r>
            <a:endParaRPr sz="1800">
              <a:latin typeface="Microsoft Sans Serif"/>
              <a:cs typeface="Microsoft Sans Serif"/>
            </a:endParaRPr>
          </a:p>
        </p:txBody>
      </p:sp>
      <p:sp>
        <p:nvSpPr>
          <p:cNvPr id="54" name="object 54"/>
          <p:cNvSpPr txBox="1"/>
          <p:nvPr/>
        </p:nvSpPr>
        <p:spPr>
          <a:xfrm>
            <a:off x="3989208" y="4452618"/>
            <a:ext cx="4900930" cy="1452245"/>
          </a:xfrm>
          <a:prstGeom prst="rect">
            <a:avLst/>
          </a:prstGeom>
        </p:spPr>
        <p:txBody>
          <a:bodyPr vert="horz" wrap="square" lIns="0" tIns="12700" rIns="0" bIns="0" rtlCol="0">
            <a:spAutoFit/>
          </a:bodyPr>
          <a:lstStyle/>
          <a:p>
            <a:pPr marL="12700" marR="5080">
              <a:lnSpc>
                <a:spcPct val="130000"/>
              </a:lnSpc>
              <a:spcBef>
                <a:spcPts val="100"/>
              </a:spcBef>
            </a:pPr>
            <a:r>
              <a:rPr sz="1200" dirty="0">
                <a:latin typeface="Microsoft Sans Serif"/>
                <a:cs typeface="Microsoft Sans Serif"/>
              </a:rPr>
              <a:t>Центр</a:t>
            </a:r>
            <a:r>
              <a:rPr sz="1200" spc="-10" dirty="0">
                <a:latin typeface="Times New Roman"/>
                <a:cs typeface="Times New Roman"/>
              </a:rPr>
              <a:t> </a:t>
            </a:r>
            <a:r>
              <a:rPr sz="1200" spc="-20" dirty="0">
                <a:latin typeface="Microsoft Sans Serif"/>
                <a:cs typeface="Microsoft Sans Serif"/>
              </a:rPr>
              <a:t>детского</a:t>
            </a:r>
            <a:r>
              <a:rPr sz="1200" spc="-25" dirty="0">
                <a:latin typeface="Times New Roman"/>
                <a:cs typeface="Times New Roman"/>
              </a:rPr>
              <a:t> </a:t>
            </a:r>
            <a:r>
              <a:rPr sz="1200" spc="-10" dirty="0">
                <a:latin typeface="Microsoft Sans Serif"/>
                <a:cs typeface="Microsoft Sans Serif"/>
              </a:rPr>
              <a:t>творчества,</a:t>
            </a:r>
            <a:r>
              <a:rPr sz="1200" spc="-20" dirty="0">
                <a:latin typeface="Times New Roman"/>
                <a:cs typeface="Times New Roman"/>
              </a:rPr>
              <a:t> </a:t>
            </a:r>
            <a:r>
              <a:rPr sz="1200" spc="-25" dirty="0">
                <a:latin typeface="Microsoft Sans Serif"/>
                <a:cs typeface="Microsoft Sans Serif"/>
              </a:rPr>
              <a:t>Дом</a:t>
            </a:r>
            <a:r>
              <a:rPr sz="1200" dirty="0">
                <a:latin typeface="Times New Roman"/>
                <a:cs typeface="Times New Roman"/>
              </a:rPr>
              <a:t> </a:t>
            </a:r>
            <a:r>
              <a:rPr sz="1200" spc="-20" dirty="0">
                <a:latin typeface="Microsoft Sans Serif"/>
                <a:cs typeface="Microsoft Sans Serif"/>
              </a:rPr>
              <a:t>детского</a:t>
            </a:r>
            <a:r>
              <a:rPr sz="1200" spc="-25" dirty="0">
                <a:latin typeface="Times New Roman"/>
                <a:cs typeface="Times New Roman"/>
              </a:rPr>
              <a:t> </a:t>
            </a:r>
            <a:r>
              <a:rPr sz="1200" spc="-10" dirty="0">
                <a:latin typeface="Microsoft Sans Serif"/>
                <a:cs typeface="Microsoft Sans Serif"/>
              </a:rPr>
              <a:t>творчества,</a:t>
            </a:r>
            <a:r>
              <a:rPr sz="1200" spc="-20" dirty="0">
                <a:latin typeface="Times New Roman"/>
                <a:cs typeface="Times New Roman"/>
              </a:rPr>
              <a:t> </a:t>
            </a:r>
            <a:r>
              <a:rPr sz="1200" dirty="0">
                <a:latin typeface="Microsoft Sans Serif"/>
                <a:cs typeface="Microsoft Sans Serif"/>
              </a:rPr>
              <a:t>Станция</a:t>
            </a:r>
            <a:r>
              <a:rPr sz="1200" spc="5" dirty="0">
                <a:latin typeface="Times New Roman"/>
                <a:cs typeface="Times New Roman"/>
              </a:rPr>
              <a:t> </a:t>
            </a:r>
            <a:r>
              <a:rPr sz="1200" spc="-20" dirty="0">
                <a:latin typeface="Microsoft Sans Serif"/>
                <a:cs typeface="Microsoft Sans Serif"/>
              </a:rPr>
              <a:t>юных</a:t>
            </a:r>
            <a:r>
              <a:rPr sz="1200" spc="-20" dirty="0">
                <a:latin typeface="Times New Roman"/>
                <a:cs typeface="Times New Roman"/>
              </a:rPr>
              <a:t> </a:t>
            </a:r>
            <a:r>
              <a:rPr sz="1200" spc="-10" dirty="0">
                <a:latin typeface="Microsoft Sans Serif"/>
                <a:cs typeface="Microsoft Sans Serif"/>
              </a:rPr>
              <a:t>натуралистов,</a:t>
            </a:r>
            <a:r>
              <a:rPr sz="1200" spc="-20" dirty="0">
                <a:latin typeface="Times New Roman"/>
                <a:cs typeface="Times New Roman"/>
              </a:rPr>
              <a:t> </a:t>
            </a:r>
            <a:r>
              <a:rPr sz="1200" dirty="0">
                <a:latin typeface="Microsoft Sans Serif"/>
                <a:cs typeface="Microsoft Sans Serif"/>
              </a:rPr>
              <a:t>Детско–юношеская</a:t>
            </a:r>
            <a:r>
              <a:rPr sz="1200" spc="-35" dirty="0">
                <a:latin typeface="Times New Roman"/>
                <a:cs typeface="Times New Roman"/>
              </a:rPr>
              <a:t> </a:t>
            </a:r>
            <a:r>
              <a:rPr sz="1200" dirty="0">
                <a:latin typeface="Microsoft Sans Serif"/>
                <a:cs typeface="Microsoft Sans Serif"/>
              </a:rPr>
              <a:t>спортивная</a:t>
            </a:r>
            <a:r>
              <a:rPr sz="1200" spc="-5" dirty="0">
                <a:latin typeface="Times New Roman"/>
                <a:cs typeface="Times New Roman"/>
              </a:rPr>
              <a:t> </a:t>
            </a:r>
            <a:r>
              <a:rPr sz="1200" spc="-10" dirty="0">
                <a:latin typeface="Microsoft Sans Serif"/>
                <a:cs typeface="Microsoft Sans Serif"/>
              </a:rPr>
              <a:t>школа,</a:t>
            </a:r>
            <a:r>
              <a:rPr sz="1200" spc="-10" dirty="0">
                <a:latin typeface="Times New Roman"/>
                <a:cs typeface="Times New Roman"/>
              </a:rPr>
              <a:t> </a:t>
            </a:r>
            <a:r>
              <a:rPr sz="1200" spc="-10" dirty="0">
                <a:latin typeface="Microsoft Sans Serif"/>
                <a:cs typeface="Microsoft Sans Serif"/>
              </a:rPr>
              <a:t>Детско-</a:t>
            </a:r>
            <a:r>
              <a:rPr sz="1200" spc="-10" dirty="0">
                <a:latin typeface="Times New Roman"/>
                <a:cs typeface="Times New Roman"/>
              </a:rPr>
              <a:t> </a:t>
            </a:r>
            <a:r>
              <a:rPr sz="1200" spc="-10" dirty="0">
                <a:latin typeface="Microsoft Sans Serif"/>
                <a:cs typeface="Microsoft Sans Serif"/>
              </a:rPr>
              <a:t>юношеская</a:t>
            </a:r>
            <a:r>
              <a:rPr sz="1200" spc="10" dirty="0">
                <a:latin typeface="Times New Roman"/>
                <a:cs typeface="Times New Roman"/>
              </a:rPr>
              <a:t> </a:t>
            </a:r>
            <a:r>
              <a:rPr sz="1200" dirty="0">
                <a:latin typeface="Microsoft Sans Serif"/>
                <a:cs typeface="Microsoft Sans Serif"/>
              </a:rPr>
              <a:t>конно–спортивная</a:t>
            </a:r>
            <a:r>
              <a:rPr sz="1200" spc="15" dirty="0">
                <a:latin typeface="Times New Roman"/>
                <a:cs typeface="Times New Roman"/>
              </a:rPr>
              <a:t> </a:t>
            </a:r>
            <a:r>
              <a:rPr sz="1200" spc="-10" dirty="0">
                <a:latin typeface="Microsoft Sans Serif"/>
                <a:cs typeface="Microsoft Sans Serif"/>
              </a:rPr>
              <a:t>школа,</a:t>
            </a:r>
            <a:r>
              <a:rPr sz="1200" spc="30" dirty="0">
                <a:latin typeface="Times New Roman"/>
                <a:cs typeface="Times New Roman"/>
              </a:rPr>
              <a:t> </a:t>
            </a:r>
            <a:r>
              <a:rPr sz="1200" spc="-30" dirty="0">
                <a:latin typeface="Microsoft Sans Serif"/>
                <a:cs typeface="Microsoft Sans Serif"/>
              </a:rPr>
              <a:t>Детский</a:t>
            </a:r>
            <a:r>
              <a:rPr sz="1200" spc="50" dirty="0">
                <a:latin typeface="Times New Roman"/>
                <a:cs typeface="Times New Roman"/>
              </a:rPr>
              <a:t> </a:t>
            </a:r>
            <a:r>
              <a:rPr sz="1200" spc="-10" dirty="0">
                <a:latin typeface="Microsoft Sans Serif"/>
                <a:cs typeface="Microsoft Sans Serif"/>
              </a:rPr>
              <a:t>оздоровительно-</a:t>
            </a:r>
            <a:r>
              <a:rPr sz="1200" spc="-10" dirty="0">
                <a:latin typeface="Times New Roman"/>
                <a:cs typeface="Times New Roman"/>
              </a:rPr>
              <a:t> </a:t>
            </a:r>
            <a:r>
              <a:rPr sz="1200" spc="-20" dirty="0">
                <a:latin typeface="Microsoft Sans Serif"/>
                <a:cs typeface="Microsoft Sans Serif"/>
              </a:rPr>
              <a:t>образовательный</a:t>
            </a:r>
            <a:r>
              <a:rPr sz="1200" spc="-20" dirty="0">
                <a:latin typeface="Times New Roman"/>
                <a:cs typeface="Times New Roman"/>
              </a:rPr>
              <a:t> </a:t>
            </a:r>
            <a:r>
              <a:rPr sz="1200" dirty="0">
                <a:latin typeface="Microsoft Sans Serif"/>
                <a:cs typeface="Microsoft Sans Serif"/>
              </a:rPr>
              <a:t>центр</a:t>
            </a:r>
            <a:r>
              <a:rPr sz="1200" spc="10" dirty="0">
                <a:latin typeface="Times New Roman"/>
                <a:cs typeface="Times New Roman"/>
              </a:rPr>
              <a:t> </a:t>
            </a:r>
            <a:r>
              <a:rPr sz="1200" dirty="0">
                <a:latin typeface="Microsoft Sans Serif"/>
                <a:cs typeface="Microsoft Sans Serif"/>
              </a:rPr>
              <a:t>(плавание),</a:t>
            </a:r>
            <a:r>
              <a:rPr sz="1200" spc="10" dirty="0">
                <a:latin typeface="Times New Roman"/>
                <a:cs typeface="Times New Roman"/>
              </a:rPr>
              <a:t> </a:t>
            </a:r>
            <a:r>
              <a:rPr sz="1200" spc="-30" dirty="0">
                <a:latin typeface="Microsoft Sans Serif"/>
                <a:cs typeface="Microsoft Sans Serif"/>
              </a:rPr>
              <a:t>МБУДО</a:t>
            </a:r>
            <a:r>
              <a:rPr sz="1200" spc="10" dirty="0">
                <a:latin typeface="Times New Roman"/>
                <a:cs typeface="Times New Roman"/>
              </a:rPr>
              <a:t> </a:t>
            </a:r>
            <a:r>
              <a:rPr sz="1200" spc="-10" dirty="0">
                <a:latin typeface="Microsoft Sans Serif"/>
                <a:cs typeface="Microsoft Sans Serif"/>
              </a:rPr>
              <a:t>«Сафоновская</a:t>
            </a:r>
            <a:r>
              <a:rPr sz="1200" spc="-20" dirty="0">
                <a:latin typeface="Times New Roman"/>
                <a:cs typeface="Times New Roman"/>
              </a:rPr>
              <a:t> </a:t>
            </a:r>
            <a:r>
              <a:rPr sz="1200" spc="-10" dirty="0">
                <a:latin typeface="Microsoft Sans Serif"/>
                <a:cs typeface="Microsoft Sans Serif"/>
              </a:rPr>
              <a:t>детская</a:t>
            </a:r>
            <a:r>
              <a:rPr sz="1200" spc="-10" dirty="0">
                <a:latin typeface="Times New Roman"/>
                <a:cs typeface="Times New Roman"/>
              </a:rPr>
              <a:t> </a:t>
            </a:r>
            <a:r>
              <a:rPr sz="1200" dirty="0">
                <a:latin typeface="Microsoft Sans Serif"/>
                <a:cs typeface="Microsoft Sans Serif"/>
              </a:rPr>
              <a:t>школа</a:t>
            </a:r>
            <a:r>
              <a:rPr sz="1200" spc="-30" dirty="0">
                <a:latin typeface="Times New Roman"/>
                <a:cs typeface="Times New Roman"/>
              </a:rPr>
              <a:t> </a:t>
            </a:r>
            <a:r>
              <a:rPr sz="1200" spc="-10" dirty="0">
                <a:latin typeface="Microsoft Sans Serif"/>
                <a:cs typeface="Microsoft Sans Serif"/>
              </a:rPr>
              <a:t>искусств»,</a:t>
            </a:r>
            <a:r>
              <a:rPr sz="1200" spc="-10" dirty="0">
                <a:latin typeface="Times New Roman"/>
                <a:cs typeface="Times New Roman"/>
              </a:rPr>
              <a:t> </a:t>
            </a:r>
            <a:r>
              <a:rPr sz="1200" spc="-30" dirty="0">
                <a:latin typeface="Microsoft Sans Serif"/>
                <a:cs typeface="Microsoft Sans Serif"/>
              </a:rPr>
              <a:t>МБУДО</a:t>
            </a:r>
            <a:r>
              <a:rPr sz="1200" spc="-15" dirty="0">
                <a:latin typeface="Times New Roman"/>
                <a:cs typeface="Times New Roman"/>
              </a:rPr>
              <a:t> </a:t>
            </a:r>
            <a:r>
              <a:rPr sz="1200" spc="-10" dirty="0">
                <a:latin typeface="Microsoft Sans Serif"/>
                <a:cs typeface="Microsoft Sans Serif"/>
              </a:rPr>
              <a:t>«Сафоновская</a:t>
            </a:r>
            <a:r>
              <a:rPr sz="1200" spc="-45" dirty="0">
                <a:latin typeface="Times New Roman"/>
                <a:cs typeface="Times New Roman"/>
              </a:rPr>
              <a:t> </a:t>
            </a:r>
            <a:r>
              <a:rPr sz="1200" spc="-10" dirty="0">
                <a:latin typeface="Microsoft Sans Serif"/>
                <a:cs typeface="Microsoft Sans Serif"/>
              </a:rPr>
              <a:t>детская</a:t>
            </a:r>
            <a:r>
              <a:rPr sz="1200" spc="-30" dirty="0">
                <a:latin typeface="Times New Roman"/>
                <a:cs typeface="Times New Roman"/>
              </a:rPr>
              <a:t> </a:t>
            </a:r>
            <a:r>
              <a:rPr sz="1200" spc="-10" dirty="0">
                <a:latin typeface="Microsoft Sans Serif"/>
                <a:cs typeface="Microsoft Sans Serif"/>
              </a:rPr>
              <a:t>художественная</a:t>
            </a:r>
            <a:r>
              <a:rPr sz="1200" spc="-10" dirty="0">
                <a:latin typeface="Times New Roman"/>
                <a:cs typeface="Times New Roman"/>
              </a:rPr>
              <a:t> </a:t>
            </a:r>
            <a:r>
              <a:rPr sz="1200" dirty="0">
                <a:latin typeface="Microsoft Sans Serif"/>
                <a:cs typeface="Microsoft Sans Serif"/>
              </a:rPr>
              <a:t>школа</a:t>
            </a:r>
            <a:r>
              <a:rPr sz="1200" spc="-40" dirty="0">
                <a:latin typeface="Times New Roman"/>
                <a:cs typeface="Times New Roman"/>
              </a:rPr>
              <a:t> </a:t>
            </a:r>
            <a:r>
              <a:rPr sz="1200" dirty="0">
                <a:latin typeface="Microsoft Sans Serif"/>
                <a:cs typeface="Microsoft Sans Serif"/>
              </a:rPr>
              <a:t>им.</a:t>
            </a:r>
            <a:r>
              <a:rPr sz="1200" spc="-25" dirty="0">
                <a:latin typeface="Times New Roman"/>
                <a:cs typeface="Times New Roman"/>
              </a:rPr>
              <a:t> </a:t>
            </a:r>
            <a:r>
              <a:rPr sz="1200" dirty="0">
                <a:latin typeface="Microsoft Sans Serif"/>
                <a:cs typeface="Microsoft Sans Serif"/>
              </a:rPr>
              <a:t>В.М.</a:t>
            </a:r>
            <a:r>
              <a:rPr sz="1200" spc="-25" dirty="0">
                <a:latin typeface="Times New Roman"/>
                <a:cs typeface="Times New Roman"/>
              </a:rPr>
              <a:t> </a:t>
            </a:r>
            <a:r>
              <a:rPr sz="1200" spc="-10" dirty="0">
                <a:latin typeface="Microsoft Sans Serif"/>
                <a:cs typeface="Microsoft Sans Serif"/>
              </a:rPr>
              <a:t>Кириллова»</a:t>
            </a:r>
            <a:endParaRPr sz="1200" dirty="0">
              <a:latin typeface="Microsoft Sans Serif"/>
              <a:cs typeface="Microsoft Sans Serif"/>
            </a:endParaRPr>
          </a:p>
        </p:txBody>
      </p:sp>
      <p:sp>
        <p:nvSpPr>
          <p:cNvPr id="55" name="object 55"/>
          <p:cNvSpPr txBox="1"/>
          <p:nvPr/>
        </p:nvSpPr>
        <p:spPr>
          <a:xfrm>
            <a:off x="4045596" y="5909561"/>
            <a:ext cx="1285240" cy="258404"/>
          </a:xfrm>
          <a:prstGeom prst="rect">
            <a:avLst/>
          </a:prstGeom>
        </p:spPr>
        <p:txBody>
          <a:bodyPr vert="horz" wrap="square" lIns="0" tIns="12065" rIns="0" bIns="0" rtlCol="0">
            <a:spAutoFit/>
          </a:bodyPr>
          <a:lstStyle/>
          <a:p>
            <a:pPr marL="12700">
              <a:lnSpc>
                <a:spcPct val="100000"/>
              </a:lnSpc>
              <a:spcBef>
                <a:spcPts val="95"/>
              </a:spcBef>
            </a:pPr>
            <a:r>
              <a:rPr lang="ru-RU" sz="1600" dirty="0" smtClean="0">
                <a:solidFill>
                  <a:srgbClr val="235675"/>
                </a:solidFill>
                <a:latin typeface="Microsoft Sans Serif"/>
                <a:cs typeface="Microsoft Sans Serif"/>
              </a:rPr>
              <a:t>19</a:t>
            </a:r>
            <a:r>
              <a:rPr sz="1600" spc="-25" dirty="0" smtClean="0">
                <a:solidFill>
                  <a:srgbClr val="235675"/>
                </a:solidFill>
                <a:latin typeface="Times New Roman"/>
                <a:cs typeface="Times New Roman"/>
              </a:rPr>
              <a:t> </a:t>
            </a:r>
            <a:r>
              <a:rPr sz="1400" spc="-20" dirty="0">
                <a:solidFill>
                  <a:srgbClr val="235675"/>
                </a:solidFill>
                <a:latin typeface="Microsoft Sans Serif"/>
                <a:cs typeface="Microsoft Sans Serif"/>
              </a:rPr>
              <a:t>детский</a:t>
            </a:r>
            <a:r>
              <a:rPr sz="1400" spc="-5" dirty="0">
                <a:solidFill>
                  <a:srgbClr val="235675"/>
                </a:solidFill>
                <a:latin typeface="Times New Roman"/>
                <a:cs typeface="Times New Roman"/>
              </a:rPr>
              <a:t> </a:t>
            </a:r>
            <a:r>
              <a:rPr sz="1400" spc="-25" dirty="0">
                <a:solidFill>
                  <a:srgbClr val="235675"/>
                </a:solidFill>
                <a:latin typeface="Microsoft Sans Serif"/>
                <a:cs typeface="Microsoft Sans Serif"/>
              </a:rPr>
              <a:t>сад</a:t>
            </a:r>
            <a:endParaRPr sz="1400" dirty="0">
              <a:latin typeface="Microsoft Sans Serif"/>
              <a:cs typeface="Microsoft Sans Serif"/>
            </a:endParaRPr>
          </a:p>
        </p:txBody>
      </p:sp>
      <p:sp>
        <p:nvSpPr>
          <p:cNvPr id="56" name="object 56"/>
          <p:cNvSpPr txBox="1"/>
          <p:nvPr/>
        </p:nvSpPr>
        <p:spPr>
          <a:xfrm>
            <a:off x="1808365" y="4481574"/>
            <a:ext cx="1798955" cy="1028487"/>
          </a:xfrm>
          <a:prstGeom prst="rect">
            <a:avLst/>
          </a:prstGeom>
        </p:spPr>
        <p:txBody>
          <a:bodyPr vert="horz" wrap="square" lIns="0" tIns="12700" rIns="0" bIns="0" rtlCol="0">
            <a:spAutoFit/>
          </a:bodyPr>
          <a:lstStyle/>
          <a:p>
            <a:pPr marL="12700" marR="5080" algn="ctr">
              <a:lnSpc>
                <a:spcPct val="100000"/>
              </a:lnSpc>
              <a:spcBef>
                <a:spcPts val="100"/>
              </a:spcBef>
            </a:pPr>
            <a:r>
              <a:rPr sz="1800" spc="-30" dirty="0">
                <a:solidFill>
                  <a:srgbClr val="007EAC"/>
                </a:solidFill>
                <a:latin typeface="Microsoft Sans Serif"/>
                <a:cs typeface="Microsoft Sans Serif"/>
              </a:rPr>
              <a:t>Дополнительное</a:t>
            </a:r>
            <a:r>
              <a:rPr sz="1800" spc="-30" dirty="0">
                <a:solidFill>
                  <a:srgbClr val="007EAC"/>
                </a:solidFill>
                <a:latin typeface="Times New Roman"/>
                <a:cs typeface="Times New Roman"/>
              </a:rPr>
              <a:t> </a:t>
            </a:r>
            <a:r>
              <a:rPr sz="1800" spc="-10" dirty="0">
                <a:solidFill>
                  <a:srgbClr val="007EAC"/>
                </a:solidFill>
                <a:latin typeface="Microsoft Sans Serif"/>
                <a:cs typeface="Microsoft Sans Serif"/>
              </a:rPr>
              <a:t>образование</a:t>
            </a:r>
            <a:endParaRPr sz="1800" dirty="0">
              <a:latin typeface="Microsoft Sans Serif"/>
              <a:cs typeface="Microsoft Sans Serif"/>
            </a:endParaRPr>
          </a:p>
          <a:p>
            <a:pPr marR="42545" algn="ctr">
              <a:lnSpc>
                <a:spcPts val="1440"/>
              </a:lnSpc>
              <a:spcBef>
                <a:spcPts val="320"/>
              </a:spcBef>
            </a:pPr>
            <a:r>
              <a:rPr sz="1200" spc="-10" dirty="0">
                <a:latin typeface="Microsoft Sans Serif"/>
                <a:cs typeface="Microsoft Sans Serif"/>
              </a:rPr>
              <a:t>Обучаются</a:t>
            </a:r>
            <a:endParaRPr sz="1200" dirty="0">
              <a:latin typeface="Microsoft Sans Serif"/>
              <a:cs typeface="Microsoft Sans Serif"/>
            </a:endParaRPr>
          </a:p>
          <a:p>
            <a:pPr marR="41910" algn="ctr">
              <a:lnSpc>
                <a:spcPts val="1920"/>
              </a:lnSpc>
            </a:pPr>
            <a:r>
              <a:rPr lang="ru-RU" sz="1600" b="1" dirty="0" smtClean="0">
                <a:solidFill>
                  <a:srgbClr val="235675"/>
                </a:solidFill>
                <a:latin typeface="Arial"/>
                <a:cs typeface="Arial"/>
              </a:rPr>
              <a:t>6596</a:t>
            </a:r>
            <a:r>
              <a:rPr sz="1600" spc="20" dirty="0" smtClean="0">
                <a:solidFill>
                  <a:srgbClr val="235675"/>
                </a:solidFill>
                <a:latin typeface="Times New Roman"/>
                <a:cs typeface="Times New Roman"/>
              </a:rPr>
              <a:t> </a:t>
            </a:r>
            <a:r>
              <a:rPr sz="1200" spc="-20" dirty="0">
                <a:latin typeface="Microsoft Sans Serif"/>
                <a:cs typeface="Microsoft Sans Serif"/>
              </a:rPr>
              <a:t>чел.</a:t>
            </a:r>
            <a:endParaRPr sz="1200" dirty="0">
              <a:latin typeface="Microsoft Sans Serif"/>
              <a:cs typeface="Microsoft Sans Serif"/>
            </a:endParaRPr>
          </a:p>
        </p:txBody>
      </p:sp>
      <p:pic>
        <p:nvPicPr>
          <p:cNvPr id="58" name="Рисунок 5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384300" y="6673850"/>
            <a:ext cx="3048000" cy="8826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xfrm>
            <a:off x="5045339" y="336295"/>
            <a:ext cx="2554605" cy="391160"/>
          </a:xfrm>
          <a:prstGeom prst="rect">
            <a:avLst/>
          </a:prstGeom>
        </p:spPr>
        <p:txBody>
          <a:bodyPr vert="horz" wrap="square" lIns="0" tIns="12700" rIns="0" bIns="0" rtlCol="0">
            <a:spAutoFit/>
          </a:bodyPr>
          <a:lstStyle/>
          <a:p>
            <a:pPr marL="12700">
              <a:lnSpc>
                <a:spcPct val="100000"/>
              </a:lnSpc>
              <a:spcBef>
                <a:spcPts val="100"/>
              </a:spcBef>
            </a:pPr>
            <a:r>
              <a:rPr spc="-10" dirty="0"/>
              <a:t>Здравоохранение</a:t>
            </a:r>
          </a:p>
        </p:txBody>
      </p:sp>
      <p:grpSp>
        <p:nvGrpSpPr>
          <p:cNvPr id="4" name="object 4"/>
          <p:cNvGrpSpPr/>
          <p:nvPr/>
        </p:nvGrpSpPr>
        <p:grpSpPr>
          <a:xfrm>
            <a:off x="1566550" y="1184147"/>
            <a:ext cx="7559040" cy="3853179"/>
            <a:chOff x="1566550" y="1184147"/>
            <a:chExt cx="7559040" cy="3853179"/>
          </a:xfrm>
        </p:grpSpPr>
        <p:pic>
          <p:nvPicPr>
            <p:cNvPr id="5" name="object 5"/>
            <p:cNvPicPr/>
            <p:nvPr/>
          </p:nvPicPr>
          <p:blipFill>
            <a:blip r:embed="rId3" cstate="print"/>
            <a:stretch>
              <a:fillRect/>
            </a:stretch>
          </p:blipFill>
          <p:spPr>
            <a:xfrm>
              <a:off x="5675253" y="1184147"/>
              <a:ext cx="3108960" cy="1333499"/>
            </a:xfrm>
            <a:prstGeom prst="rect">
              <a:avLst/>
            </a:prstGeom>
          </p:spPr>
        </p:pic>
        <p:pic>
          <p:nvPicPr>
            <p:cNvPr id="6" name="object 6"/>
            <p:cNvPicPr/>
            <p:nvPr/>
          </p:nvPicPr>
          <p:blipFill>
            <a:blip r:embed="rId4" cstate="print"/>
            <a:stretch>
              <a:fillRect/>
            </a:stretch>
          </p:blipFill>
          <p:spPr>
            <a:xfrm>
              <a:off x="1566550" y="2517647"/>
              <a:ext cx="7559039" cy="2519171"/>
            </a:xfrm>
            <a:prstGeom prst="rect">
              <a:avLst/>
            </a:prstGeom>
          </p:spPr>
        </p:pic>
      </p:grpSp>
      <p:sp>
        <p:nvSpPr>
          <p:cNvPr id="7" name="object 7"/>
          <p:cNvSpPr txBox="1"/>
          <p:nvPr/>
        </p:nvSpPr>
        <p:spPr>
          <a:xfrm>
            <a:off x="2451492" y="183896"/>
            <a:ext cx="1139687"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sp>
        <p:nvSpPr>
          <p:cNvPr id="8" name="object 8"/>
          <p:cNvSpPr/>
          <p:nvPr/>
        </p:nvSpPr>
        <p:spPr>
          <a:xfrm>
            <a:off x="1750949" y="2534411"/>
            <a:ext cx="3680460" cy="670560"/>
          </a:xfrm>
          <a:custGeom>
            <a:avLst/>
            <a:gdLst/>
            <a:ahLst/>
            <a:cxnLst/>
            <a:rect l="l" t="t" r="r" b="b"/>
            <a:pathLst>
              <a:path w="3680460" h="670560">
                <a:moveTo>
                  <a:pt x="3680460" y="0"/>
                </a:moveTo>
                <a:lnTo>
                  <a:pt x="2970276" y="0"/>
                </a:lnTo>
                <a:lnTo>
                  <a:pt x="0" y="0"/>
                </a:lnTo>
                <a:lnTo>
                  <a:pt x="0" y="335280"/>
                </a:lnTo>
                <a:lnTo>
                  <a:pt x="0" y="670560"/>
                </a:lnTo>
                <a:lnTo>
                  <a:pt x="2970276" y="670560"/>
                </a:lnTo>
                <a:lnTo>
                  <a:pt x="3680460" y="670560"/>
                </a:lnTo>
                <a:lnTo>
                  <a:pt x="3680460" y="335280"/>
                </a:lnTo>
                <a:lnTo>
                  <a:pt x="3680460" y="0"/>
                </a:lnTo>
                <a:close/>
              </a:path>
            </a:pathLst>
          </a:custGeom>
          <a:solidFill>
            <a:srgbClr val="D1FFFF"/>
          </a:solidFill>
        </p:spPr>
        <p:txBody>
          <a:bodyPr wrap="square" lIns="0" tIns="0" rIns="0" bIns="0" rtlCol="0"/>
          <a:lstStyle/>
          <a:p>
            <a:endParaRPr/>
          </a:p>
        </p:txBody>
      </p:sp>
      <p:graphicFrame>
        <p:nvGraphicFramePr>
          <p:cNvPr id="9" name="object 9"/>
          <p:cNvGraphicFramePr>
            <a:graphicFrameLocks noGrp="1"/>
          </p:cNvGraphicFramePr>
          <p:nvPr/>
        </p:nvGraphicFramePr>
        <p:xfrm>
          <a:off x="1744858" y="1083563"/>
          <a:ext cx="3681095" cy="2112010"/>
        </p:xfrm>
        <a:graphic>
          <a:graphicData uri="http://schemas.openxmlformats.org/drawingml/2006/table">
            <a:tbl>
              <a:tblPr firstRow="1" bandRow="1">
                <a:tableStyleId>{2D5ABB26-0587-4C30-8999-92F81FD0307C}</a:tableStyleId>
              </a:tblPr>
              <a:tblGrid>
                <a:gridCol w="2970530">
                  <a:extLst>
                    <a:ext uri="{9D8B030D-6E8A-4147-A177-3AD203B41FA5}">
                      <a16:colId xmlns:a16="http://schemas.microsoft.com/office/drawing/2014/main" val="20000"/>
                    </a:ext>
                  </a:extLst>
                </a:gridCol>
                <a:gridCol w="710565">
                  <a:extLst>
                    <a:ext uri="{9D8B030D-6E8A-4147-A177-3AD203B41FA5}">
                      <a16:colId xmlns:a16="http://schemas.microsoft.com/office/drawing/2014/main" val="20001"/>
                    </a:ext>
                  </a:extLst>
                </a:gridCol>
              </a:tblGrid>
              <a:tr h="304165">
                <a:tc gridSpan="2">
                  <a:txBody>
                    <a:bodyPr/>
                    <a:lstStyle/>
                    <a:p>
                      <a:pPr marL="223520">
                        <a:lnSpc>
                          <a:spcPct val="100000"/>
                        </a:lnSpc>
                        <a:spcBef>
                          <a:spcPts val="309"/>
                        </a:spcBef>
                      </a:pPr>
                      <a:r>
                        <a:rPr sz="1400" b="1" dirty="0">
                          <a:solidFill>
                            <a:srgbClr val="FFFFFF"/>
                          </a:solidFill>
                          <a:latin typeface="Arial"/>
                          <a:cs typeface="Arial"/>
                        </a:rPr>
                        <a:t>СЕТЬ</a:t>
                      </a:r>
                      <a:r>
                        <a:rPr sz="1400" spc="-40" dirty="0">
                          <a:solidFill>
                            <a:srgbClr val="FFFFFF"/>
                          </a:solidFill>
                          <a:latin typeface="Times New Roman"/>
                          <a:cs typeface="Times New Roman"/>
                        </a:rPr>
                        <a:t> </a:t>
                      </a:r>
                      <a:r>
                        <a:rPr sz="1400" b="1" dirty="0">
                          <a:solidFill>
                            <a:srgbClr val="FFFFFF"/>
                          </a:solidFill>
                          <a:latin typeface="Arial"/>
                          <a:cs typeface="Arial"/>
                        </a:rPr>
                        <a:t>МЕДИЦИНСКИХ</a:t>
                      </a:r>
                      <a:r>
                        <a:rPr sz="1400" spc="-25" dirty="0">
                          <a:solidFill>
                            <a:srgbClr val="FFFFFF"/>
                          </a:solidFill>
                          <a:latin typeface="Times New Roman"/>
                          <a:cs typeface="Times New Roman"/>
                        </a:rPr>
                        <a:t> </a:t>
                      </a:r>
                      <a:r>
                        <a:rPr sz="1400" b="1" spc="-10" dirty="0">
                          <a:solidFill>
                            <a:srgbClr val="FFFFFF"/>
                          </a:solidFill>
                          <a:latin typeface="Arial"/>
                          <a:cs typeface="Arial"/>
                        </a:rPr>
                        <a:t>УЧРЕЖДЕНИЙ</a:t>
                      </a:r>
                      <a:endParaRPr sz="1400" dirty="0">
                        <a:latin typeface="Arial"/>
                        <a:cs typeface="Arial"/>
                      </a:endParaRPr>
                    </a:p>
                  </a:txBody>
                  <a:tcPr marL="0" marR="0" marT="39369" marB="0">
                    <a:lnL w="12700">
                      <a:solidFill>
                        <a:srgbClr val="FFFFFF"/>
                      </a:solidFill>
                      <a:prstDash val="solid"/>
                    </a:lnL>
                    <a:lnR w="12700">
                      <a:solidFill>
                        <a:srgbClr val="FFFFFF"/>
                      </a:solidFill>
                      <a:prstDash val="solid"/>
                    </a:lnR>
                    <a:lnT w="19050">
                      <a:solidFill>
                        <a:srgbClr val="FFFFFF"/>
                      </a:solidFill>
                      <a:prstDash val="solid"/>
                    </a:lnT>
                    <a:lnB w="38100">
                      <a:solidFill>
                        <a:srgbClr val="FFFFFF"/>
                      </a:solidFill>
                      <a:prstDash val="solid"/>
                    </a:lnB>
                    <a:solidFill>
                      <a:srgbClr val="59BFD5"/>
                    </a:solidFill>
                  </a:tcPr>
                </a:tc>
                <a:tc hMerge="1">
                  <a:txBody>
                    <a:bodyPr/>
                    <a:lstStyle/>
                    <a:p>
                      <a:endParaRPr/>
                    </a:p>
                  </a:txBody>
                  <a:tcPr marL="0" marR="0" marT="0" marB="0"/>
                </a:tc>
                <a:extLst>
                  <a:ext uri="{0D108BD9-81ED-4DB2-BD59-A6C34878D82A}">
                    <a16:rowId xmlns:a16="http://schemas.microsoft.com/office/drawing/2014/main" val="10000"/>
                  </a:ext>
                </a:extLst>
              </a:tr>
              <a:tr h="456565">
                <a:tc>
                  <a:txBody>
                    <a:bodyPr/>
                    <a:lstStyle/>
                    <a:p>
                      <a:pPr marL="92710" marR="483234">
                        <a:lnSpc>
                          <a:spcPct val="100000"/>
                        </a:lnSpc>
                        <a:spcBef>
                          <a:spcPts val="315"/>
                        </a:spcBef>
                      </a:pPr>
                      <a:r>
                        <a:rPr sz="1200" spc="-45" dirty="0">
                          <a:solidFill>
                            <a:srgbClr val="235675"/>
                          </a:solidFill>
                          <a:latin typeface="Microsoft Sans Serif"/>
                          <a:cs typeface="Microsoft Sans Serif"/>
                        </a:rPr>
                        <a:t>ОГАУЗ</a:t>
                      </a:r>
                      <a:r>
                        <a:rPr sz="1200" spc="20" dirty="0">
                          <a:solidFill>
                            <a:srgbClr val="235675"/>
                          </a:solidFill>
                          <a:latin typeface="Times New Roman"/>
                          <a:cs typeface="Times New Roman"/>
                        </a:rPr>
                        <a:t> </a:t>
                      </a:r>
                      <a:r>
                        <a:rPr sz="1200" spc="-10" dirty="0">
                          <a:solidFill>
                            <a:srgbClr val="235675"/>
                          </a:solidFill>
                          <a:latin typeface="Microsoft Sans Serif"/>
                          <a:cs typeface="Microsoft Sans Serif"/>
                        </a:rPr>
                        <a:t>«Сафоновская</a:t>
                      </a:r>
                      <a:r>
                        <a:rPr sz="1200" dirty="0">
                          <a:solidFill>
                            <a:srgbClr val="235675"/>
                          </a:solidFill>
                          <a:latin typeface="Times New Roman"/>
                          <a:cs typeface="Times New Roman"/>
                        </a:rPr>
                        <a:t> </a:t>
                      </a:r>
                      <a:r>
                        <a:rPr sz="1200" spc="-10" dirty="0">
                          <a:solidFill>
                            <a:srgbClr val="235675"/>
                          </a:solidFill>
                          <a:latin typeface="Microsoft Sans Serif"/>
                          <a:cs typeface="Microsoft Sans Serif"/>
                        </a:rPr>
                        <a:t>городская</a:t>
                      </a:r>
                      <a:r>
                        <a:rPr sz="1200" spc="-10" dirty="0">
                          <a:solidFill>
                            <a:srgbClr val="235675"/>
                          </a:solidFill>
                          <a:latin typeface="Times New Roman"/>
                          <a:cs typeface="Times New Roman"/>
                        </a:rPr>
                        <a:t> </a:t>
                      </a:r>
                      <a:r>
                        <a:rPr sz="1200" spc="-20" dirty="0">
                          <a:solidFill>
                            <a:srgbClr val="235675"/>
                          </a:solidFill>
                          <a:latin typeface="Microsoft Sans Serif"/>
                          <a:cs typeface="Microsoft Sans Serif"/>
                        </a:rPr>
                        <a:t>стоматологическая</a:t>
                      </a:r>
                      <a:r>
                        <a:rPr sz="1200" spc="60" dirty="0">
                          <a:solidFill>
                            <a:srgbClr val="235675"/>
                          </a:solidFill>
                          <a:latin typeface="Times New Roman"/>
                          <a:cs typeface="Times New Roman"/>
                        </a:rPr>
                        <a:t> </a:t>
                      </a:r>
                      <a:r>
                        <a:rPr sz="1200" spc="-10" dirty="0">
                          <a:solidFill>
                            <a:srgbClr val="235675"/>
                          </a:solidFill>
                          <a:latin typeface="Microsoft Sans Serif"/>
                          <a:cs typeface="Microsoft Sans Serif"/>
                        </a:rPr>
                        <a:t>поликлиника»</a:t>
                      </a:r>
                      <a:endParaRPr sz="1200">
                        <a:latin typeface="Microsoft Sans Serif"/>
                        <a:cs typeface="Microsoft Sans Serif"/>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9050">
                      <a:solidFill>
                        <a:srgbClr val="FFFFFF"/>
                      </a:solidFill>
                      <a:prstDash val="solid"/>
                    </a:lnB>
                    <a:solidFill>
                      <a:srgbClr val="D1FFFF"/>
                    </a:solidFill>
                  </a:tcPr>
                </a:tc>
                <a:tc>
                  <a:txBody>
                    <a:bodyPr/>
                    <a:lstStyle/>
                    <a:p>
                      <a:pPr marL="2540" algn="ctr">
                        <a:lnSpc>
                          <a:spcPct val="100000"/>
                        </a:lnSpc>
                        <a:spcBef>
                          <a:spcPts val="790"/>
                        </a:spcBef>
                      </a:pPr>
                      <a:r>
                        <a:rPr sz="1600" spc="-50" dirty="0">
                          <a:solidFill>
                            <a:srgbClr val="58C0D5"/>
                          </a:solidFill>
                          <a:latin typeface="Microsoft Sans Serif"/>
                          <a:cs typeface="Microsoft Sans Serif"/>
                        </a:rPr>
                        <a:t>1</a:t>
                      </a:r>
                      <a:endParaRPr sz="1600">
                        <a:latin typeface="Microsoft Sans Serif"/>
                        <a:cs typeface="Microsoft Sans Serif"/>
                      </a:endParaRPr>
                    </a:p>
                  </a:txBody>
                  <a:tcPr marL="0" marR="0" marT="100330" marB="0">
                    <a:lnL w="12700">
                      <a:solidFill>
                        <a:srgbClr val="FFFFFF"/>
                      </a:solidFill>
                      <a:prstDash val="solid"/>
                    </a:lnL>
                    <a:lnR w="12700">
                      <a:solidFill>
                        <a:srgbClr val="FFFFFF"/>
                      </a:solidFill>
                      <a:prstDash val="solid"/>
                    </a:lnR>
                    <a:lnT w="38100">
                      <a:solidFill>
                        <a:srgbClr val="FFFFFF"/>
                      </a:solidFill>
                      <a:prstDash val="solid"/>
                    </a:lnT>
                    <a:lnB w="19050">
                      <a:solidFill>
                        <a:srgbClr val="FFFFFF"/>
                      </a:solidFill>
                      <a:prstDash val="solid"/>
                    </a:lnB>
                    <a:solidFill>
                      <a:srgbClr val="D1FFFF"/>
                    </a:solidFill>
                  </a:tcPr>
                </a:tc>
                <a:extLst>
                  <a:ext uri="{0D108BD9-81ED-4DB2-BD59-A6C34878D82A}">
                    <a16:rowId xmlns:a16="http://schemas.microsoft.com/office/drawing/2014/main" val="10001"/>
                  </a:ext>
                </a:extLst>
              </a:tr>
              <a:tr h="347345">
                <a:tc gridSpan="2">
                  <a:txBody>
                    <a:bodyPr/>
                    <a:lstStyle/>
                    <a:p>
                      <a:pPr marL="92710">
                        <a:lnSpc>
                          <a:spcPct val="100000"/>
                        </a:lnSpc>
                        <a:spcBef>
                          <a:spcPts val="605"/>
                        </a:spcBef>
                      </a:pPr>
                      <a:r>
                        <a:rPr sz="1200" spc="-20" dirty="0">
                          <a:solidFill>
                            <a:srgbClr val="235675"/>
                          </a:solidFill>
                          <a:latin typeface="Microsoft Sans Serif"/>
                          <a:cs typeface="Microsoft Sans Serif"/>
                        </a:rPr>
                        <a:t>ОГБУЗ</a:t>
                      </a:r>
                      <a:r>
                        <a:rPr sz="1200" dirty="0">
                          <a:solidFill>
                            <a:srgbClr val="235675"/>
                          </a:solidFill>
                          <a:latin typeface="Times New Roman"/>
                          <a:cs typeface="Times New Roman"/>
                        </a:rPr>
                        <a:t> </a:t>
                      </a:r>
                      <a:r>
                        <a:rPr sz="1200" spc="-10" dirty="0">
                          <a:solidFill>
                            <a:srgbClr val="235675"/>
                          </a:solidFill>
                          <a:latin typeface="Microsoft Sans Serif"/>
                          <a:cs typeface="Microsoft Sans Serif"/>
                        </a:rPr>
                        <a:t>«Сафоновская</a:t>
                      </a:r>
                      <a:r>
                        <a:rPr sz="1200" spc="-5" dirty="0">
                          <a:solidFill>
                            <a:srgbClr val="235675"/>
                          </a:solidFill>
                          <a:latin typeface="Times New Roman"/>
                          <a:cs typeface="Times New Roman"/>
                        </a:rPr>
                        <a:t> </a:t>
                      </a:r>
                      <a:r>
                        <a:rPr sz="1200" spc="-20" dirty="0">
                          <a:solidFill>
                            <a:srgbClr val="235675"/>
                          </a:solidFill>
                          <a:latin typeface="Microsoft Sans Serif"/>
                          <a:cs typeface="Microsoft Sans Serif"/>
                        </a:rPr>
                        <a:t>ЦРБ»:</a:t>
                      </a:r>
                      <a:endParaRPr sz="1200">
                        <a:latin typeface="Microsoft Sans Serif"/>
                        <a:cs typeface="Microsoft Sans Serif"/>
                      </a:endParaRPr>
                    </a:p>
                  </a:txBody>
                  <a:tcPr marL="0" marR="0" marT="7683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D1FFFF"/>
                    </a:solidFill>
                  </a:tcPr>
                </a:tc>
                <a:tc hMerge="1">
                  <a:txBody>
                    <a:bodyPr/>
                    <a:lstStyle/>
                    <a:p>
                      <a:endParaRPr/>
                    </a:p>
                  </a:txBody>
                  <a:tcPr marL="0" marR="0" marT="0" marB="0"/>
                </a:tc>
                <a:extLst>
                  <a:ext uri="{0D108BD9-81ED-4DB2-BD59-A6C34878D82A}">
                    <a16:rowId xmlns:a16="http://schemas.microsoft.com/office/drawing/2014/main" val="10002"/>
                  </a:ext>
                </a:extLst>
              </a:tr>
              <a:tr h="334645">
                <a:tc>
                  <a:txBody>
                    <a:bodyPr/>
                    <a:lstStyle/>
                    <a:p>
                      <a:pPr marL="92710">
                        <a:lnSpc>
                          <a:spcPct val="100000"/>
                        </a:lnSpc>
                        <a:spcBef>
                          <a:spcPts val="555"/>
                        </a:spcBef>
                      </a:pPr>
                      <a:r>
                        <a:rPr sz="1200" spc="-25" dirty="0">
                          <a:solidFill>
                            <a:srgbClr val="235675"/>
                          </a:solidFill>
                          <a:latin typeface="Microsoft Sans Serif"/>
                          <a:cs typeface="Microsoft Sans Serif"/>
                        </a:rPr>
                        <a:t>ФАП</a:t>
                      </a:r>
                      <a:endParaRPr sz="1200">
                        <a:latin typeface="Microsoft Sans Serif"/>
                        <a:cs typeface="Microsoft Sans Serif"/>
                      </a:endParaRPr>
                    </a:p>
                  </a:txBody>
                  <a:tcPr marL="0" marR="0" marT="7048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D1FFFF"/>
                    </a:solidFill>
                  </a:tcPr>
                </a:tc>
                <a:tc>
                  <a:txBody>
                    <a:bodyPr/>
                    <a:lstStyle/>
                    <a:p>
                      <a:pPr marL="2540" algn="ctr">
                        <a:lnSpc>
                          <a:spcPct val="100000"/>
                        </a:lnSpc>
                        <a:spcBef>
                          <a:spcPts val="310"/>
                        </a:spcBef>
                      </a:pPr>
                      <a:r>
                        <a:rPr sz="1600" spc="-25" dirty="0">
                          <a:solidFill>
                            <a:srgbClr val="58C0D5"/>
                          </a:solidFill>
                          <a:latin typeface="Microsoft Sans Serif"/>
                          <a:cs typeface="Microsoft Sans Serif"/>
                        </a:rPr>
                        <a:t>19</a:t>
                      </a:r>
                      <a:endParaRPr sz="1600" dirty="0">
                        <a:latin typeface="Microsoft Sans Serif"/>
                        <a:cs typeface="Microsoft Sans Serif"/>
                      </a:endParaRPr>
                    </a:p>
                  </a:txBody>
                  <a:tcPr marL="0" marR="0" marT="3937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solidFill>
                      <a:srgbClr val="D1FFFF"/>
                    </a:solidFill>
                  </a:tcPr>
                </a:tc>
                <a:extLst>
                  <a:ext uri="{0D108BD9-81ED-4DB2-BD59-A6C34878D82A}">
                    <a16:rowId xmlns:a16="http://schemas.microsoft.com/office/drawing/2014/main" val="10003"/>
                  </a:ext>
                </a:extLst>
              </a:tr>
              <a:tr h="334645">
                <a:tc>
                  <a:txBody>
                    <a:bodyPr/>
                    <a:lstStyle/>
                    <a:p>
                      <a:pPr marL="92710">
                        <a:lnSpc>
                          <a:spcPct val="100000"/>
                        </a:lnSpc>
                        <a:spcBef>
                          <a:spcPts val="570"/>
                        </a:spcBef>
                      </a:pPr>
                      <a:r>
                        <a:rPr sz="1200" spc="-10" dirty="0">
                          <a:solidFill>
                            <a:srgbClr val="235675"/>
                          </a:solidFill>
                          <a:latin typeface="Microsoft Sans Serif"/>
                          <a:cs typeface="Microsoft Sans Serif"/>
                        </a:rPr>
                        <a:t>Поликлиники</a:t>
                      </a:r>
                      <a:endParaRPr sz="1200">
                        <a:latin typeface="Microsoft Sans Serif"/>
                        <a:cs typeface="Microsoft Sans Serif"/>
                      </a:endParaRPr>
                    </a:p>
                  </a:txBody>
                  <a:tcPr marL="0" marR="0" marT="7239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2540" algn="ctr">
                        <a:lnSpc>
                          <a:spcPct val="100000"/>
                        </a:lnSpc>
                        <a:spcBef>
                          <a:spcPts val="325"/>
                        </a:spcBef>
                      </a:pPr>
                      <a:r>
                        <a:rPr sz="1600" spc="-50" dirty="0">
                          <a:solidFill>
                            <a:srgbClr val="58C0D5"/>
                          </a:solidFill>
                          <a:latin typeface="Microsoft Sans Serif"/>
                          <a:cs typeface="Microsoft Sans Serif"/>
                        </a:rPr>
                        <a:t>5</a:t>
                      </a:r>
                      <a:endParaRPr sz="1600">
                        <a:latin typeface="Microsoft Sans Serif"/>
                        <a:cs typeface="Microsoft Sans Serif"/>
                      </a:endParaRPr>
                    </a:p>
                  </a:txBody>
                  <a:tcPr marL="0" marR="0" marT="4127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4"/>
                  </a:ext>
                </a:extLst>
              </a:tr>
              <a:tr h="334645">
                <a:tc>
                  <a:txBody>
                    <a:bodyPr/>
                    <a:lstStyle/>
                    <a:p>
                      <a:pPr marL="92710">
                        <a:lnSpc>
                          <a:spcPct val="100000"/>
                        </a:lnSpc>
                        <a:spcBef>
                          <a:spcPts val="570"/>
                        </a:spcBef>
                      </a:pPr>
                      <a:r>
                        <a:rPr sz="1200" spc="-20" dirty="0">
                          <a:solidFill>
                            <a:srgbClr val="235675"/>
                          </a:solidFill>
                          <a:latin typeface="Microsoft Sans Serif"/>
                          <a:cs typeface="Microsoft Sans Serif"/>
                        </a:rPr>
                        <a:t>Издешковская</a:t>
                      </a:r>
                      <a:r>
                        <a:rPr sz="1200" spc="5" dirty="0">
                          <a:solidFill>
                            <a:srgbClr val="235675"/>
                          </a:solidFill>
                          <a:latin typeface="Times New Roman"/>
                          <a:cs typeface="Times New Roman"/>
                        </a:rPr>
                        <a:t> </a:t>
                      </a:r>
                      <a:r>
                        <a:rPr sz="1200" spc="-10" dirty="0">
                          <a:solidFill>
                            <a:srgbClr val="235675"/>
                          </a:solidFill>
                          <a:latin typeface="Microsoft Sans Serif"/>
                          <a:cs typeface="Microsoft Sans Serif"/>
                        </a:rPr>
                        <a:t>врачебная</a:t>
                      </a:r>
                      <a:r>
                        <a:rPr sz="1200" spc="5" dirty="0">
                          <a:solidFill>
                            <a:srgbClr val="235675"/>
                          </a:solidFill>
                          <a:latin typeface="Times New Roman"/>
                          <a:cs typeface="Times New Roman"/>
                        </a:rPr>
                        <a:t> </a:t>
                      </a:r>
                      <a:r>
                        <a:rPr sz="1200" spc="-10" dirty="0">
                          <a:solidFill>
                            <a:srgbClr val="235675"/>
                          </a:solidFill>
                          <a:latin typeface="Microsoft Sans Serif"/>
                          <a:cs typeface="Microsoft Sans Serif"/>
                        </a:rPr>
                        <a:t>амбулатория</a:t>
                      </a:r>
                      <a:endParaRPr sz="1200" dirty="0">
                        <a:latin typeface="Microsoft Sans Serif"/>
                        <a:cs typeface="Microsoft Sans Serif"/>
                      </a:endParaRPr>
                    </a:p>
                  </a:txBody>
                  <a:tcPr marL="0" marR="0" marT="7239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2540" algn="ctr">
                        <a:lnSpc>
                          <a:spcPct val="100000"/>
                        </a:lnSpc>
                        <a:spcBef>
                          <a:spcPts val="325"/>
                        </a:spcBef>
                      </a:pPr>
                      <a:r>
                        <a:rPr sz="1600" spc="-50" dirty="0">
                          <a:solidFill>
                            <a:srgbClr val="58C0D5"/>
                          </a:solidFill>
                          <a:latin typeface="Microsoft Sans Serif"/>
                          <a:cs typeface="Microsoft Sans Serif"/>
                        </a:rPr>
                        <a:t>1</a:t>
                      </a:r>
                      <a:endParaRPr sz="1600" dirty="0">
                        <a:latin typeface="Microsoft Sans Serif"/>
                        <a:cs typeface="Microsoft Sans Serif"/>
                      </a:endParaRPr>
                    </a:p>
                  </a:txBody>
                  <a:tcPr marL="0" marR="0" marT="4127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5"/>
                  </a:ext>
                </a:extLst>
              </a:tr>
            </a:tbl>
          </a:graphicData>
        </a:graphic>
      </p:graphicFrame>
      <p:grpSp>
        <p:nvGrpSpPr>
          <p:cNvPr id="10" name="object 10"/>
          <p:cNvGrpSpPr/>
          <p:nvPr/>
        </p:nvGrpSpPr>
        <p:grpSpPr>
          <a:xfrm>
            <a:off x="1711330" y="178307"/>
            <a:ext cx="589915" cy="668020"/>
            <a:chOff x="1711330" y="178307"/>
            <a:chExt cx="589915" cy="668020"/>
          </a:xfrm>
        </p:grpSpPr>
        <p:pic>
          <p:nvPicPr>
            <p:cNvPr id="11" name="object 11"/>
            <p:cNvPicPr/>
            <p:nvPr/>
          </p:nvPicPr>
          <p:blipFill>
            <a:blip r:embed="rId5" cstate="print"/>
            <a:stretch>
              <a:fillRect/>
            </a:stretch>
          </p:blipFill>
          <p:spPr>
            <a:xfrm>
              <a:off x="1894210" y="178307"/>
              <a:ext cx="219456" cy="59436"/>
            </a:xfrm>
            <a:prstGeom prst="rect">
              <a:avLst/>
            </a:prstGeom>
          </p:spPr>
        </p:pic>
        <p:sp>
          <p:nvSpPr>
            <p:cNvPr id="12" name="object 12"/>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3" name="object 13"/>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1866778" y="233172"/>
              <a:ext cx="283463" cy="146304"/>
            </a:xfrm>
            <a:prstGeom prst="rect">
              <a:avLst/>
            </a:prstGeom>
          </p:spPr>
        </p:pic>
        <p:sp>
          <p:nvSpPr>
            <p:cNvPr id="15" name="object 15"/>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6" name="object 16"/>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7" name="object 17"/>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8" name="object 18"/>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1761622" y="379476"/>
              <a:ext cx="502920" cy="73152"/>
            </a:xfrm>
            <a:prstGeom prst="rect">
              <a:avLst/>
            </a:prstGeom>
          </p:spPr>
        </p:pic>
        <p:sp>
          <p:nvSpPr>
            <p:cNvPr id="20" name="object 20"/>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1" name="object 21"/>
            <p:cNvPicPr/>
            <p:nvPr/>
          </p:nvPicPr>
          <p:blipFill>
            <a:blip r:embed="rId8" cstate="print"/>
            <a:stretch>
              <a:fillRect/>
            </a:stretch>
          </p:blipFill>
          <p:spPr>
            <a:xfrm>
              <a:off x="1711330" y="452628"/>
              <a:ext cx="589788" cy="329184"/>
            </a:xfrm>
            <a:prstGeom prst="rect">
              <a:avLst/>
            </a:prstGeom>
          </p:spPr>
        </p:pic>
        <p:pic>
          <p:nvPicPr>
            <p:cNvPr id="22" name="object 22"/>
            <p:cNvPicPr/>
            <p:nvPr/>
          </p:nvPicPr>
          <p:blipFill>
            <a:blip r:embed="rId9" cstate="print"/>
            <a:stretch>
              <a:fillRect/>
            </a:stretch>
          </p:blipFill>
          <p:spPr>
            <a:xfrm>
              <a:off x="1738762" y="777239"/>
              <a:ext cx="557784" cy="36576"/>
            </a:xfrm>
            <a:prstGeom prst="rect">
              <a:avLst/>
            </a:prstGeom>
          </p:spPr>
        </p:pic>
        <p:sp>
          <p:nvSpPr>
            <p:cNvPr id="23" name="object 23"/>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4" name="object 24"/>
            <p:cNvPicPr/>
            <p:nvPr/>
          </p:nvPicPr>
          <p:blipFill>
            <a:blip r:embed="rId10" cstate="print"/>
            <a:stretch>
              <a:fillRect/>
            </a:stretch>
          </p:blipFill>
          <p:spPr>
            <a:xfrm>
              <a:off x="2090806" y="809244"/>
              <a:ext cx="187451" cy="9144"/>
            </a:xfrm>
            <a:prstGeom prst="rect">
              <a:avLst/>
            </a:prstGeom>
          </p:spPr>
        </p:pic>
        <p:sp>
          <p:nvSpPr>
            <p:cNvPr id="25" name="object 25"/>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6" name="object 26"/>
            <p:cNvPicPr/>
            <p:nvPr/>
          </p:nvPicPr>
          <p:blipFill>
            <a:blip r:embed="rId11" cstate="print"/>
            <a:stretch>
              <a:fillRect/>
            </a:stretch>
          </p:blipFill>
          <p:spPr>
            <a:xfrm>
              <a:off x="1779910" y="809244"/>
              <a:ext cx="274319" cy="22860"/>
            </a:xfrm>
            <a:prstGeom prst="rect">
              <a:avLst/>
            </a:prstGeom>
          </p:spPr>
        </p:pic>
        <p:pic>
          <p:nvPicPr>
            <p:cNvPr id="27" name="object 27"/>
            <p:cNvPicPr/>
            <p:nvPr/>
          </p:nvPicPr>
          <p:blipFill>
            <a:blip r:embed="rId12" cstate="print"/>
            <a:stretch>
              <a:fillRect/>
            </a:stretch>
          </p:blipFill>
          <p:spPr>
            <a:xfrm>
              <a:off x="1971934" y="818388"/>
              <a:ext cx="292608" cy="13716"/>
            </a:xfrm>
            <a:prstGeom prst="rect">
              <a:avLst/>
            </a:prstGeom>
          </p:spPr>
        </p:pic>
        <p:pic>
          <p:nvPicPr>
            <p:cNvPr id="28" name="object 28"/>
            <p:cNvPicPr/>
            <p:nvPr/>
          </p:nvPicPr>
          <p:blipFill>
            <a:blip r:embed="rId13" cstate="print"/>
            <a:stretch>
              <a:fillRect/>
            </a:stretch>
          </p:blipFill>
          <p:spPr>
            <a:xfrm>
              <a:off x="1802770" y="832103"/>
              <a:ext cx="13716" cy="4572"/>
            </a:xfrm>
            <a:prstGeom prst="rect">
              <a:avLst/>
            </a:prstGeom>
          </p:spPr>
        </p:pic>
        <p:pic>
          <p:nvPicPr>
            <p:cNvPr id="29" name="object 29"/>
            <p:cNvPicPr/>
            <p:nvPr/>
          </p:nvPicPr>
          <p:blipFill>
            <a:blip r:embed="rId14" cstate="print"/>
            <a:stretch>
              <a:fillRect/>
            </a:stretch>
          </p:blipFill>
          <p:spPr>
            <a:xfrm>
              <a:off x="2122810" y="827531"/>
              <a:ext cx="86868" cy="13716"/>
            </a:xfrm>
            <a:prstGeom prst="rect">
              <a:avLst/>
            </a:prstGeom>
          </p:spPr>
        </p:pic>
        <p:pic>
          <p:nvPicPr>
            <p:cNvPr id="30" name="object 30"/>
            <p:cNvPicPr/>
            <p:nvPr/>
          </p:nvPicPr>
          <p:blipFill>
            <a:blip r:embed="rId15" cstate="print"/>
            <a:stretch>
              <a:fillRect/>
            </a:stretch>
          </p:blipFill>
          <p:spPr>
            <a:xfrm>
              <a:off x="1912498" y="827531"/>
              <a:ext cx="73152" cy="9144"/>
            </a:xfrm>
            <a:prstGeom prst="rect">
              <a:avLst/>
            </a:prstGeom>
          </p:spPr>
        </p:pic>
        <p:pic>
          <p:nvPicPr>
            <p:cNvPr id="31" name="object 31"/>
            <p:cNvPicPr/>
            <p:nvPr/>
          </p:nvPicPr>
          <p:blipFill>
            <a:blip r:embed="rId16" cstate="print"/>
            <a:stretch>
              <a:fillRect/>
            </a:stretch>
          </p:blipFill>
          <p:spPr>
            <a:xfrm>
              <a:off x="2045086" y="827531"/>
              <a:ext cx="64008" cy="9144"/>
            </a:xfrm>
            <a:prstGeom prst="rect">
              <a:avLst/>
            </a:prstGeom>
          </p:spPr>
        </p:pic>
        <p:pic>
          <p:nvPicPr>
            <p:cNvPr id="32" name="object 32"/>
            <p:cNvPicPr/>
            <p:nvPr/>
          </p:nvPicPr>
          <p:blipFill>
            <a:blip r:embed="rId17" cstate="print"/>
            <a:stretch>
              <a:fillRect/>
            </a:stretch>
          </p:blipFill>
          <p:spPr>
            <a:xfrm>
              <a:off x="1825630" y="832103"/>
              <a:ext cx="77723" cy="9144"/>
            </a:xfrm>
            <a:prstGeom prst="rect">
              <a:avLst/>
            </a:prstGeom>
          </p:spPr>
        </p:pic>
        <p:sp>
          <p:nvSpPr>
            <p:cNvPr id="33" name="object 33"/>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34" name="object 34"/>
          <p:cNvGrpSpPr/>
          <p:nvPr/>
        </p:nvGrpSpPr>
        <p:grpSpPr>
          <a:xfrm>
            <a:off x="1629034" y="2517647"/>
            <a:ext cx="7155180" cy="2517775"/>
            <a:chOff x="1629034" y="2517647"/>
            <a:chExt cx="7155180" cy="2517775"/>
          </a:xfrm>
        </p:grpSpPr>
        <p:pic>
          <p:nvPicPr>
            <p:cNvPr id="35" name="object 35"/>
            <p:cNvPicPr/>
            <p:nvPr/>
          </p:nvPicPr>
          <p:blipFill>
            <a:blip r:embed="rId18" cstate="print"/>
            <a:stretch>
              <a:fillRect/>
            </a:stretch>
          </p:blipFill>
          <p:spPr>
            <a:xfrm>
              <a:off x="5675254" y="2517647"/>
              <a:ext cx="3108960" cy="659892"/>
            </a:xfrm>
            <a:prstGeom prst="rect">
              <a:avLst/>
            </a:prstGeom>
          </p:spPr>
        </p:pic>
        <p:pic>
          <p:nvPicPr>
            <p:cNvPr id="36" name="object 36"/>
            <p:cNvPicPr/>
            <p:nvPr/>
          </p:nvPicPr>
          <p:blipFill>
            <a:blip r:embed="rId19" cstate="print"/>
            <a:stretch>
              <a:fillRect/>
            </a:stretch>
          </p:blipFill>
          <p:spPr>
            <a:xfrm>
              <a:off x="6306190" y="3488435"/>
              <a:ext cx="1196339" cy="1196339"/>
            </a:xfrm>
            <a:prstGeom prst="rect">
              <a:avLst/>
            </a:prstGeom>
          </p:spPr>
        </p:pic>
        <p:pic>
          <p:nvPicPr>
            <p:cNvPr id="37" name="object 37"/>
            <p:cNvPicPr/>
            <p:nvPr/>
          </p:nvPicPr>
          <p:blipFill>
            <a:blip r:embed="rId20" cstate="print"/>
            <a:stretch>
              <a:fillRect/>
            </a:stretch>
          </p:blipFill>
          <p:spPr>
            <a:xfrm>
              <a:off x="3965326" y="3502151"/>
              <a:ext cx="1194815" cy="1197864"/>
            </a:xfrm>
            <a:prstGeom prst="rect">
              <a:avLst/>
            </a:prstGeom>
          </p:spPr>
        </p:pic>
        <p:pic>
          <p:nvPicPr>
            <p:cNvPr id="38" name="object 38"/>
            <p:cNvPicPr/>
            <p:nvPr/>
          </p:nvPicPr>
          <p:blipFill>
            <a:blip r:embed="rId21" cstate="print"/>
            <a:stretch>
              <a:fillRect/>
            </a:stretch>
          </p:blipFill>
          <p:spPr>
            <a:xfrm>
              <a:off x="1629034" y="3497579"/>
              <a:ext cx="1199387" cy="1197864"/>
            </a:xfrm>
            <a:prstGeom prst="rect">
              <a:avLst/>
            </a:prstGeom>
          </p:spPr>
        </p:pic>
        <p:sp>
          <p:nvSpPr>
            <p:cNvPr id="39" name="object 39"/>
            <p:cNvSpPr/>
            <p:nvPr/>
          </p:nvSpPr>
          <p:spPr>
            <a:xfrm>
              <a:off x="7286122" y="4940807"/>
              <a:ext cx="323215" cy="6350"/>
            </a:xfrm>
            <a:custGeom>
              <a:avLst/>
              <a:gdLst/>
              <a:ahLst/>
              <a:cxnLst/>
              <a:rect l="l" t="t" r="r" b="b"/>
              <a:pathLst>
                <a:path w="323215" h="6350">
                  <a:moveTo>
                    <a:pt x="304800" y="0"/>
                  </a:moveTo>
                  <a:lnTo>
                    <a:pt x="323088" y="0"/>
                  </a:lnTo>
                </a:path>
                <a:path w="323215" h="6350">
                  <a:moveTo>
                    <a:pt x="0" y="6096"/>
                  </a:moveTo>
                  <a:lnTo>
                    <a:pt x="36576" y="6096"/>
                  </a:lnTo>
                </a:path>
              </a:pathLst>
            </a:custGeom>
            <a:ln w="6095">
              <a:solidFill>
                <a:srgbClr val="6AA233"/>
              </a:solidFill>
            </a:ln>
          </p:spPr>
          <p:txBody>
            <a:bodyPr wrap="square" lIns="0" tIns="0" rIns="0" bIns="0" rtlCol="0"/>
            <a:lstStyle/>
            <a:p>
              <a:endParaRPr/>
            </a:p>
          </p:txBody>
        </p:sp>
        <p:pic>
          <p:nvPicPr>
            <p:cNvPr id="40" name="object 40"/>
            <p:cNvPicPr/>
            <p:nvPr/>
          </p:nvPicPr>
          <p:blipFill>
            <a:blip r:embed="rId22" cstate="print"/>
            <a:stretch>
              <a:fillRect/>
            </a:stretch>
          </p:blipFill>
          <p:spPr>
            <a:xfrm>
              <a:off x="7200778" y="4937759"/>
              <a:ext cx="158496" cy="97535"/>
            </a:xfrm>
            <a:prstGeom prst="rect">
              <a:avLst/>
            </a:prstGeom>
          </p:spPr>
        </p:pic>
        <p:pic>
          <p:nvPicPr>
            <p:cNvPr id="41" name="object 41"/>
            <p:cNvPicPr/>
            <p:nvPr/>
          </p:nvPicPr>
          <p:blipFill>
            <a:blip r:embed="rId23" cstate="print"/>
            <a:stretch>
              <a:fillRect/>
            </a:stretch>
          </p:blipFill>
          <p:spPr>
            <a:xfrm>
              <a:off x="7548249" y="4943855"/>
              <a:ext cx="158495" cy="91439"/>
            </a:xfrm>
            <a:prstGeom prst="rect">
              <a:avLst/>
            </a:prstGeom>
          </p:spPr>
        </p:pic>
        <p:sp>
          <p:nvSpPr>
            <p:cNvPr id="42" name="object 42"/>
            <p:cNvSpPr/>
            <p:nvPr/>
          </p:nvSpPr>
          <p:spPr>
            <a:xfrm>
              <a:off x="7219066" y="4995672"/>
              <a:ext cx="481965" cy="30480"/>
            </a:xfrm>
            <a:custGeom>
              <a:avLst/>
              <a:gdLst/>
              <a:ahLst/>
              <a:cxnLst/>
              <a:rect l="l" t="t" r="r" b="b"/>
              <a:pathLst>
                <a:path w="481965" h="30479">
                  <a:moveTo>
                    <a:pt x="335279" y="0"/>
                  </a:moveTo>
                  <a:lnTo>
                    <a:pt x="469392" y="0"/>
                  </a:lnTo>
                </a:path>
                <a:path w="481965" h="30479">
                  <a:moveTo>
                    <a:pt x="0" y="6096"/>
                  </a:moveTo>
                  <a:lnTo>
                    <a:pt x="134112" y="6096"/>
                  </a:lnTo>
                </a:path>
                <a:path w="481965" h="30479">
                  <a:moveTo>
                    <a:pt x="329184" y="30480"/>
                  </a:moveTo>
                  <a:lnTo>
                    <a:pt x="481584" y="30480"/>
                  </a:lnTo>
                </a:path>
              </a:pathLst>
            </a:custGeom>
            <a:ln w="6095">
              <a:solidFill>
                <a:srgbClr val="6AA233"/>
              </a:solidFill>
            </a:ln>
          </p:spPr>
          <p:txBody>
            <a:bodyPr wrap="square" lIns="0" tIns="0" rIns="0" bIns="0" rtlCol="0"/>
            <a:lstStyle/>
            <a:p>
              <a:endParaRPr/>
            </a:p>
          </p:txBody>
        </p:sp>
      </p:grpSp>
      <p:sp>
        <p:nvSpPr>
          <p:cNvPr id="43" name="object 43"/>
          <p:cNvSpPr txBox="1"/>
          <p:nvPr/>
        </p:nvSpPr>
        <p:spPr>
          <a:xfrm>
            <a:off x="2885832" y="3903978"/>
            <a:ext cx="845185" cy="391160"/>
          </a:xfrm>
          <a:prstGeom prst="rect">
            <a:avLst/>
          </a:prstGeom>
        </p:spPr>
        <p:txBody>
          <a:bodyPr vert="horz" wrap="square" lIns="0" tIns="12700" rIns="0" bIns="0" rtlCol="0">
            <a:spAutoFit/>
          </a:bodyPr>
          <a:lstStyle/>
          <a:p>
            <a:pPr marL="12700" marR="5080">
              <a:lnSpc>
                <a:spcPct val="100000"/>
              </a:lnSpc>
              <a:spcBef>
                <a:spcPts val="100"/>
              </a:spcBef>
            </a:pPr>
            <a:r>
              <a:rPr sz="1200" spc="-25" dirty="0">
                <a:solidFill>
                  <a:srgbClr val="007EAC"/>
                </a:solidFill>
                <a:latin typeface="Microsoft Sans Serif"/>
                <a:cs typeface="Microsoft Sans Serif"/>
              </a:rPr>
              <a:t>Количество</a:t>
            </a:r>
            <a:r>
              <a:rPr sz="1200" spc="-25" dirty="0">
                <a:solidFill>
                  <a:srgbClr val="007EAC"/>
                </a:solidFill>
                <a:latin typeface="Times New Roman"/>
                <a:cs typeface="Times New Roman"/>
              </a:rPr>
              <a:t> </a:t>
            </a:r>
            <a:r>
              <a:rPr sz="1200" spc="-20" dirty="0">
                <a:solidFill>
                  <a:srgbClr val="007EAC"/>
                </a:solidFill>
                <a:latin typeface="Microsoft Sans Serif"/>
                <a:cs typeface="Microsoft Sans Serif"/>
              </a:rPr>
              <a:t>коек</a:t>
            </a:r>
            <a:endParaRPr sz="1200">
              <a:latin typeface="Microsoft Sans Serif"/>
              <a:cs typeface="Microsoft Sans Serif"/>
            </a:endParaRPr>
          </a:p>
        </p:txBody>
      </p:sp>
      <p:sp>
        <p:nvSpPr>
          <p:cNvPr id="44" name="object 44"/>
          <p:cNvSpPr txBox="1"/>
          <p:nvPr/>
        </p:nvSpPr>
        <p:spPr>
          <a:xfrm>
            <a:off x="5243459" y="3876546"/>
            <a:ext cx="866775" cy="520655"/>
          </a:xfrm>
          <a:prstGeom prst="rect">
            <a:avLst/>
          </a:prstGeom>
        </p:spPr>
        <p:txBody>
          <a:bodyPr vert="horz" wrap="square" lIns="0" tIns="12700" rIns="0" bIns="0" rtlCol="0">
            <a:spAutoFit/>
          </a:bodyPr>
          <a:lstStyle/>
          <a:p>
            <a:pPr marL="12700" marR="5080">
              <a:lnSpc>
                <a:spcPct val="100000"/>
              </a:lnSpc>
              <a:spcBef>
                <a:spcPts val="100"/>
              </a:spcBef>
            </a:pPr>
            <a:r>
              <a:rPr sz="1100" spc="-10" dirty="0">
                <a:solidFill>
                  <a:srgbClr val="007EAC"/>
                </a:solidFill>
                <a:latin typeface="Microsoft Sans Serif"/>
                <a:cs typeface="Microsoft Sans Serif"/>
              </a:rPr>
              <a:t>Численность</a:t>
            </a:r>
            <a:r>
              <a:rPr sz="1100" spc="-10" dirty="0">
                <a:solidFill>
                  <a:srgbClr val="007EAC"/>
                </a:solidFill>
                <a:latin typeface="Times New Roman"/>
                <a:cs typeface="Times New Roman"/>
              </a:rPr>
              <a:t> </a:t>
            </a:r>
            <a:r>
              <a:rPr sz="1100" dirty="0">
                <a:solidFill>
                  <a:srgbClr val="007EAC"/>
                </a:solidFill>
                <a:latin typeface="Microsoft Sans Serif"/>
                <a:cs typeface="Microsoft Sans Serif"/>
              </a:rPr>
              <a:t>врачей</a:t>
            </a:r>
            <a:r>
              <a:rPr sz="1100" spc="-35" dirty="0">
                <a:solidFill>
                  <a:srgbClr val="007EAC"/>
                </a:solidFill>
                <a:latin typeface="Times New Roman"/>
                <a:cs typeface="Times New Roman"/>
              </a:rPr>
              <a:t> </a:t>
            </a:r>
            <a:r>
              <a:rPr sz="1100" spc="-50" dirty="0">
                <a:solidFill>
                  <a:srgbClr val="007EAC"/>
                </a:solidFill>
                <a:latin typeface="Microsoft Sans Serif"/>
                <a:cs typeface="Microsoft Sans Serif"/>
              </a:rPr>
              <a:t>в</a:t>
            </a:r>
            <a:r>
              <a:rPr sz="1100" spc="-50" dirty="0">
                <a:solidFill>
                  <a:srgbClr val="007EAC"/>
                </a:solidFill>
                <a:latin typeface="Times New Roman"/>
                <a:cs typeface="Times New Roman"/>
              </a:rPr>
              <a:t> </a:t>
            </a:r>
            <a:r>
              <a:rPr lang="ru-RU" sz="1100" spc="-10" dirty="0" smtClean="0">
                <a:solidFill>
                  <a:srgbClr val="007EAC"/>
                </a:solidFill>
                <a:latin typeface="Microsoft Sans Serif"/>
                <a:cs typeface="Microsoft Sans Serif"/>
              </a:rPr>
              <a:t>округе</a:t>
            </a:r>
            <a:endParaRPr sz="1100" dirty="0">
              <a:latin typeface="Microsoft Sans Serif"/>
              <a:cs typeface="Microsoft Sans Serif"/>
            </a:endParaRPr>
          </a:p>
        </p:txBody>
      </p:sp>
      <p:sp>
        <p:nvSpPr>
          <p:cNvPr id="45" name="object 45"/>
          <p:cNvSpPr txBox="1"/>
          <p:nvPr/>
        </p:nvSpPr>
        <p:spPr>
          <a:xfrm>
            <a:off x="7628518" y="3760722"/>
            <a:ext cx="1109345" cy="696595"/>
          </a:xfrm>
          <a:prstGeom prst="rect">
            <a:avLst/>
          </a:prstGeom>
        </p:spPr>
        <p:txBody>
          <a:bodyPr vert="horz" wrap="square" lIns="0" tIns="12700" rIns="0" bIns="0" rtlCol="0">
            <a:spAutoFit/>
          </a:bodyPr>
          <a:lstStyle/>
          <a:p>
            <a:pPr marL="12700" marR="5080">
              <a:lnSpc>
                <a:spcPct val="100000"/>
              </a:lnSpc>
              <a:spcBef>
                <a:spcPts val="100"/>
              </a:spcBef>
            </a:pPr>
            <a:r>
              <a:rPr sz="1100" spc="-10" dirty="0">
                <a:solidFill>
                  <a:srgbClr val="007EAC"/>
                </a:solidFill>
                <a:latin typeface="Microsoft Sans Serif"/>
                <a:cs typeface="Microsoft Sans Serif"/>
              </a:rPr>
              <a:t>Обеспеченность</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медицинскими</a:t>
            </a:r>
            <a:r>
              <a:rPr sz="1100" spc="-10" dirty="0">
                <a:solidFill>
                  <a:srgbClr val="007EAC"/>
                </a:solidFill>
                <a:latin typeface="Times New Roman"/>
                <a:cs typeface="Times New Roman"/>
              </a:rPr>
              <a:t> </a:t>
            </a:r>
            <a:r>
              <a:rPr sz="1100" spc="-10" dirty="0">
                <a:solidFill>
                  <a:srgbClr val="007EAC"/>
                </a:solidFill>
                <a:latin typeface="Microsoft Sans Serif"/>
                <a:cs typeface="Microsoft Sans Serif"/>
              </a:rPr>
              <a:t>работниками</a:t>
            </a:r>
            <a:r>
              <a:rPr sz="1100" spc="500" dirty="0">
                <a:solidFill>
                  <a:srgbClr val="007EAC"/>
                </a:solidFill>
                <a:latin typeface="Times New Roman"/>
                <a:cs typeface="Times New Roman"/>
              </a:rPr>
              <a:t> </a:t>
            </a:r>
            <a:r>
              <a:rPr sz="1100" dirty="0">
                <a:solidFill>
                  <a:srgbClr val="007EAC"/>
                </a:solidFill>
                <a:latin typeface="Microsoft Sans Serif"/>
                <a:cs typeface="Microsoft Sans Serif"/>
              </a:rPr>
              <a:t>(на</a:t>
            </a:r>
            <a:r>
              <a:rPr sz="1100" spc="-10" dirty="0">
                <a:solidFill>
                  <a:srgbClr val="007EAC"/>
                </a:solidFill>
                <a:latin typeface="Times New Roman"/>
                <a:cs typeface="Times New Roman"/>
              </a:rPr>
              <a:t> </a:t>
            </a:r>
            <a:r>
              <a:rPr sz="1100" dirty="0">
                <a:solidFill>
                  <a:srgbClr val="007EAC"/>
                </a:solidFill>
                <a:latin typeface="Microsoft Sans Serif"/>
                <a:cs typeface="Microsoft Sans Serif"/>
              </a:rPr>
              <a:t>10</a:t>
            </a:r>
            <a:r>
              <a:rPr sz="1100" spc="20" dirty="0">
                <a:solidFill>
                  <a:srgbClr val="007EAC"/>
                </a:solidFill>
                <a:latin typeface="Times New Roman"/>
                <a:cs typeface="Times New Roman"/>
              </a:rPr>
              <a:t> </a:t>
            </a:r>
            <a:r>
              <a:rPr sz="1100" dirty="0">
                <a:solidFill>
                  <a:srgbClr val="007EAC"/>
                </a:solidFill>
                <a:latin typeface="Microsoft Sans Serif"/>
                <a:cs typeface="Microsoft Sans Serif"/>
              </a:rPr>
              <a:t>тыс.</a:t>
            </a:r>
            <a:r>
              <a:rPr sz="1100" spc="5" dirty="0">
                <a:solidFill>
                  <a:srgbClr val="007EAC"/>
                </a:solidFill>
                <a:latin typeface="Times New Roman"/>
                <a:cs typeface="Times New Roman"/>
              </a:rPr>
              <a:t> </a:t>
            </a:r>
            <a:r>
              <a:rPr sz="1100" spc="-20" dirty="0">
                <a:solidFill>
                  <a:srgbClr val="007EAC"/>
                </a:solidFill>
                <a:latin typeface="Microsoft Sans Serif"/>
                <a:cs typeface="Microsoft Sans Serif"/>
              </a:rPr>
              <a:t>чел.)</a:t>
            </a:r>
            <a:endParaRPr sz="1100">
              <a:latin typeface="Microsoft Sans Serif"/>
              <a:cs typeface="Microsoft Sans Serif"/>
            </a:endParaRPr>
          </a:p>
        </p:txBody>
      </p:sp>
      <p:sp>
        <p:nvSpPr>
          <p:cNvPr id="46" name="object 46"/>
          <p:cNvSpPr txBox="1"/>
          <p:nvPr/>
        </p:nvSpPr>
        <p:spPr>
          <a:xfrm>
            <a:off x="1889138" y="3794250"/>
            <a:ext cx="702945" cy="764540"/>
          </a:xfrm>
          <a:prstGeom prst="rect">
            <a:avLst/>
          </a:prstGeom>
        </p:spPr>
        <p:txBody>
          <a:bodyPr vert="horz" wrap="square" lIns="0" tIns="12700" rIns="0" bIns="0" rtlCol="0">
            <a:spAutoFit/>
          </a:bodyPr>
          <a:lstStyle/>
          <a:p>
            <a:pPr algn="ctr">
              <a:lnSpc>
                <a:spcPct val="100000"/>
              </a:lnSpc>
              <a:spcBef>
                <a:spcPts val="100"/>
              </a:spcBef>
            </a:pPr>
            <a:r>
              <a:rPr lang="ru-RU" sz="3200" b="1" spc="-25" dirty="0">
                <a:solidFill>
                  <a:srgbClr val="FF0000"/>
                </a:solidFill>
                <a:latin typeface="Arial"/>
                <a:cs typeface="Arial"/>
              </a:rPr>
              <a:t>417</a:t>
            </a:r>
            <a:endParaRPr sz="3200" dirty="0">
              <a:latin typeface="Arial"/>
              <a:cs typeface="Arial"/>
            </a:endParaRPr>
          </a:p>
          <a:p>
            <a:pPr algn="ctr">
              <a:lnSpc>
                <a:spcPct val="100000"/>
              </a:lnSpc>
              <a:spcBef>
                <a:spcPts val="55"/>
              </a:spcBef>
            </a:pPr>
            <a:r>
              <a:rPr sz="1600" spc="-25" dirty="0">
                <a:solidFill>
                  <a:srgbClr val="A3E9E3"/>
                </a:solidFill>
                <a:latin typeface="Microsoft Sans Serif"/>
                <a:cs typeface="Microsoft Sans Serif"/>
              </a:rPr>
              <a:t>шт.</a:t>
            </a:r>
            <a:endParaRPr sz="1600" dirty="0">
              <a:latin typeface="Microsoft Sans Serif"/>
              <a:cs typeface="Microsoft Sans Serif"/>
            </a:endParaRPr>
          </a:p>
        </p:txBody>
      </p:sp>
      <p:sp>
        <p:nvSpPr>
          <p:cNvPr id="47" name="object 47"/>
          <p:cNvSpPr txBox="1"/>
          <p:nvPr/>
        </p:nvSpPr>
        <p:spPr>
          <a:xfrm>
            <a:off x="4202570" y="3740910"/>
            <a:ext cx="702945" cy="823594"/>
          </a:xfrm>
          <a:prstGeom prst="rect">
            <a:avLst/>
          </a:prstGeom>
        </p:spPr>
        <p:txBody>
          <a:bodyPr vert="horz" wrap="square" lIns="0" tIns="12700" rIns="0" bIns="0" rtlCol="0">
            <a:spAutoFit/>
          </a:bodyPr>
          <a:lstStyle/>
          <a:p>
            <a:pPr marL="12700">
              <a:lnSpc>
                <a:spcPct val="100000"/>
              </a:lnSpc>
              <a:spcBef>
                <a:spcPts val="100"/>
              </a:spcBef>
            </a:pPr>
            <a:r>
              <a:rPr lang="ru-RU" sz="3200" b="1" spc="-25" dirty="0">
                <a:solidFill>
                  <a:srgbClr val="FF0000"/>
                </a:solidFill>
                <a:latin typeface="Arial"/>
                <a:cs typeface="Arial"/>
              </a:rPr>
              <a:t>155</a:t>
            </a:r>
            <a:endParaRPr sz="3200" dirty="0">
              <a:latin typeface="Arial"/>
              <a:cs typeface="Arial"/>
            </a:endParaRPr>
          </a:p>
          <a:p>
            <a:pPr marL="108585">
              <a:lnSpc>
                <a:spcPct val="100000"/>
              </a:lnSpc>
              <a:spcBef>
                <a:spcPts val="40"/>
              </a:spcBef>
            </a:pPr>
            <a:r>
              <a:rPr sz="2000" spc="-20" dirty="0">
                <a:solidFill>
                  <a:srgbClr val="00BFD2"/>
                </a:solidFill>
                <a:latin typeface="Microsoft Sans Serif"/>
                <a:cs typeface="Microsoft Sans Serif"/>
              </a:rPr>
              <a:t>чел.</a:t>
            </a:r>
            <a:endParaRPr sz="2000" dirty="0">
              <a:latin typeface="Microsoft Sans Serif"/>
              <a:cs typeface="Microsoft Sans Serif"/>
            </a:endParaRPr>
          </a:p>
        </p:txBody>
      </p:sp>
      <p:sp>
        <p:nvSpPr>
          <p:cNvPr id="48" name="object 48"/>
          <p:cNvSpPr txBox="1"/>
          <p:nvPr/>
        </p:nvSpPr>
        <p:spPr>
          <a:xfrm>
            <a:off x="6575436" y="3690618"/>
            <a:ext cx="680085" cy="823594"/>
          </a:xfrm>
          <a:prstGeom prst="rect">
            <a:avLst/>
          </a:prstGeom>
        </p:spPr>
        <p:txBody>
          <a:bodyPr vert="horz" wrap="square" lIns="0" tIns="12700" rIns="0" bIns="0" rtlCol="0">
            <a:spAutoFit/>
          </a:bodyPr>
          <a:lstStyle/>
          <a:p>
            <a:pPr marL="12700">
              <a:lnSpc>
                <a:spcPct val="100000"/>
              </a:lnSpc>
              <a:spcBef>
                <a:spcPts val="100"/>
              </a:spcBef>
            </a:pPr>
            <a:r>
              <a:rPr lang="ru-RU" sz="3200" b="1" spc="-50" dirty="0">
                <a:solidFill>
                  <a:srgbClr val="FF0000"/>
                </a:solidFill>
                <a:latin typeface="Arial"/>
                <a:cs typeface="Arial"/>
              </a:rPr>
              <a:t>31</a:t>
            </a:r>
            <a:endParaRPr sz="3200" dirty="0">
              <a:latin typeface="Arial"/>
              <a:cs typeface="Arial"/>
            </a:endParaRPr>
          </a:p>
          <a:p>
            <a:pPr marL="97790">
              <a:lnSpc>
                <a:spcPct val="100000"/>
              </a:lnSpc>
              <a:spcBef>
                <a:spcPts val="40"/>
              </a:spcBef>
            </a:pPr>
            <a:r>
              <a:rPr sz="2000" spc="-20" dirty="0">
                <a:solidFill>
                  <a:srgbClr val="001F5F"/>
                </a:solidFill>
                <a:latin typeface="Microsoft Sans Serif"/>
                <a:cs typeface="Microsoft Sans Serif"/>
              </a:rPr>
              <a:t>чел.</a:t>
            </a:r>
            <a:endParaRPr sz="2000" dirty="0">
              <a:latin typeface="Microsoft Sans Serif"/>
              <a:cs typeface="Microsoft Sans Serif"/>
            </a:endParaRPr>
          </a:p>
        </p:txBody>
      </p:sp>
      <p:grpSp>
        <p:nvGrpSpPr>
          <p:cNvPr id="49" name="object 49"/>
          <p:cNvGrpSpPr/>
          <p:nvPr/>
        </p:nvGrpSpPr>
        <p:grpSpPr>
          <a:xfrm>
            <a:off x="1566550" y="5036820"/>
            <a:ext cx="7559040" cy="2519680"/>
            <a:chOff x="1566550" y="5036820"/>
            <a:chExt cx="7559040" cy="2519680"/>
          </a:xfrm>
        </p:grpSpPr>
        <p:pic>
          <p:nvPicPr>
            <p:cNvPr id="50" name="object 50"/>
            <p:cNvPicPr/>
            <p:nvPr/>
          </p:nvPicPr>
          <p:blipFill>
            <a:blip r:embed="rId24" cstate="print"/>
            <a:stretch>
              <a:fillRect/>
            </a:stretch>
          </p:blipFill>
          <p:spPr>
            <a:xfrm>
              <a:off x="1566550" y="5036820"/>
              <a:ext cx="7559039" cy="2519171"/>
            </a:xfrm>
            <a:prstGeom prst="rect">
              <a:avLst/>
            </a:prstGeom>
          </p:spPr>
        </p:pic>
        <p:pic>
          <p:nvPicPr>
            <p:cNvPr id="51" name="object 51"/>
            <p:cNvPicPr/>
            <p:nvPr/>
          </p:nvPicPr>
          <p:blipFill>
            <a:blip r:embed="rId25" cstate="print"/>
            <a:stretch>
              <a:fillRect/>
            </a:stretch>
          </p:blipFill>
          <p:spPr>
            <a:xfrm>
              <a:off x="7152009" y="5036820"/>
              <a:ext cx="195071" cy="120396"/>
            </a:xfrm>
            <a:prstGeom prst="rect">
              <a:avLst/>
            </a:prstGeom>
          </p:spPr>
        </p:pic>
        <p:sp>
          <p:nvSpPr>
            <p:cNvPr id="52" name="object 52"/>
            <p:cNvSpPr/>
            <p:nvPr/>
          </p:nvSpPr>
          <p:spPr>
            <a:xfrm>
              <a:off x="7152009" y="5081016"/>
              <a:ext cx="603885" cy="146685"/>
            </a:xfrm>
            <a:custGeom>
              <a:avLst/>
              <a:gdLst/>
              <a:ahLst/>
              <a:cxnLst/>
              <a:rect l="l" t="t" r="r" b="b"/>
              <a:pathLst>
                <a:path w="603884" h="146685">
                  <a:moveTo>
                    <a:pt x="554735" y="0"/>
                  </a:moveTo>
                  <a:lnTo>
                    <a:pt x="585216" y="0"/>
                  </a:lnTo>
                </a:path>
                <a:path w="603884" h="146685">
                  <a:moveTo>
                    <a:pt x="18287" y="12191"/>
                  </a:moveTo>
                  <a:lnTo>
                    <a:pt x="48768" y="12191"/>
                  </a:lnTo>
                </a:path>
                <a:path w="603884" h="146685">
                  <a:moveTo>
                    <a:pt x="560831" y="18287"/>
                  </a:moveTo>
                  <a:lnTo>
                    <a:pt x="591312" y="18287"/>
                  </a:lnTo>
                </a:path>
                <a:path w="603884" h="146685">
                  <a:moveTo>
                    <a:pt x="12192" y="30479"/>
                  </a:moveTo>
                  <a:lnTo>
                    <a:pt x="42672" y="30479"/>
                  </a:lnTo>
                </a:path>
                <a:path w="603884" h="146685">
                  <a:moveTo>
                    <a:pt x="566927" y="36575"/>
                  </a:moveTo>
                  <a:lnTo>
                    <a:pt x="597408" y="36575"/>
                  </a:lnTo>
                </a:path>
                <a:path w="603884" h="146685">
                  <a:moveTo>
                    <a:pt x="6096" y="48767"/>
                  </a:moveTo>
                  <a:lnTo>
                    <a:pt x="36576" y="48767"/>
                  </a:lnTo>
                </a:path>
                <a:path w="603884" h="146685">
                  <a:moveTo>
                    <a:pt x="6096" y="54863"/>
                  </a:moveTo>
                  <a:lnTo>
                    <a:pt x="36576" y="54863"/>
                  </a:lnTo>
                </a:path>
                <a:path w="603884" h="146685">
                  <a:moveTo>
                    <a:pt x="6096" y="60960"/>
                  </a:moveTo>
                  <a:lnTo>
                    <a:pt x="36576" y="60960"/>
                  </a:lnTo>
                </a:path>
                <a:path w="603884" h="146685">
                  <a:moveTo>
                    <a:pt x="573024" y="67055"/>
                  </a:moveTo>
                  <a:lnTo>
                    <a:pt x="603504" y="67055"/>
                  </a:lnTo>
                </a:path>
                <a:path w="603884" h="146685">
                  <a:moveTo>
                    <a:pt x="0" y="79248"/>
                  </a:moveTo>
                  <a:lnTo>
                    <a:pt x="30480" y="79248"/>
                  </a:lnTo>
                </a:path>
                <a:path w="603884" h="146685">
                  <a:moveTo>
                    <a:pt x="0" y="85343"/>
                  </a:moveTo>
                  <a:lnTo>
                    <a:pt x="30480" y="85343"/>
                  </a:lnTo>
                </a:path>
                <a:path w="603884" h="146685">
                  <a:moveTo>
                    <a:pt x="0" y="91439"/>
                  </a:moveTo>
                  <a:lnTo>
                    <a:pt x="30480" y="91439"/>
                  </a:lnTo>
                </a:path>
                <a:path w="603884" h="146685">
                  <a:moveTo>
                    <a:pt x="0" y="97536"/>
                  </a:moveTo>
                  <a:lnTo>
                    <a:pt x="30480" y="97536"/>
                  </a:lnTo>
                </a:path>
                <a:path w="603884" h="146685">
                  <a:moveTo>
                    <a:pt x="0" y="103631"/>
                  </a:moveTo>
                  <a:lnTo>
                    <a:pt x="30480" y="103631"/>
                  </a:lnTo>
                </a:path>
                <a:path w="603884" h="146685">
                  <a:moveTo>
                    <a:pt x="0" y="109727"/>
                  </a:moveTo>
                  <a:lnTo>
                    <a:pt x="30480" y="109727"/>
                  </a:lnTo>
                </a:path>
                <a:path w="603884" h="146685">
                  <a:moveTo>
                    <a:pt x="0" y="115824"/>
                  </a:moveTo>
                  <a:lnTo>
                    <a:pt x="30480" y="115824"/>
                  </a:lnTo>
                </a:path>
                <a:path w="603884" h="146685">
                  <a:moveTo>
                    <a:pt x="0" y="121919"/>
                  </a:moveTo>
                  <a:lnTo>
                    <a:pt x="30480" y="121919"/>
                  </a:lnTo>
                </a:path>
                <a:path w="603884" h="146685">
                  <a:moveTo>
                    <a:pt x="0" y="128015"/>
                  </a:moveTo>
                  <a:lnTo>
                    <a:pt x="30480" y="128015"/>
                  </a:lnTo>
                </a:path>
                <a:path w="603884" h="146685">
                  <a:moveTo>
                    <a:pt x="0" y="134112"/>
                  </a:moveTo>
                  <a:lnTo>
                    <a:pt x="30480" y="134112"/>
                  </a:lnTo>
                </a:path>
                <a:path w="603884" h="146685">
                  <a:moveTo>
                    <a:pt x="0" y="140207"/>
                  </a:moveTo>
                  <a:lnTo>
                    <a:pt x="30480" y="140207"/>
                  </a:lnTo>
                </a:path>
                <a:path w="603884" h="146685">
                  <a:moveTo>
                    <a:pt x="0" y="146303"/>
                  </a:moveTo>
                  <a:lnTo>
                    <a:pt x="30480" y="146303"/>
                  </a:lnTo>
                </a:path>
              </a:pathLst>
            </a:custGeom>
            <a:ln w="6095">
              <a:solidFill>
                <a:srgbClr val="6AA233"/>
              </a:solidFill>
            </a:ln>
          </p:spPr>
          <p:txBody>
            <a:bodyPr wrap="square" lIns="0" tIns="0" rIns="0" bIns="0" rtlCol="0"/>
            <a:lstStyle/>
            <a:p>
              <a:endParaRPr/>
            </a:p>
          </p:txBody>
        </p:sp>
        <p:pic>
          <p:nvPicPr>
            <p:cNvPr id="53" name="object 53"/>
            <p:cNvPicPr/>
            <p:nvPr/>
          </p:nvPicPr>
          <p:blipFill>
            <a:blip r:embed="rId26" cstate="print"/>
            <a:stretch>
              <a:fillRect/>
            </a:stretch>
          </p:blipFill>
          <p:spPr>
            <a:xfrm>
              <a:off x="7871338" y="5163312"/>
              <a:ext cx="304800" cy="109727"/>
            </a:xfrm>
            <a:prstGeom prst="rect">
              <a:avLst/>
            </a:prstGeom>
          </p:spPr>
        </p:pic>
        <p:sp>
          <p:nvSpPr>
            <p:cNvPr id="54" name="object 54"/>
            <p:cNvSpPr/>
            <p:nvPr/>
          </p:nvSpPr>
          <p:spPr>
            <a:xfrm>
              <a:off x="7133722" y="5233416"/>
              <a:ext cx="1054735" cy="85725"/>
            </a:xfrm>
            <a:custGeom>
              <a:avLst/>
              <a:gdLst/>
              <a:ahLst/>
              <a:cxnLst/>
              <a:rect l="l" t="t" r="r" b="b"/>
              <a:pathLst>
                <a:path w="1054734" h="85725">
                  <a:moveTo>
                    <a:pt x="18288" y="0"/>
                  </a:moveTo>
                  <a:lnTo>
                    <a:pt x="48768" y="0"/>
                  </a:lnTo>
                </a:path>
                <a:path w="1054734" h="85725">
                  <a:moveTo>
                    <a:pt x="566928" y="24384"/>
                  </a:moveTo>
                  <a:lnTo>
                    <a:pt x="633984" y="24384"/>
                  </a:lnTo>
                </a:path>
                <a:path w="1054734" h="85725">
                  <a:moveTo>
                    <a:pt x="920496" y="36575"/>
                  </a:moveTo>
                  <a:lnTo>
                    <a:pt x="1048511" y="36575"/>
                  </a:lnTo>
                </a:path>
                <a:path w="1054734" h="85725">
                  <a:moveTo>
                    <a:pt x="0" y="42672"/>
                  </a:moveTo>
                  <a:lnTo>
                    <a:pt x="85343" y="42672"/>
                  </a:lnTo>
                </a:path>
                <a:path w="1054734" h="85725">
                  <a:moveTo>
                    <a:pt x="554736" y="48767"/>
                  </a:moveTo>
                  <a:lnTo>
                    <a:pt x="646175" y="48767"/>
                  </a:lnTo>
                </a:path>
                <a:path w="1054734" h="85725">
                  <a:moveTo>
                    <a:pt x="554736" y="54863"/>
                  </a:moveTo>
                  <a:lnTo>
                    <a:pt x="646175" y="54863"/>
                  </a:lnTo>
                </a:path>
                <a:path w="1054734" h="85725">
                  <a:moveTo>
                    <a:pt x="944880" y="54863"/>
                  </a:moveTo>
                  <a:lnTo>
                    <a:pt x="1054608" y="54863"/>
                  </a:lnTo>
                </a:path>
                <a:path w="1054734" h="85725">
                  <a:moveTo>
                    <a:pt x="548640" y="67055"/>
                  </a:moveTo>
                  <a:lnTo>
                    <a:pt x="646175" y="67055"/>
                  </a:lnTo>
                </a:path>
                <a:path w="1054734" h="85725">
                  <a:moveTo>
                    <a:pt x="950976" y="67055"/>
                  </a:moveTo>
                  <a:lnTo>
                    <a:pt x="1054607" y="67055"/>
                  </a:lnTo>
                </a:path>
                <a:path w="1054734" h="85725">
                  <a:moveTo>
                    <a:pt x="0" y="73151"/>
                  </a:moveTo>
                  <a:lnTo>
                    <a:pt x="97535" y="73151"/>
                  </a:lnTo>
                </a:path>
                <a:path w="1054734" h="85725">
                  <a:moveTo>
                    <a:pt x="725424" y="73151"/>
                  </a:moveTo>
                  <a:lnTo>
                    <a:pt x="829055" y="73151"/>
                  </a:lnTo>
                </a:path>
                <a:path w="1054734" h="85725">
                  <a:moveTo>
                    <a:pt x="0" y="79248"/>
                  </a:moveTo>
                  <a:lnTo>
                    <a:pt x="97535" y="79248"/>
                  </a:lnTo>
                </a:path>
                <a:path w="1054734" h="85725">
                  <a:moveTo>
                    <a:pt x="725424" y="79248"/>
                  </a:moveTo>
                  <a:lnTo>
                    <a:pt x="829055" y="79248"/>
                  </a:lnTo>
                </a:path>
                <a:path w="1054734" h="85725">
                  <a:moveTo>
                    <a:pt x="542544" y="85343"/>
                  </a:moveTo>
                  <a:lnTo>
                    <a:pt x="640079" y="85343"/>
                  </a:lnTo>
                </a:path>
              </a:pathLst>
            </a:custGeom>
            <a:ln w="6095">
              <a:solidFill>
                <a:srgbClr val="6AA233"/>
              </a:solidFill>
            </a:ln>
          </p:spPr>
          <p:txBody>
            <a:bodyPr wrap="square" lIns="0" tIns="0" rIns="0" bIns="0" rtlCol="0"/>
            <a:lstStyle/>
            <a:p>
              <a:endParaRPr/>
            </a:p>
          </p:txBody>
        </p:sp>
        <p:sp>
          <p:nvSpPr>
            <p:cNvPr id="55" name="object 55"/>
            <p:cNvSpPr/>
            <p:nvPr/>
          </p:nvSpPr>
          <p:spPr>
            <a:xfrm>
              <a:off x="8090794" y="5318760"/>
              <a:ext cx="105410" cy="0"/>
            </a:xfrm>
            <a:custGeom>
              <a:avLst/>
              <a:gdLst/>
              <a:ahLst/>
              <a:cxnLst/>
              <a:rect l="l" t="t" r="r" b="b"/>
              <a:pathLst>
                <a:path w="105409">
                  <a:moveTo>
                    <a:pt x="0" y="0"/>
                  </a:moveTo>
                  <a:lnTo>
                    <a:pt x="105155" y="0"/>
                  </a:lnTo>
                </a:path>
              </a:pathLst>
            </a:custGeom>
            <a:ln w="6095">
              <a:solidFill>
                <a:srgbClr val="6AA233"/>
              </a:solidFill>
            </a:ln>
          </p:spPr>
          <p:txBody>
            <a:bodyPr wrap="square" lIns="0" tIns="0" rIns="0" bIns="0" rtlCol="0"/>
            <a:lstStyle/>
            <a:p>
              <a:endParaRPr/>
            </a:p>
          </p:txBody>
        </p:sp>
        <p:sp>
          <p:nvSpPr>
            <p:cNvPr id="56" name="object 56"/>
            <p:cNvSpPr/>
            <p:nvPr/>
          </p:nvSpPr>
          <p:spPr>
            <a:xfrm>
              <a:off x="7139817" y="5324856"/>
              <a:ext cx="817244" cy="0"/>
            </a:xfrm>
            <a:custGeom>
              <a:avLst/>
              <a:gdLst/>
              <a:ahLst/>
              <a:cxnLst/>
              <a:rect l="l" t="t" r="r" b="b"/>
              <a:pathLst>
                <a:path w="817245">
                  <a:moveTo>
                    <a:pt x="0" y="0"/>
                  </a:moveTo>
                  <a:lnTo>
                    <a:pt x="97535" y="0"/>
                  </a:lnTo>
                </a:path>
                <a:path w="817245">
                  <a:moveTo>
                    <a:pt x="719327" y="0"/>
                  </a:moveTo>
                  <a:lnTo>
                    <a:pt x="816863" y="0"/>
                  </a:lnTo>
                </a:path>
              </a:pathLst>
            </a:custGeom>
            <a:ln w="6095">
              <a:solidFill>
                <a:srgbClr val="6AA233"/>
              </a:solidFill>
            </a:ln>
          </p:spPr>
          <p:txBody>
            <a:bodyPr wrap="square" lIns="0" tIns="0" rIns="0" bIns="0" rtlCol="0"/>
            <a:lstStyle/>
            <a:p>
              <a:endParaRPr/>
            </a:p>
          </p:txBody>
        </p:sp>
        <p:sp>
          <p:nvSpPr>
            <p:cNvPr id="57" name="object 57"/>
            <p:cNvSpPr/>
            <p:nvPr/>
          </p:nvSpPr>
          <p:spPr>
            <a:xfrm>
              <a:off x="8090794" y="5324856"/>
              <a:ext cx="105410" cy="0"/>
            </a:xfrm>
            <a:custGeom>
              <a:avLst/>
              <a:gdLst/>
              <a:ahLst/>
              <a:cxnLst/>
              <a:rect l="l" t="t" r="r" b="b"/>
              <a:pathLst>
                <a:path w="105409">
                  <a:moveTo>
                    <a:pt x="0" y="0"/>
                  </a:moveTo>
                  <a:lnTo>
                    <a:pt x="105155" y="0"/>
                  </a:lnTo>
                </a:path>
              </a:pathLst>
            </a:custGeom>
            <a:ln w="6095">
              <a:solidFill>
                <a:srgbClr val="6AA233"/>
              </a:solidFill>
            </a:ln>
          </p:spPr>
          <p:txBody>
            <a:bodyPr wrap="square" lIns="0" tIns="0" rIns="0" bIns="0" rtlCol="0"/>
            <a:lstStyle/>
            <a:p>
              <a:endParaRPr/>
            </a:p>
          </p:txBody>
        </p:sp>
        <p:sp>
          <p:nvSpPr>
            <p:cNvPr id="58" name="object 58"/>
            <p:cNvSpPr/>
            <p:nvPr/>
          </p:nvSpPr>
          <p:spPr>
            <a:xfrm>
              <a:off x="7139817" y="5330952"/>
              <a:ext cx="817244" cy="0"/>
            </a:xfrm>
            <a:custGeom>
              <a:avLst/>
              <a:gdLst/>
              <a:ahLst/>
              <a:cxnLst/>
              <a:rect l="l" t="t" r="r" b="b"/>
              <a:pathLst>
                <a:path w="817245">
                  <a:moveTo>
                    <a:pt x="0" y="0"/>
                  </a:moveTo>
                  <a:lnTo>
                    <a:pt x="97535" y="0"/>
                  </a:lnTo>
                </a:path>
                <a:path w="817245">
                  <a:moveTo>
                    <a:pt x="719327" y="0"/>
                  </a:moveTo>
                  <a:lnTo>
                    <a:pt x="816863" y="0"/>
                  </a:lnTo>
                </a:path>
              </a:pathLst>
            </a:custGeom>
            <a:ln w="6095">
              <a:solidFill>
                <a:srgbClr val="6AA233"/>
              </a:solidFill>
            </a:ln>
          </p:spPr>
          <p:txBody>
            <a:bodyPr wrap="square" lIns="0" tIns="0" rIns="0" bIns="0" rtlCol="0"/>
            <a:lstStyle/>
            <a:p>
              <a:endParaRPr/>
            </a:p>
          </p:txBody>
        </p:sp>
        <p:sp>
          <p:nvSpPr>
            <p:cNvPr id="59" name="object 59"/>
            <p:cNvSpPr/>
            <p:nvPr/>
          </p:nvSpPr>
          <p:spPr>
            <a:xfrm>
              <a:off x="8090794" y="5330952"/>
              <a:ext cx="105410" cy="0"/>
            </a:xfrm>
            <a:custGeom>
              <a:avLst/>
              <a:gdLst/>
              <a:ahLst/>
              <a:cxnLst/>
              <a:rect l="l" t="t" r="r" b="b"/>
              <a:pathLst>
                <a:path w="105409">
                  <a:moveTo>
                    <a:pt x="0" y="0"/>
                  </a:moveTo>
                  <a:lnTo>
                    <a:pt x="105155" y="0"/>
                  </a:lnTo>
                </a:path>
              </a:pathLst>
            </a:custGeom>
            <a:ln w="6095">
              <a:solidFill>
                <a:srgbClr val="6AA233"/>
              </a:solidFill>
            </a:ln>
          </p:spPr>
          <p:txBody>
            <a:bodyPr wrap="square" lIns="0" tIns="0" rIns="0" bIns="0" rtlCol="0"/>
            <a:lstStyle/>
            <a:p>
              <a:endParaRPr/>
            </a:p>
          </p:txBody>
        </p:sp>
        <p:sp>
          <p:nvSpPr>
            <p:cNvPr id="60" name="object 60"/>
            <p:cNvSpPr/>
            <p:nvPr/>
          </p:nvSpPr>
          <p:spPr>
            <a:xfrm>
              <a:off x="7670170" y="5337048"/>
              <a:ext cx="287020" cy="0"/>
            </a:xfrm>
            <a:custGeom>
              <a:avLst/>
              <a:gdLst/>
              <a:ahLst/>
              <a:cxnLst/>
              <a:rect l="l" t="t" r="r" b="b"/>
              <a:pathLst>
                <a:path w="287020">
                  <a:moveTo>
                    <a:pt x="0" y="0"/>
                  </a:moveTo>
                  <a:lnTo>
                    <a:pt x="97535" y="0"/>
                  </a:lnTo>
                </a:path>
                <a:path w="287020">
                  <a:moveTo>
                    <a:pt x="188975" y="0"/>
                  </a:moveTo>
                  <a:lnTo>
                    <a:pt x="286511" y="0"/>
                  </a:lnTo>
                </a:path>
              </a:pathLst>
            </a:custGeom>
            <a:ln w="6095">
              <a:solidFill>
                <a:srgbClr val="6AA233"/>
              </a:solidFill>
            </a:ln>
          </p:spPr>
          <p:txBody>
            <a:bodyPr wrap="square" lIns="0" tIns="0" rIns="0" bIns="0" rtlCol="0"/>
            <a:lstStyle/>
            <a:p>
              <a:endParaRPr/>
            </a:p>
          </p:txBody>
        </p:sp>
        <p:sp>
          <p:nvSpPr>
            <p:cNvPr id="61" name="object 61"/>
            <p:cNvSpPr/>
            <p:nvPr/>
          </p:nvSpPr>
          <p:spPr>
            <a:xfrm>
              <a:off x="8090794" y="5337048"/>
              <a:ext cx="105410" cy="0"/>
            </a:xfrm>
            <a:custGeom>
              <a:avLst/>
              <a:gdLst/>
              <a:ahLst/>
              <a:cxnLst/>
              <a:rect l="l" t="t" r="r" b="b"/>
              <a:pathLst>
                <a:path w="105409">
                  <a:moveTo>
                    <a:pt x="0" y="0"/>
                  </a:moveTo>
                  <a:lnTo>
                    <a:pt x="105155" y="0"/>
                  </a:lnTo>
                </a:path>
              </a:pathLst>
            </a:custGeom>
            <a:ln w="6095">
              <a:solidFill>
                <a:srgbClr val="6AA233"/>
              </a:solidFill>
            </a:ln>
          </p:spPr>
          <p:txBody>
            <a:bodyPr wrap="square" lIns="0" tIns="0" rIns="0" bIns="0" rtlCol="0"/>
            <a:lstStyle/>
            <a:p>
              <a:endParaRPr/>
            </a:p>
          </p:txBody>
        </p:sp>
        <p:sp>
          <p:nvSpPr>
            <p:cNvPr id="62" name="object 62"/>
            <p:cNvSpPr/>
            <p:nvPr/>
          </p:nvSpPr>
          <p:spPr>
            <a:xfrm>
              <a:off x="7145914" y="5343144"/>
              <a:ext cx="97790" cy="0"/>
            </a:xfrm>
            <a:custGeom>
              <a:avLst/>
              <a:gdLst/>
              <a:ahLst/>
              <a:cxnLst/>
              <a:rect l="l" t="t" r="r" b="b"/>
              <a:pathLst>
                <a:path w="97790">
                  <a:moveTo>
                    <a:pt x="0" y="0"/>
                  </a:moveTo>
                  <a:lnTo>
                    <a:pt x="97535" y="0"/>
                  </a:lnTo>
                </a:path>
              </a:pathLst>
            </a:custGeom>
            <a:ln w="6095">
              <a:solidFill>
                <a:srgbClr val="6AA233"/>
              </a:solidFill>
            </a:ln>
          </p:spPr>
          <p:txBody>
            <a:bodyPr wrap="square" lIns="0" tIns="0" rIns="0" bIns="0" rtlCol="0"/>
            <a:lstStyle/>
            <a:p>
              <a:endParaRPr/>
            </a:p>
          </p:txBody>
        </p:sp>
        <p:sp>
          <p:nvSpPr>
            <p:cNvPr id="63" name="object 63"/>
            <p:cNvSpPr/>
            <p:nvPr/>
          </p:nvSpPr>
          <p:spPr>
            <a:xfrm>
              <a:off x="8090794" y="5343144"/>
              <a:ext cx="105410" cy="0"/>
            </a:xfrm>
            <a:custGeom>
              <a:avLst/>
              <a:gdLst/>
              <a:ahLst/>
              <a:cxnLst/>
              <a:rect l="l" t="t" r="r" b="b"/>
              <a:pathLst>
                <a:path w="105409">
                  <a:moveTo>
                    <a:pt x="0" y="0"/>
                  </a:moveTo>
                  <a:lnTo>
                    <a:pt x="105155" y="0"/>
                  </a:lnTo>
                </a:path>
              </a:pathLst>
            </a:custGeom>
            <a:ln w="6095">
              <a:solidFill>
                <a:srgbClr val="6AA233"/>
              </a:solidFill>
            </a:ln>
          </p:spPr>
          <p:txBody>
            <a:bodyPr wrap="square" lIns="0" tIns="0" rIns="0" bIns="0" rtlCol="0"/>
            <a:lstStyle/>
            <a:p>
              <a:endParaRPr/>
            </a:p>
          </p:txBody>
        </p:sp>
        <p:sp>
          <p:nvSpPr>
            <p:cNvPr id="64" name="object 64"/>
            <p:cNvSpPr/>
            <p:nvPr/>
          </p:nvSpPr>
          <p:spPr>
            <a:xfrm>
              <a:off x="7152009" y="5349240"/>
              <a:ext cx="1036319" cy="18415"/>
            </a:xfrm>
            <a:custGeom>
              <a:avLst/>
              <a:gdLst/>
              <a:ahLst/>
              <a:cxnLst/>
              <a:rect l="l" t="t" r="r" b="b"/>
              <a:pathLst>
                <a:path w="1036320" h="18414">
                  <a:moveTo>
                    <a:pt x="505968" y="0"/>
                  </a:moveTo>
                  <a:lnTo>
                    <a:pt x="609599" y="0"/>
                  </a:lnTo>
                </a:path>
                <a:path w="1036320" h="18414">
                  <a:moveTo>
                    <a:pt x="707135" y="0"/>
                  </a:moveTo>
                  <a:lnTo>
                    <a:pt x="810767" y="0"/>
                  </a:lnTo>
                </a:path>
                <a:path w="1036320" h="18414">
                  <a:moveTo>
                    <a:pt x="505968" y="6095"/>
                  </a:moveTo>
                  <a:lnTo>
                    <a:pt x="609599" y="6095"/>
                  </a:lnTo>
                </a:path>
                <a:path w="1036320" h="18414">
                  <a:moveTo>
                    <a:pt x="0" y="12191"/>
                  </a:moveTo>
                  <a:lnTo>
                    <a:pt x="97535" y="12191"/>
                  </a:lnTo>
                </a:path>
                <a:path w="1036320" h="18414">
                  <a:moveTo>
                    <a:pt x="932687" y="12191"/>
                  </a:moveTo>
                  <a:lnTo>
                    <a:pt x="1036319" y="12191"/>
                  </a:lnTo>
                </a:path>
                <a:path w="1036320" h="18414">
                  <a:moveTo>
                    <a:pt x="499872" y="18287"/>
                  </a:moveTo>
                  <a:lnTo>
                    <a:pt x="603503" y="18287"/>
                  </a:lnTo>
                </a:path>
              </a:pathLst>
            </a:custGeom>
            <a:ln w="6095">
              <a:solidFill>
                <a:srgbClr val="6AA233"/>
              </a:solidFill>
            </a:ln>
          </p:spPr>
          <p:txBody>
            <a:bodyPr wrap="square" lIns="0" tIns="0" rIns="0" bIns="0" rtlCol="0"/>
            <a:lstStyle/>
            <a:p>
              <a:endParaRPr/>
            </a:p>
          </p:txBody>
        </p:sp>
        <p:pic>
          <p:nvPicPr>
            <p:cNvPr id="65" name="object 65"/>
            <p:cNvPicPr/>
            <p:nvPr/>
          </p:nvPicPr>
          <p:blipFill>
            <a:blip r:embed="rId27" cstate="print"/>
            <a:stretch>
              <a:fillRect/>
            </a:stretch>
          </p:blipFill>
          <p:spPr>
            <a:xfrm>
              <a:off x="7554346" y="5036820"/>
              <a:ext cx="641603" cy="467868"/>
            </a:xfrm>
            <a:prstGeom prst="rect">
              <a:avLst/>
            </a:prstGeom>
          </p:spPr>
        </p:pic>
        <p:sp>
          <p:nvSpPr>
            <p:cNvPr id="66" name="object 66"/>
            <p:cNvSpPr/>
            <p:nvPr/>
          </p:nvSpPr>
          <p:spPr>
            <a:xfrm>
              <a:off x="7158106" y="5373624"/>
              <a:ext cx="591820" cy="109855"/>
            </a:xfrm>
            <a:custGeom>
              <a:avLst/>
              <a:gdLst/>
              <a:ahLst/>
              <a:cxnLst/>
              <a:rect l="l" t="t" r="r" b="b"/>
              <a:pathLst>
                <a:path w="591820" h="109854">
                  <a:moveTo>
                    <a:pt x="0" y="0"/>
                  </a:moveTo>
                  <a:lnTo>
                    <a:pt x="97535" y="0"/>
                  </a:lnTo>
                </a:path>
                <a:path w="591820" h="109854">
                  <a:moveTo>
                    <a:pt x="487679" y="6096"/>
                  </a:moveTo>
                  <a:lnTo>
                    <a:pt x="591311" y="6096"/>
                  </a:lnTo>
                </a:path>
                <a:path w="591820" h="109854">
                  <a:moveTo>
                    <a:pt x="6096" y="12192"/>
                  </a:moveTo>
                  <a:lnTo>
                    <a:pt x="103631" y="12192"/>
                  </a:lnTo>
                </a:path>
                <a:path w="591820" h="109854">
                  <a:moveTo>
                    <a:pt x="469391" y="42672"/>
                  </a:moveTo>
                  <a:lnTo>
                    <a:pt x="579120" y="42672"/>
                  </a:lnTo>
                </a:path>
                <a:path w="591820" h="109854">
                  <a:moveTo>
                    <a:pt x="463296" y="54864"/>
                  </a:moveTo>
                  <a:lnTo>
                    <a:pt x="573024" y="54864"/>
                  </a:lnTo>
                </a:path>
                <a:path w="591820" h="109854">
                  <a:moveTo>
                    <a:pt x="451103" y="73152"/>
                  </a:moveTo>
                  <a:lnTo>
                    <a:pt x="560832" y="73152"/>
                  </a:lnTo>
                </a:path>
                <a:path w="591820" h="109854">
                  <a:moveTo>
                    <a:pt x="36575" y="79248"/>
                  </a:moveTo>
                  <a:lnTo>
                    <a:pt x="140207" y="79248"/>
                  </a:lnTo>
                </a:path>
                <a:path w="591820" h="109854">
                  <a:moveTo>
                    <a:pt x="445007" y="85344"/>
                  </a:moveTo>
                  <a:lnTo>
                    <a:pt x="554736" y="85344"/>
                  </a:lnTo>
                </a:path>
                <a:path w="591820" h="109854">
                  <a:moveTo>
                    <a:pt x="48768" y="103632"/>
                  </a:moveTo>
                  <a:lnTo>
                    <a:pt x="158496" y="103632"/>
                  </a:lnTo>
                </a:path>
                <a:path w="591820" h="109854">
                  <a:moveTo>
                    <a:pt x="426720" y="109728"/>
                  </a:moveTo>
                  <a:lnTo>
                    <a:pt x="542543" y="109728"/>
                  </a:lnTo>
                </a:path>
              </a:pathLst>
            </a:custGeom>
            <a:ln w="6095">
              <a:solidFill>
                <a:srgbClr val="6AA233"/>
              </a:solidFill>
            </a:ln>
          </p:spPr>
          <p:txBody>
            <a:bodyPr wrap="square" lIns="0" tIns="0" rIns="0" bIns="0" rtlCol="0"/>
            <a:lstStyle/>
            <a:p>
              <a:endParaRPr/>
            </a:p>
          </p:txBody>
        </p:sp>
        <p:pic>
          <p:nvPicPr>
            <p:cNvPr id="67" name="object 67"/>
            <p:cNvPicPr/>
            <p:nvPr/>
          </p:nvPicPr>
          <p:blipFill>
            <a:blip r:embed="rId28" cstate="print"/>
            <a:stretch>
              <a:fillRect/>
            </a:stretch>
          </p:blipFill>
          <p:spPr>
            <a:xfrm>
              <a:off x="7749417" y="5480304"/>
              <a:ext cx="128015" cy="97535"/>
            </a:xfrm>
            <a:prstGeom prst="rect">
              <a:avLst/>
            </a:prstGeom>
          </p:spPr>
        </p:pic>
        <p:sp>
          <p:nvSpPr>
            <p:cNvPr id="68" name="object 68"/>
            <p:cNvSpPr/>
            <p:nvPr/>
          </p:nvSpPr>
          <p:spPr>
            <a:xfrm>
              <a:off x="7304409" y="5544312"/>
              <a:ext cx="567055" cy="213360"/>
            </a:xfrm>
            <a:custGeom>
              <a:avLst/>
              <a:gdLst/>
              <a:ahLst/>
              <a:cxnLst/>
              <a:rect l="l" t="t" r="r" b="b"/>
              <a:pathLst>
                <a:path w="567054" h="213360">
                  <a:moveTo>
                    <a:pt x="451103" y="0"/>
                  </a:moveTo>
                  <a:lnTo>
                    <a:pt x="542543" y="0"/>
                  </a:lnTo>
                </a:path>
                <a:path w="567054" h="213360">
                  <a:moveTo>
                    <a:pt x="451103" y="6095"/>
                  </a:moveTo>
                  <a:lnTo>
                    <a:pt x="542543" y="6095"/>
                  </a:lnTo>
                </a:path>
                <a:path w="567054" h="213360">
                  <a:moveTo>
                    <a:pt x="445007" y="36575"/>
                  </a:moveTo>
                  <a:lnTo>
                    <a:pt x="536447" y="36575"/>
                  </a:lnTo>
                </a:path>
                <a:path w="567054" h="213360">
                  <a:moveTo>
                    <a:pt x="445007" y="42671"/>
                  </a:moveTo>
                  <a:lnTo>
                    <a:pt x="536447" y="42671"/>
                  </a:lnTo>
                </a:path>
                <a:path w="567054" h="213360">
                  <a:moveTo>
                    <a:pt x="445007" y="48767"/>
                  </a:moveTo>
                  <a:lnTo>
                    <a:pt x="536447" y="48767"/>
                  </a:lnTo>
                </a:path>
                <a:path w="567054" h="213360">
                  <a:moveTo>
                    <a:pt x="445007" y="54863"/>
                  </a:moveTo>
                  <a:lnTo>
                    <a:pt x="536447" y="54863"/>
                  </a:lnTo>
                </a:path>
                <a:path w="567054" h="213360">
                  <a:moveTo>
                    <a:pt x="445007" y="60959"/>
                  </a:moveTo>
                  <a:lnTo>
                    <a:pt x="536447" y="60959"/>
                  </a:lnTo>
                </a:path>
                <a:path w="567054" h="213360">
                  <a:moveTo>
                    <a:pt x="445007" y="67055"/>
                  </a:moveTo>
                  <a:lnTo>
                    <a:pt x="536447" y="67055"/>
                  </a:lnTo>
                </a:path>
                <a:path w="567054" h="213360">
                  <a:moveTo>
                    <a:pt x="445007" y="73151"/>
                  </a:moveTo>
                  <a:lnTo>
                    <a:pt x="536447" y="73151"/>
                  </a:lnTo>
                </a:path>
                <a:path w="567054" h="213360">
                  <a:moveTo>
                    <a:pt x="0" y="79247"/>
                  </a:moveTo>
                  <a:lnTo>
                    <a:pt x="292608" y="79247"/>
                  </a:lnTo>
                </a:path>
                <a:path w="567054" h="213360">
                  <a:moveTo>
                    <a:pt x="451103" y="109727"/>
                  </a:moveTo>
                  <a:lnTo>
                    <a:pt x="542543" y="109727"/>
                  </a:lnTo>
                </a:path>
                <a:path w="567054" h="213360">
                  <a:moveTo>
                    <a:pt x="451103" y="128015"/>
                  </a:moveTo>
                  <a:lnTo>
                    <a:pt x="548639" y="128015"/>
                  </a:lnTo>
                </a:path>
                <a:path w="567054" h="213360">
                  <a:moveTo>
                    <a:pt x="79248" y="152400"/>
                  </a:moveTo>
                  <a:lnTo>
                    <a:pt x="176783" y="152400"/>
                  </a:lnTo>
                </a:path>
                <a:path w="567054" h="213360">
                  <a:moveTo>
                    <a:pt x="79248" y="158495"/>
                  </a:moveTo>
                  <a:lnTo>
                    <a:pt x="176783" y="158495"/>
                  </a:lnTo>
                </a:path>
                <a:path w="567054" h="213360">
                  <a:moveTo>
                    <a:pt x="73151" y="170687"/>
                  </a:moveTo>
                  <a:lnTo>
                    <a:pt x="170687" y="170687"/>
                  </a:lnTo>
                </a:path>
                <a:path w="567054" h="213360">
                  <a:moveTo>
                    <a:pt x="463296" y="170687"/>
                  </a:moveTo>
                  <a:lnTo>
                    <a:pt x="560831" y="170687"/>
                  </a:lnTo>
                </a:path>
                <a:path w="567054" h="213360">
                  <a:moveTo>
                    <a:pt x="73151" y="176783"/>
                  </a:moveTo>
                  <a:lnTo>
                    <a:pt x="170687" y="176783"/>
                  </a:lnTo>
                </a:path>
                <a:path w="567054" h="213360">
                  <a:moveTo>
                    <a:pt x="469392" y="182879"/>
                  </a:moveTo>
                  <a:lnTo>
                    <a:pt x="560831" y="182879"/>
                  </a:lnTo>
                </a:path>
                <a:path w="567054" h="213360">
                  <a:moveTo>
                    <a:pt x="67055" y="188975"/>
                  </a:moveTo>
                  <a:lnTo>
                    <a:pt x="164591" y="188975"/>
                  </a:lnTo>
                </a:path>
                <a:path w="567054" h="213360">
                  <a:moveTo>
                    <a:pt x="469392" y="195071"/>
                  </a:moveTo>
                  <a:lnTo>
                    <a:pt x="566927" y="195071"/>
                  </a:lnTo>
                </a:path>
                <a:path w="567054" h="213360">
                  <a:moveTo>
                    <a:pt x="60959" y="201167"/>
                  </a:moveTo>
                  <a:lnTo>
                    <a:pt x="158495" y="201167"/>
                  </a:lnTo>
                </a:path>
                <a:path w="567054" h="213360">
                  <a:moveTo>
                    <a:pt x="60959" y="207263"/>
                  </a:moveTo>
                  <a:lnTo>
                    <a:pt x="158495" y="207263"/>
                  </a:lnTo>
                </a:path>
                <a:path w="567054" h="213360">
                  <a:moveTo>
                    <a:pt x="475487" y="207263"/>
                  </a:moveTo>
                  <a:lnTo>
                    <a:pt x="566927" y="207263"/>
                  </a:lnTo>
                </a:path>
                <a:path w="567054" h="213360">
                  <a:moveTo>
                    <a:pt x="475487" y="213359"/>
                  </a:moveTo>
                  <a:lnTo>
                    <a:pt x="566927" y="213359"/>
                  </a:lnTo>
                </a:path>
              </a:pathLst>
            </a:custGeom>
            <a:ln w="6095">
              <a:solidFill>
                <a:srgbClr val="6AA233"/>
              </a:solidFill>
            </a:ln>
          </p:spPr>
          <p:txBody>
            <a:bodyPr wrap="square" lIns="0" tIns="0" rIns="0" bIns="0" rtlCol="0"/>
            <a:lstStyle/>
            <a:p>
              <a:endParaRPr/>
            </a:p>
          </p:txBody>
        </p:sp>
        <p:pic>
          <p:nvPicPr>
            <p:cNvPr id="69" name="object 69"/>
            <p:cNvPicPr/>
            <p:nvPr/>
          </p:nvPicPr>
          <p:blipFill>
            <a:blip r:embed="rId29" cstate="print"/>
            <a:stretch>
              <a:fillRect/>
            </a:stretch>
          </p:blipFill>
          <p:spPr>
            <a:xfrm>
              <a:off x="7127626" y="5236464"/>
              <a:ext cx="755903" cy="949451"/>
            </a:xfrm>
            <a:prstGeom prst="rect">
              <a:avLst/>
            </a:prstGeom>
          </p:spPr>
        </p:pic>
        <p:sp>
          <p:nvSpPr>
            <p:cNvPr id="70" name="object 70"/>
            <p:cNvSpPr/>
            <p:nvPr/>
          </p:nvSpPr>
          <p:spPr>
            <a:xfrm>
              <a:off x="7298314" y="5763768"/>
              <a:ext cx="579120" cy="341630"/>
            </a:xfrm>
            <a:custGeom>
              <a:avLst/>
              <a:gdLst/>
              <a:ahLst/>
              <a:cxnLst/>
              <a:rect l="l" t="t" r="r" b="b"/>
              <a:pathLst>
                <a:path w="579120" h="341629">
                  <a:moveTo>
                    <a:pt x="60960" y="0"/>
                  </a:moveTo>
                  <a:lnTo>
                    <a:pt x="158495" y="0"/>
                  </a:lnTo>
                </a:path>
                <a:path w="579120" h="341629">
                  <a:moveTo>
                    <a:pt x="487679" y="24384"/>
                  </a:moveTo>
                  <a:lnTo>
                    <a:pt x="579119" y="24384"/>
                  </a:lnTo>
                </a:path>
                <a:path w="579120" h="341629">
                  <a:moveTo>
                    <a:pt x="487679" y="30479"/>
                  </a:moveTo>
                  <a:lnTo>
                    <a:pt x="579119" y="30479"/>
                  </a:lnTo>
                </a:path>
                <a:path w="579120" h="341629">
                  <a:moveTo>
                    <a:pt x="487679" y="36575"/>
                  </a:moveTo>
                  <a:lnTo>
                    <a:pt x="579119" y="36575"/>
                  </a:lnTo>
                </a:path>
                <a:path w="579120" h="341629">
                  <a:moveTo>
                    <a:pt x="30479" y="54863"/>
                  </a:moveTo>
                  <a:lnTo>
                    <a:pt x="134111" y="54863"/>
                  </a:lnTo>
                </a:path>
                <a:path w="579120" h="341629">
                  <a:moveTo>
                    <a:pt x="24383" y="67055"/>
                  </a:moveTo>
                  <a:lnTo>
                    <a:pt x="128015" y="67055"/>
                  </a:lnTo>
                </a:path>
                <a:path w="579120" h="341629">
                  <a:moveTo>
                    <a:pt x="24383" y="73151"/>
                  </a:moveTo>
                  <a:lnTo>
                    <a:pt x="128015" y="73151"/>
                  </a:lnTo>
                </a:path>
                <a:path w="579120" h="341629">
                  <a:moveTo>
                    <a:pt x="18288" y="85343"/>
                  </a:moveTo>
                  <a:lnTo>
                    <a:pt x="121919" y="85343"/>
                  </a:lnTo>
                </a:path>
                <a:path w="579120" h="341629">
                  <a:moveTo>
                    <a:pt x="12192" y="97536"/>
                  </a:moveTo>
                  <a:lnTo>
                    <a:pt x="115823" y="97536"/>
                  </a:lnTo>
                </a:path>
                <a:path w="579120" h="341629">
                  <a:moveTo>
                    <a:pt x="6096" y="109727"/>
                  </a:moveTo>
                  <a:lnTo>
                    <a:pt x="109727" y="109727"/>
                  </a:lnTo>
                </a:path>
                <a:path w="579120" h="341629">
                  <a:moveTo>
                    <a:pt x="0" y="128015"/>
                  </a:moveTo>
                  <a:lnTo>
                    <a:pt x="97535" y="128015"/>
                  </a:lnTo>
                </a:path>
                <a:path w="579120" h="341629">
                  <a:moveTo>
                    <a:pt x="0" y="140208"/>
                  </a:moveTo>
                  <a:lnTo>
                    <a:pt x="91439" y="140208"/>
                  </a:lnTo>
                </a:path>
                <a:path w="579120" h="341629">
                  <a:moveTo>
                    <a:pt x="487679" y="140208"/>
                  </a:moveTo>
                  <a:lnTo>
                    <a:pt x="579119" y="140208"/>
                  </a:lnTo>
                </a:path>
                <a:path w="579120" h="341629">
                  <a:moveTo>
                    <a:pt x="487679" y="146303"/>
                  </a:moveTo>
                  <a:lnTo>
                    <a:pt x="579119" y="146303"/>
                  </a:lnTo>
                </a:path>
                <a:path w="579120" h="341629">
                  <a:moveTo>
                    <a:pt x="481583" y="176784"/>
                  </a:moveTo>
                  <a:lnTo>
                    <a:pt x="573023" y="176784"/>
                  </a:lnTo>
                </a:path>
                <a:path w="579120" h="341629">
                  <a:moveTo>
                    <a:pt x="475488" y="188975"/>
                  </a:moveTo>
                  <a:lnTo>
                    <a:pt x="573023" y="188975"/>
                  </a:lnTo>
                </a:path>
                <a:path w="579120" h="341629">
                  <a:moveTo>
                    <a:pt x="0" y="201167"/>
                  </a:moveTo>
                  <a:lnTo>
                    <a:pt x="91439" y="201167"/>
                  </a:lnTo>
                </a:path>
                <a:path w="579120" h="341629">
                  <a:moveTo>
                    <a:pt x="469392" y="207263"/>
                  </a:moveTo>
                  <a:lnTo>
                    <a:pt x="566927" y="207263"/>
                  </a:lnTo>
                </a:path>
                <a:path w="579120" h="341629">
                  <a:moveTo>
                    <a:pt x="0" y="213360"/>
                  </a:moveTo>
                  <a:lnTo>
                    <a:pt x="97535" y="213360"/>
                  </a:lnTo>
                </a:path>
                <a:path w="579120" h="341629">
                  <a:moveTo>
                    <a:pt x="469392" y="213360"/>
                  </a:moveTo>
                  <a:lnTo>
                    <a:pt x="566927" y="213360"/>
                  </a:lnTo>
                </a:path>
                <a:path w="579120" h="341629">
                  <a:moveTo>
                    <a:pt x="6096" y="225551"/>
                  </a:moveTo>
                  <a:lnTo>
                    <a:pt x="103631" y="225551"/>
                  </a:lnTo>
                </a:path>
                <a:path w="579120" h="341629">
                  <a:moveTo>
                    <a:pt x="463296" y="225551"/>
                  </a:moveTo>
                  <a:lnTo>
                    <a:pt x="560831" y="225551"/>
                  </a:lnTo>
                </a:path>
                <a:path w="579120" h="341629">
                  <a:moveTo>
                    <a:pt x="12192" y="243839"/>
                  </a:moveTo>
                  <a:lnTo>
                    <a:pt x="115823" y="243839"/>
                  </a:lnTo>
                </a:path>
                <a:path w="579120" h="341629">
                  <a:moveTo>
                    <a:pt x="18288" y="256032"/>
                  </a:moveTo>
                  <a:lnTo>
                    <a:pt x="128016" y="256032"/>
                  </a:lnTo>
                </a:path>
                <a:path w="579120" h="341629">
                  <a:moveTo>
                    <a:pt x="445007" y="256032"/>
                  </a:moveTo>
                  <a:lnTo>
                    <a:pt x="548639" y="256032"/>
                  </a:lnTo>
                </a:path>
                <a:path w="579120" h="341629">
                  <a:moveTo>
                    <a:pt x="24383" y="268224"/>
                  </a:moveTo>
                  <a:lnTo>
                    <a:pt x="140207" y="268224"/>
                  </a:lnTo>
                </a:path>
                <a:path w="579120" h="341629">
                  <a:moveTo>
                    <a:pt x="85344" y="341375"/>
                  </a:moveTo>
                  <a:lnTo>
                    <a:pt x="493775" y="341375"/>
                  </a:lnTo>
                </a:path>
              </a:pathLst>
            </a:custGeom>
            <a:ln w="6095">
              <a:solidFill>
                <a:srgbClr val="6AA233"/>
              </a:solidFill>
            </a:ln>
          </p:spPr>
          <p:txBody>
            <a:bodyPr wrap="square" lIns="0" tIns="0" rIns="0" bIns="0" rtlCol="0"/>
            <a:lstStyle/>
            <a:p>
              <a:endParaRPr/>
            </a:p>
          </p:txBody>
        </p:sp>
      </p:grpSp>
      <p:sp>
        <p:nvSpPr>
          <p:cNvPr id="71" name="object 71"/>
          <p:cNvSpPr txBox="1"/>
          <p:nvPr/>
        </p:nvSpPr>
        <p:spPr>
          <a:xfrm>
            <a:off x="1994292" y="5199377"/>
            <a:ext cx="459740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Microsoft Sans Serif"/>
                <a:cs typeface="Microsoft Sans Serif"/>
              </a:rPr>
              <a:t>На</a:t>
            </a:r>
            <a:r>
              <a:rPr sz="1200" spc="465" dirty="0">
                <a:latin typeface="Times New Roman"/>
                <a:cs typeface="Times New Roman"/>
              </a:rPr>
              <a:t> </a:t>
            </a:r>
            <a:r>
              <a:rPr sz="1200" dirty="0">
                <a:latin typeface="Microsoft Sans Serif"/>
                <a:cs typeface="Microsoft Sans Serif"/>
              </a:rPr>
              <a:t>территории</a:t>
            </a:r>
            <a:r>
              <a:rPr sz="1200" spc="465" dirty="0">
                <a:latin typeface="Times New Roman"/>
                <a:cs typeface="Times New Roman"/>
              </a:rPr>
              <a:t> </a:t>
            </a:r>
            <a:r>
              <a:rPr sz="1200" dirty="0">
                <a:latin typeface="Microsoft Sans Serif"/>
                <a:cs typeface="Microsoft Sans Serif"/>
              </a:rPr>
              <a:t>муниципального</a:t>
            </a:r>
            <a:r>
              <a:rPr sz="1200" spc="465" dirty="0">
                <a:latin typeface="Times New Roman"/>
                <a:cs typeface="Times New Roman"/>
              </a:rPr>
              <a:t> </a:t>
            </a:r>
            <a:r>
              <a:rPr sz="1200" dirty="0">
                <a:latin typeface="Microsoft Sans Serif"/>
                <a:cs typeface="Microsoft Sans Serif"/>
              </a:rPr>
              <a:t>образования</a:t>
            </a:r>
            <a:r>
              <a:rPr sz="1200" spc="459" dirty="0">
                <a:latin typeface="Times New Roman"/>
                <a:cs typeface="Times New Roman"/>
              </a:rPr>
              <a:t> </a:t>
            </a:r>
            <a:r>
              <a:rPr sz="1200" spc="-10" dirty="0">
                <a:latin typeface="Microsoft Sans Serif"/>
                <a:cs typeface="Microsoft Sans Serif"/>
              </a:rPr>
              <a:t>«Сафоновский</a:t>
            </a:r>
            <a:endParaRPr sz="1200" dirty="0">
              <a:latin typeface="Microsoft Sans Serif"/>
              <a:cs typeface="Microsoft Sans Serif"/>
            </a:endParaRPr>
          </a:p>
        </p:txBody>
      </p:sp>
      <p:sp>
        <p:nvSpPr>
          <p:cNvPr id="76" name="object 76"/>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26</a:t>
            </a:fld>
            <a:endParaRPr spc="-25" dirty="0"/>
          </a:p>
        </p:txBody>
      </p:sp>
      <p:sp>
        <p:nvSpPr>
          <p:cNvPr id="72" name="object 72"/>
          <p:cNvSpPr txBox="1"/>
          <p:nvPr/>
        </p:nvSpPr>
        <p:spPr>
          <a:xfrm>
            <a:off x="7815966" y="5199377"/>
            <a:ext cx="408305" cy="208279"/>
          </a:xfrm>
          <a:prstGeom prst="rect">
            <a:avLst/>
          </a:prstGeom>
        </p:spPr>
        <p:txBody>
          <a:bodyPr vert="horz" wrap="square" lIns="0" tIns="12700" rIns="0" bIns="0" rtlCol="0">
            <a:spAutoFit/>
          </a:bodyPr>
          <a:lstStyle/>
          <a:p>
            <a:pPr marL="12700">
              <a:lnSpc>
                <a:spcPct val="100000"/>
              </a:lnSpc>
              <a:spcBef>
                <a:spcPts val="100"/>
              </a:spcBef>
              <a:tabLst>
                <a:tab pos="394970" algn="l"/>
              </a:tabLst>
            </a:pPr>
            <a:r>
              <a:rPr sz="1200" u="sng" dirty="0">
                <a:uFill>
                  <a:solidFill>
                    <a:srgbClr val="6AA233"/>
                  </a:solidFill>
                </a:uFill>
                <a:latin typeface="Times New Roman"/>
                <a:cs typeface="Times New Roman"/>
              </a:rPr>
              <a:t>	</a:t>
            </a:r>
            <a:endParaRPr sz="1200">
              <a:latin typeface="Times New Roman"/>
              <a:cs typeface="Times New Roman"/>
            </a:endParaRPr>
          </a:p>
        </p:txBody>
      </p:sp>
      <p:sp>
        <p:nvSpPr>
          <p:cNvPr id="73" name="object 73"/>
          <p:cNvSpPr txBox="1"/>
          <p:nvPr/>
        </p:nvSpPr>
        <p:spPr>
          <a:xfrm>
            <a:off x="1780932" y="5382257"/>
            <a:ext cx="4813300" cy="197490"/>
          </a:xfrm>
          <a:prstGeom prst="rect">
            <a:avLst/>
          </a:prstGeom>
        </p:spPr>
        <p:txBody>
          <a:bodyPr vert="horz" wrap="square" lIns="0" tIns="12700" rIns="0" bIns="0" rtlCol="0">
            <a:spAutoFit/>
          </a:bodyPr>
          <a:lstStyle/>
          <a:p>
            <a:pPr marL="12700">
              <a:lnSpc>
                <a:spcPct val="100000"/>
              </a:lnSpc>
              <a:spcBef>
                <a:spcPts val="100"/>
              </a:spcBef>
              <a:tabLst>
                <a:tab pos="848994" algn="l"/>
                <a:tab pos="2045335" algn="l"/>
                <a:tab pos="2944495" algn="l"/>
                <a:tab pos="4389120" algn="l"/>
              </a:tabLst>
            </a:pPr>
            <a:r>
              <a:rPr lang="ru-RU" sz="1200" spc="-10" dirty="0" smtClean="0">
                <a:latin typeface="Microsoft Sans Serif"/>
                <a:cs typeface="Microsoft Sans Serif"/>
              </a:rPr>
              <a:t>Муниципальный округ</a:t>
            </a:r>
            <a:r>
              <a:rPr sz="1200" spc="-10" dirty="0" smtClean="0">
                <a:latin typeface="Microsoft Sans Serif"/>
                <a:cs typeface="Microsoft Sans Serif"/>
              </a:rPr>
              <a:t>»</a:t>
            </a:r>
            <a:r>
              <a:rPr sz="1200" spc="-10" dirty="0" err="1" smtClean="0">
                <a:latin typeface="Microsoft Sans Serif"/>
                <a:cs typeface="Microsoft Sans Serif"/>
              </a:rPr>
              <a:t>Смоленской</a:t>
            </a:r>
            <a:r>
              <a:rPr lang="ru-RU" sz="1200" spc="-10" dirty="0" smtClean="0">
                <a:latin typeface="Microsoft Sans Serif"/>
                <a:cs typeface="Microsoft Sans Serif"/>
              </a:rPr>
              <a:t> </a:t>
            </a:r>
            <a:r>
              <a:rPr sz="1200" spc="-10" dirty="0" err="1" smtClean="0">
                <a:latin typeface="Microsoft Sans Serif"/>
                <a:cs typeface="Microsoft Sans Serif"/>
              </a:rPr>
              <a:t>обл</a:t>
            </a:r>
            <a:r>
              <a:rPr lang="ru-RU" sz="1200" spc="-10" dirty="0" smtClean="0">
                <a:latin typeface="Microsoft Sans Serif"/>
                <a:cs typeface="Microsoft Sans Serif"/>
              </a:rPr>
              <a:t>а</a:t>
            </a:r>
            <a:r>
              <a:rPr sz="1200" spc="-10" dirty="0" err="1" smtClean="0">
                <a:latin typeface="Microsoft Sans Serif"/>
                <a:cs typeface="Microsoft Sans Serif"/>
              </a:rPr>
              <a:t>сти</a:t>
            </a:r>
            <a:r>
              <a:rPr lang="ru-RU" sz="1200" spc="-10" dirty="0" smtClean="0">
                <a:latin typeface="Microsoft Sans Serif"/>
                <a:cs typeface="Microsoft Sans Serif"/>
              </a:rPr>
              <a:t> </a:t>
            </a:r>
            <a:r>
              <a:rPr sz="1200" spc="-10" dirty="0" err="1" smtClean="0">
                <a:latin typeface="Microsoft Sans Serif"/>
                <a:cs typeface="Microsoft Sans Serif"/>
              </a:rPr>
              <a:t>функционируют</a:t>
            </a:r>
            <a:r>
              <a:rPr sz="1200" dirty="0">
                <a:latin typeface="Times New Roman"/>
                <a:cs typeface="Times New Roman"/>
              </a:rPr>
              <a:t>	</a:t>
            </a:r>
            <a:r>
              <a:rPr sz="1200" spc="-10" dirty="0">
                <a:latin typeface="Microsoft Sans Serif"/>
                <a:cs typeface="Microsoft Sans Serif"/>
              </a:rPr>
              <a:t>центр</a:t>
            </a:r>
            <a:endParaRPr sz="1200" dirty="0">
              <a:latin typeface="Microsoft Sans Serif"/>
              <a:cs typeface="Microsoft Sans Serif"/>
            </a:endParaRPr>
          </a:p>
        </p:txBody>
      </p:sp>
      <p:sp>
        <p:nvSpPr>
          <p:cNvPr id="74" name="object 74"/>
          <p:cNvSpPr txBox="1"/>
          <p:nvPr/>
        </p:nvSpPr>
        <p:spPr>
          <a:xfrm>
            <a:off x="7279518" y="5382257"/>
            <a:ext cx="377825" cy="208279"/>
          </a:xfrm>
          <a:prstGeom prst="rect">
            <a:avLst/>
          </a:prstGeom>
        </p:spPr>
        <p:txBody>
          <a:bodyPr vert="horz" wrap="square" lIns="0" tIns="12700" rIns="0" bIns="0" rtlCol="0">
            <a:spAutoFit/>
          </a:bodyPr>
          <a:lstStyle/>
          <a:p>
            <a:pPr marL="12700">
              <a:lnSpc>
                <a:spcPct val="100000"/>
              </a:lnSpc>
              <a:spcBef>
                <a:spcPts val="100"/>
              </a:spcBef>
              <a:tabLst>
                <a:tab pos="364490" algn="l"/>
              </a:tabLst>
            </a:pPr>
            <a:r>
              <a:rPr sz="1200" u="dbl" dirty="0">
                <a:uFill>
                  <a:solidFill>
                    <a:srgbClr val="6AA233"/>
                  </a:solidFill>
                </a:uFill>
                <a:latin typeface="Times New Roman"/>
                <a:cs typeface="Times New Roman"/>
              </a:rPr>
              <a:t>	</a:t>
            </a:r>
            <a:endParaRPr sz="1200">
              <a:latin typeface="Times New Roman"/>
              <a:cs typeface="Times New Roman"/>
            </a:endParaRPr>
          </a:p>
        </p:txBody>
      </p:sp>
      <p:sp>
        <p:nvSpPr>
          <p:cNvPr id="75" name="object 75"/>
          <p:cNvSpPr txBox="1"/>
          <p:nvPr/>
        </p:nvSpPr>
        <p:spPr>
          <a:xfrm>
            <a:off x="1795602" y="5599497"/>
            <a:ext cx="4813935" cy="574040"/>
          </a:xfrm>
          <a:prstGeom prst="rect">
            <a:avLst/>
          </a:prstGeom>
        </p:spPr>
        <p:txBody>
          <a:bodyPr vert="horz" wrap="square" lIns="0" tIns="12700" rIns="0" bIns="0" rtlCol="0">
            <a:spAutoFit/>
          </a:bodyPr>
          <a:lstStyle/>
          <a:p>
            <a:pPr marL="12700" marR="5080" algn="just">
              <a:lnSpc>
                <a:spcPct val="100000"/>
              </a:lnSpc>
              <a:spcBef>
                <a:spcPts val="100"/>
              </a:spcBef>
            </a:pPr>
            <a:r>
              <a:rPr sz="1200" dirty="0">
                <a:latin typeface="Microsoft Sans Serif"/>
                <a:cs typeface="Microsoft Sans Serif"/>
              </a:rPr>
              <a:t>здоровья,</a:t>
            </a:r>
            <a:r>
              <a:rPr sz="1200" spc="55" dirty="0">
                <a:latin typeface="Times New Roman"/>
                <a:cs typeface="Times New Roman"/>
              </a:rPr>
              <a:t> </a:t>
            </a:r>
            <a:r>
              <a:rPr sz="1200" dirty="0">
                <a:latin typeface="Microsoft Sans Serif"/>
                <a:cs typeface="Microsoft Sans Serif"/>
              </a:rPr>
              <a:t>СОГБУ</a:t>
            </a:r>
            <a:r>
              <a:rPr sz="1200" spc="55" dirty="0">
                <a:latin typeface="Times New Roman"/>
                <a:cs typeface="Times New Roman"/>
              </a:rPr>
              <a:t> </a:t>
            </a:r>
            <a:r>
              <a:rPr sz="1200" spc="-10" dirty="0">
                <a:latin typeface="Microsoft Sans Serif"/>
                <a:cs typeface="Microsoft Sans Serif"/>
              </a:rPr>
              <a:t>«Издешковский</a:t>
            </a:r>
            <a:r>
              <a:rPr sz="1200" spc="55" dirty="0">
                <a:latin typeface="Times New Roman"/>
                <a:cs typeface="Times New Roman"/>
              </a:rPr>
              <a:t> </a:t>
            </a:r>
            <a:r>
              <a:rPr sz="1200" spc="-10" dirty="0">
                <a:latin typeface="Microsoft Sans Serif"/>
                <a:cs typeface="Microsoft Sans Serif"/>
              </a:rPr>
              <a:t>психоневрологический</a:t>
            </a:r>
            <a:r>
              <a:rPr sz="1200" spc="55" dirty="0">
                <a:latin typeface="Times New Roman"/>
                <a:cs typeface="Times New Roman"/>
              </a:rPr>
              <a:t> </a:t>
            </a:r>
            <a:r>
              <a:rPr sz="1200" spc="-10" dirty="0">
                <a:latin typeface="Microsoft Sans Serif"/>
                <a:cs typeface="Microsoft Sans Serif"/>
              </a:rPr>
              <a:t>интернат</a:t>
            </a:r>
            <a:r>
              <a:rPr sz="1200" spc="-10" dirty="0">
                <a:latin typeface="Times New Roman"/>
                <a:cs typeface="Times New Roman"/>
              </a:rPr>
              <a:t> </a:t>
            </a:r>
            <a:r>
              <a:rPr sz="1200" dirty="0">
                <a:latin typeface="Microsoft Sans Serif"/>
                <a:cs typeface="Microsoft Sans Serif"/>
              </a:rPr>
              <a:t>для</a:t>
            </a:r>
            <a:r>
              <a:rPr sz="1200" spc="25" dirty="0">
                <a:latin typeface="Times New Roman"/>
                <a:cs typeface="Times New Roman"/>
              </a:rPr>
              <a:t> </a:t>
            </a:r>
            <a:r>
              <a:rPr sz="1200" dirty="0">
                <a:latin typeface="Microsoft Sans Serif"/>
                <a:cs typeface="Microsoft Sans Serif"/>
              </a:rPr>
              <a:t>инвалидов</a:t>
            </a:r>
            <a:r>
              <a:rPr sz="1200" spc="25" dirty="0">
                <a:latin typeface="Times New Roman"/>
                <a:cs typeface="Times New Roman"/>
              </a:rPr>
              <a:t> </a:t>
            </a:r>
            <a:r>
              <a:rPr sz="1200" dirty="0">
                <a:latin typeface="Microsoft Sans Serif"/>
                <a:cs typeface="Microsoft Sans Serif"/>
              </a:rPr>
              <a:t>молодого</a:t>
            </a:r>
            <a:r>
              <a:rPr sz="1200" spc="35" dirty="0">
                <a:latin typeface="Times New Roman"/>
                <a:cs typeface="Times New Roman"/>
              </a:rPr>
              <a:t> </a:t>
            </a:r>
            <a:r>
              <a:rPr sz="1200" dirty="0">
                <a:latin typeface="Microsoft Sans Serif"/>
                <a:cs typeface="Microsoft Sans Serif"/>
              </a:rPr>
              <a:t>возраста»,</a:t>
            </a:r>
            <a:r>
              <a:rPr sz="1200" spc="25" dirty="0">
                <a:latin typeface="Times New Roman"/>
                <a:cs typeface="Times New Roman"/>
              </a:rPr>
              <a:t> </a:t>
            </a:r>
            <a:r>
              <a:rPr sz="1200" dirty="0">
                <a:latin typeface="Microsoft Sans Serif"/>
                <a:cs typeface="Microsoft Sans Serif"/>
              </a:rPr>
              <a:t>ОГБУЗ</a:t>
            </a:r>
            <a:r>
              <a:rPr sz="1200" spc="25" dirty="0">
                <a:latin typeface="Times New Roman"/>
                <a:cs typeface="Times New Roman"/>
              </a:rPr>
              <a:t> </a:t>
            </a:r>
            <a:r>
              <a:rPr sz="1200" dirty="0">
                <a:latin typeface="Microsoft Sans Serif"/>
                <a:cs typeface="Microsoft Sans Serif"/>
              </a:rPr>
              <a:t>«Областная</a:t>
            </a:r>
            <a:r>
              <a:rPr sz="1200" spc="25" dirty="0">
                <a:latin typeface="Times New Roman"/>
                <a:cs typeface="Times New Roman"/>
              </a:rPr>
              <a:t> </a:t>
            </a:r>
            <a:r>
              <a:rPr sz="1200" spc="-10" dirty="0">
                <a:latin typeface="Microsoft Sans Serif"/>
                <a:cs typeface="Microsoft Sans Serif"/>
              </a:rPr>
              <a:t>больница</a:t>
            </a:r>
            <a:r>
              <a:rPr sz="1200" spc="-10" dirty="0">
                <a:latin typeface="Times New Roman"/>
                <a:cs typeface="Times New Roman"/>
              </a:rPr>
              <a:t> </a:t>
            </a:r>
            <a:r>
              <a:rPr sz="1200" spc="-10" dirty="0">
                <a:latin typeface="Microsoft Sans Serif"/>
                <a:cs typeface="Microsoft Sans Serif"/>
              </a:rPr>
              <a:t>медицинской</a:t>
            </a:r>
            <a:r>
              <a:rPr sz="1200" spc="-40" dirty="0">
                <a:latin typeface="Times New Roman"/>
                <a:cs typeface="Times New Roman"/>
              </a:rPr>
              <a:t> </a:t>
            </a:r>
            <a:r>
              <a:rPr sz="1200" spc="-10" dirty="0">
                <a:latin typeface="Microsoft Sans Serif"/>
                <a:cs typeface="Microsoft Sans Serif"/>
              </a:rPr>
              <a:t>реабилитации»</a:t>
            </a:r>
            <a:endParaRPr sz="1200" dirty="0">
              <a:latin typeface="Microsoft Sans Serif"/>
              <a:cs typeface="Microsoft Sans Serif"/>
            </a:endParaRPr>
          </a:p>
        </p:txBody>
      </p:sp>
      <p:pic>
        <p:nvPicPr>
          <p:cNvPr id="77" name="Рисунок 76"/>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6550" y="0"/>
            <a:ext cx="7559161" cy="2517647"/>
          </a:xfrm>
          <a:prstGeom prst="rect">
            <a:avLst/>
          </a:prstGeom>
        </p:spPr>
      </p:pic>
      <p:pic>
        <p:nvPicPr>
          <p:cNvPr id="3" name="object 3"/>
          <p:cNvPicPr/>
          <p:nvPr/>
        </p:nvPicPr>
        <p:blipFill>
          <a:blip r:embed="rId3" cstate="print"/>
          <a:stretch>
            <a:fillRect/>
          </a:stretch>
        </p:blipFill>
        <p:spPr>
          <a:xfrm>
            <a:off x="3628521" y="155448"/>
            <a:ext cx="5497067" cy="768095"/>
          </a:xfrm>
          <a:prstGeom prst="rect">
            <a:avLst/>
          </a:prstGeom>
        </p:spPr>
      </p:pic>
      <p:sp>
        <p:nvSpPr>
          <p:cNvPr id="4" name="object 4"/>
          <p:cNvSpPr txBox="1">
            <a:spLocks noGrp="1"/>
          </p:cNvSpPr>
          <p:nvPr>
            <p:ph type="title"/>
          </p:nvPr>
        </p:nvSpPr>
        <p:spPr>
          <a:xfrm>
            <a:off x="5898779" y="333247"/>
            <a:ext cx="881380" cy="391160"/>
          </a:xfrm>
          <a:prstGeom prst="rect">
            <a:avLst/>
          </a:prstGeom>
        </p:spPr>
        <p:txBody>
          <a:bodyPr vert="horz" wrap="square" lIns="0" tIns="12700" rIns="0" bIns="0" rtlCol="0">
            <a:spAutoFit/>
          </a:bodyPr>
          <a:lstStyle/>
          <a:p>
            <a:pPr marL="12700">
              <a:lnSpc>
                <a:spcPct val="100000"/>
              </a:lnSpc>
              <a:spcBef>
                <a:spcPts val="100"/>
              </a:spcBef>
            </a:pPr>
            <a:r>
              <a:rPr spc="-20" dirty="0"/>
              <a:t>Спорт</a:t>
            </a:r>
          </a:p>
        </p:txBody>
      </p:sp>
      <p:sp>
        <p:nvSpPr>
          <p:cNvPr id="5" name="object 5"/>
          <p:cNvSpPr txBox="1"/>
          <p:nvPr/>
        </p:nvSpPr>
        <p:spPr>
          <a:xfrm>
            <a:off x="2449968" y="183896"/>
            <a:ext cx="1178553"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6" name="object 6"/>
          <p:cNvGrpSpPr/>
          <p:nvPr/>
        </p:nvGrpSpPr>
        <p:grpSpPr>
          <a:xfrm>
            <a:off x="1711330" y="178307"/>
            <a:ext cx="589915" cy="668020"/>
            <a:chOff x="1711330" y="178307"/>
            <a:chExt cx="589915" cy="668020"/>
          </a:xfrm>
        </p:grpSpPr>
        <p:pic>
          <p:nvPicPr>
            <p:cNvPr id="7" name="object 7"/>
            <p:cNvPicPr/>
            <p:nvPr/>
          </p:nvPicPr>
          <p:blipFill>
            <a:blip r:embed="rId4" cstate="print"/>
            <a:stretch>
              <a:fillRect/>
            </a:stretch>
          </p:blipFill>
          <p:spPr>
            <a:xfrm>
              <a:off x="1894210" y="178307"/>
              <a:ext cx="219456" cy="59436"/>
            </a:xfrm>
            <a:prstGeom prst="rect">
              <a:avLst/>
            </a:prstGeom>
          </p:spPr>
        </p:pic>
        <p:sp>
          <p:nvSpPr>
            <p:cNvPr id="8" name="object 8"/>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9" name="object 9"/>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1866778" y="233172"/>
              <a:ext cx="283463" cy="146304"/>
            </a:xfrm>
            <a:prstGeom prst="rect">
              <a:avLst/>
            </a:prstGeom>
          </p:spPr>
        </p:pic>
        <p:sp>
          <p:nvSpPr>
            <p:cNvPr id="11" name="object 11"/>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2" name="object 12"/>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3" name="object 13"/>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4" name="object 14"/>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1761622" y="379476"/>
              <a:ext cx="502920" cy="73152"/>
            </a:xfrm>
            <a:prstGeom prst="rect">
              <a:avLst/>
            </a:prstGeom>
          </p:spPr>
        </p:pic>
        <p:sp>
          <p:nvSpPr>
            <p:cNvPr id="16" name="object 16"/>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17" name="object 17"/>
            <p:cNvPicPr/>
            <p:nvPr/>
          </p:nvPicPr>
          <p:blipFill>
            <a:blip r:embed="rId7" cstate="print"/>
            <a:stretch>
              <a:fillRect/>
            </a:stretch>
          </p:blipFill>
          <p:spPr>
            <a:xfrm>
              <a:off x="1711330" y="452628"/>
              <a:ext cx="589788" cy="329184"/>
            </a:xfrm>
            <a:prstGeom prst="rect">
              <a:avLst/>
            </a:prstGeom>
          </p:spPr>
        </p:pic>
        <p:pic>
          <p:nvPicPr>
            <p:cNvPr id="18" name="object 18"/>
            <p:cNvPicPr/>
            <p:nvPr/>
          </p:nvPicPr>
          <p:blipFill>
            <a:blip r:embed="rId8" cstate="print"/>
            <a:stretch>
              <a:fillRect/>
            </a:stretch>
          </p:blipFill>
          <p:spPr>
            <a:xfrm>
              <a:off x="1738762" y="777239"/>
              <a:ext cx="557784" cy="36576"/>
            </a:xfrm>
            <a:prstGeom prst="rect">
              <a:avLst/>
            </a:prstGeom>
          </p:spPr>
        </p:pic>
        <p:sp>
          <p:nvSpPr>
            <p:cNvPr id="19" name="object 19"/>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0" name="object 20"/>
            <p:cNvPicPr/>
            <p:nvPr/>
          </p:nvPicPr>
          <p:blipFill>
            <a:blip r:embed="rId9" cstate="print"/>
            <a:stretch>
              <a:fillRect/>
            </a:stretch>
          </p:blipFill>
          <p:spPr>
            <a:xfrm>
              <a:off x="2090806" y="809244"/>
              <a:ext cx="187451" cy="9144"/>
            </a:xfrm>
            <a:prstGeom prst="rect">
              <a:avLst/>
            </a:prstGeom>
          </p:spPr>
        </p:pic>
        <p:sp>
          <p:nvSpPr>
            <p:cNvPr id="21" name="object 21"/>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2" name="object 22"/>
            <p:cNvPicPr/>
            <p:nvPr/>
          </p:nvPicPr>
          <p:blipFill>
            <a:blip r:embed="rId10" cstate="print"/>
            <a:stretch>
              <a:fillRect/>
            </a:stretch>
          </p:blipFill>
          <p:spPr>
            <a:xfrm>
              <a:off x="1779910" y="809244"/>
              <a:ext cx="274319" cy="22860"/>
            </a:xfrm>
            <a:prstGeom prst="rect">
              <a:avLst/>
            </a:prstGeom>
          </p:spPr>
        </p:pic>
        <p:pic>
          <p:nvPicPr>
            <p:cNvPr id="23" name="object 23"/>
            <p:cNvPicPr/>
            <p:nvPr/>
          </p:nvPicPr>
          <p:blipFill>
            <a:blip r:embed="rId11" cstate="print"/>
            <a:stretch>
              <a:fillRect/>
            </a:stretch>
          </p:blipFill>
          <p:spPr>
            <a:xfrm>
              <a:off x="1971934" y="818388"/>
              <a:ext cx="292608" cy="13716"/>
            </a:xfrm>
            <a:prstGeom prst="rect">
              <a:avLst/>
            </a:prstGeom>
          </p:spPr>
        </p:pic>
        <p:pic>
          <p:nvPicPr>
            <p:cNvPr id="24" name="object 24"/>
            <p:cNvPicPr/>
            <p:nvPr/>
          </p:nvPicPr>
          <p:blipFill>
            <a:blip r:embed="rId12" cstate="print"/>
            <a:stretch>
              <a:fillRect/>
            </a:stretch>
          </p:blipFill>
          <p:spPr>
            <a:xfrm>
              <a:off x="1802770" y="832103"/>
              <a:ext cx="13716" cy="4572"/>
            </a:xfrm>
            <a:prstGeom prst="rect">
              <a:avLst/>
            </a:prstGeom>
          </p:spPr>
        </p:pic>
        <p:pic>
          <p:nvPicPr>
            <p:cNvPr id="25" name="object 25"/>
            <p:cNvPicPr/>
            <p:nvPr/>
          </p:nvPicPr>
          <p:blipFill>
            <a:blip r:embed="rId13" cstate="print"/>
            <a:stretch>
              <a:fillRect/>
            </a:stretch>
          </p:blipFill>
          <p:spPr>
            <a:xfrm>
              <a:off x="1912498" y="827531"/>
              <a:ext cx="73152" cy="9144"/>
            </a:xfrm>
            <a:prstGeom prst="rect">
              <a:avLst/>
            </a:prstGeom>
          </p:spPr>
        </p:pic>
        <p:pic>
          <p:nvPicPr>
            <p:cNvPr id="26" name="object 26"/>
            <p:cNvPicPr/>
            <p:nvPr/>
          </p:nvPicPr>
          <p:blipFill>
            <a:blip r:embed="rId14" cstate="print"/>
            <a:stretch>
              <a:fillRect/>
            </a:stretch>
          </p:blipFill>
          <p:spPr>
            <a:xfrm>
              <a:off x="2122810" y="827531"/>
              <a:ext cx="86868" cy="13716"/>
            </a:xfrm>
            <a:prstGeom prst="rect">
              <a:avLst/>
            </a:prstGeom>
          </p:spPr>
        </p:pic>
        <p:pic>
          <p:nvPicPr>
            <p:cNvPr id="27" name="object 27"/>
            <p:cNvPicPr/>
            <p:nvPr/>
          </p:nvPicPr>
          <p:blipFill>
            <a:blip r:embed="rId15" cstate="print"/>
            <a:stretch>
              <a:fillRect/>
            </a:stretch>
          </p:blipFill>
          <p:spPr>
            <a:xfrm>
              <a:off x="2045086" y="827531"/>
              <a:ext cx="64008" cy="9144"/>
            </a:xfrm>
            <a:prstGeom prst="rect">
              <a:avLst/>
            </a:prstGeom>
          </p:spPr>
        </p:pic>
        <p:pic>
          <p:nvPicPr>
            <p:cNvPr id="28" name="object 28"/>
            <p:cNvPicPr/>
            <p:nvPr/>
          </p:nvPicPr>
          <p:blipFill>
            <a:blip r:embed="rId16" cstate="print"/>
            <a:stretch>
              <a:fillRect/>
            </a:stretch>
          </p:blipFill>
          <p:spPr>
            <a:xfrm>
              <a:off x="1825630" y="832103"/>
              <a:ext cx="77723" cy="9144"/>
            </a:xfrm>
            <a:prstGeom prst="rect">
              <a:avLst/>
            </a:prstGeom>
          </p:spPr>
        </p:pic>
        <p:sp>
          <p:nvSpPr>
            <p:cNvPr id="29" name="object 29"/>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pic>
        <p:nvPicPr>
          <p:cNvPr id="30" name="object 30"/>
          <p:cNvPicPr/>
          <p:nvPr/>
        </p:nvPicPr>
        <p:blipFill>
          <a:blip r:embed="rId17" cstate="print"/>
          <a:stretch>
            <a:fillRect/>
          </a:stretch>
        </p:blipFill>
        <p:spPr>
          <a:xfrm>
            <a:off x="1566550" y="2517647"/>
            <a:ext cx="7559039" cy="2519171"/>
          </a:xfrm>
          <a:prstGeom prst="rect">
            <a:avLst/>
          </a:prstGeom>
        </p:spPr>
      </p:pic>
      <p:sp>
        <p:nvSpPr>
          <p:cNvPr id="31" name="object 31"/>
          <p:cNvSpPr txBox="1"/>
          <p:nvPr/>
        </p:nvSpPr>
        <p:spPr>
          <a:xfrm>
            <a:off x="4450979" y="1165351"/>
            <a:ext cx="4333240" cy="2382520"/>
          </a:xfrm>
          <a:prstGeom prst="rect">
            <a:avLst/>
          </a:prstGeom>
        </p:spPr>
        <p:txBody>
          <a:bodyPr vert="horz" wrap="square" lIns="0" tIns="12700" rIns="0" bIns="0" rtlCol="0">
            <a:spAutoFit/>
          </a:bodyPr>
          <a:lstStyle/>
          <a:p>
            <a:pPr marL="464820" marR="523875" indent="635" algn="ctr">
              <a:lnSpc>
                <a:spcPct val="100000"/>
              </a:lnSpc>
              <a:spcBef>
                <a:spcPts val="100"/>
              </a:spcBef>
            </a:pPr>
            <a:r>
              <a:rPr sz="1800" dirty="0">
                <a:latin typeface="Microsoft Sans Serif"/>
                <a:cs typeface="Microsoft Sans Serif"/>
              </a:rPr>
              <a:t>Численность</a:t>
            </a:r>
            <a:r>
              <a:rPr sz="1800" spc="-60" dirty="0">
                <a:latin typeface="Times New Roman"/>
                <a:cs typeface="Times New Roman"/>
              </a:rPr>
              <a:t> </a:t>
            </a:r>
            <a:r>
              <a:rPr sz="1800" spc="-10" dirty="0">
                <a:latin typeface="Microsoft Sans Serif"/>
                <a:cs typeface="Microsoft Sans Serif"/>
              </a:rPr>
              <a:t>населения,</a:t>
            </a:r>
            <a:r>
              <a:rPr sz="1800" spc="-10" dirty="0">
                <a:latin typeface="Times New Roman"/>
                <a:cs typeface="Times New Roman"/>
              </a:rPr>
              <a:t> </a:t>
            </a:r>
            <a:r>
              <a:rPr sz="1800" spc="-10" dirty="0">
                <a:latin typeface="Microsoft Sans Serif"/>
                <a:cs typeface="Microsoft Sans Serif"/>
              </a:rPr>
              <a:t>занимающаяся</a:t>
            </a:r>
            <a:r>
              <a:rPr sz="1800" spc="-60" dirty="0">
                <a:latin typeface="Times New Roman"/>
                <a:cs typeface="Times New Roman"/>
              </a:rPr>
              <a:t> </a:t>
            </a:r>
            <a:r>
              <a:rPr sz="1800" spc="-30" dirty="0">
                <a:latin typeface="Microsoft Sans Serif"/>
                <a:cs typeface="Microsoft Sans Serif"/>
              </a:rPr>
              <a:t>физкультурой</a:t>
            </a:r>
            <a:r>
              <a:rPr sz="1800" spc="-35" dirty="0">
                <a:latin typeface="Times New Roman"/>
                <a:cs typeface="Times New Roman"/>
              </a:rPr>
              <a:t> </a:t>
            </a:r>
            <a:r>
              <a:rPr sz="1800" spc="-50" dirty="0">
                <a:latin typeface="Microsoft Sans Serif"/>
                <a:cs typeface="Microsoft Sans Serif"/>
              </a:rPr>
              <a:t>и</a:t>
            </a:r>
            <a:r>
              <a:rPr sz="1800" spc="-50" dirty="0">
                <a:latin typeface="Times New Roman"/>
                <a:cs typeface="Times New Roman"/>
              </a:rPr>
              <a:t> </a:t>
            </a:r>
            <a:r>
              <a:rPr sz="1800" spc="-10" dirty="0">
                <a:latin typeface="Microsoft Sans Serif"/>
                <a:cs typeface="Microsoft Sans Serif"/>
              </a:rPr>
              <a:t>спортом</a:t>
            </a:r>
            <a:endParaRPr sz="1800" dirty="0">
              <a:latin typeface="Microsoft Sans Serif"/>
              <a:cs typeface="Microsoft Sans Serif"/>
            </a:endParaRPr>
          </a:p>
          <a:p>
            <a:pPr marL="1226820">
              <a:lnSpc>
                <a:spcPct val="100000"/>
              </a:lnSpc>
              <a:spcBef>
                <a:spcPts val="565"/>
              </a:spcBef>
            </a:pPr>
            <a:r>
              <a:rPr sz="3200" b="1" spc="-10" dirty="0">
                <a:solidFill>
                  <a:srgbClr val="31C45B"/>
                </a:solidFill>
                <a:latin typeface="Arial"/>
                <a:cs typeface="Arial"/>
              </a:rPr>
              <a:t>2</a:t>
            </a:r>
            <a:r>
              <a:rPr lang="ru-RU" sz="3200" b="1" spc="-10" dirty="0">
                <a:solidFill>
                  <a:srgbClr val="31C45B"/>
                </a:solidFill>
                <a:latin typeface="Arial"/>
                <a:cs typeface="Arial"/>
              </a:rPr>
              <a:t>8179</a:t>
            </a:r>
            <a:r>
              <a:rPr sz="1800" spc="-10" dirty="0" err="1">
                <a:latin typeface="Microsoft Sans Serif"/>
                <a:cs typeface="Microsoft Sans Serif"/>
              </a:rPr>
              <a:t>чел</a:t>
            </a:r>
            <a:r>
              <a:rPr sz="1800" spc="-10" dirty="0">
                <a:latin typeface="Microsoft Sans Serif"/>
                <a:cs typeface="Microsoft Sans Serif"/>
              </a:rPr>
              <a:t>.</a:t>
            </a:r>
            <a:endParaRPr sz="1800" dirty="0">
              <a:latin typeface="Microsoft Sans Serif"/>
              <a:cs typeface="Microsoft Sans Serif"/>
            </a:endParaRPr>
          </a:p>
          <a:p>
            <a:pPr marL="12700">
              <a:lnSpc>
                <a:spcPct val="100000"/>
              </a:lnSpc>
              <a:spcBef>
                <a:spcPts val="1370"/>
              </a:spcBef>
            </a:pPr>
            <a:r>
              <a:rPr sz="3200" b="1" spc="-10" dirty="0">
                <a:solidFill>
                  <a:srgbClr val="31C45B"/>
                </a:solidFill>
                <a:latin typeface="Arial"/>
                <a:cs typeface="Arial"/>
              </a:rPr>
              <a:t>159</a:t>
            </a:r>
            <a:r>
              <a:rPr sz="3200" spc="-330" dirty="0">
                <a:solidFill>
                  <a:srgbClr val="31C45B"/>
                </a:solidFill>
                <a:latin typeface="Times New Roman"/>
                <a:cs typeface="Times New Roman"/>
              </a:rPr>
              <a:t> </a:t>
            </a:r>
            <a:r>
              <a:rPr sz="1800" b="1" dirty="0">
                <a:latin typeface="Arial"/>
                <a:cs typeface="Arial"/>
              </a:rPr>
              <a:t>спортивных</a:t>
            </a:r>
            <a:r>
              <a:rPr sz="1800" spc="-65" dirty="0">
                <a:latin typeface="Times New Roman"/>
                <a:cs typeface="Times New Roman"/>
              </a:rPr>
              <a:t> </a:t>
            </a:r>
            <a:r>
              <a:rPr sz="1800" b="1" spc="-10" dirty="0">
                <a:latin typeface="Arial"/>
                <a:cs typeface="Arial"/>
              </a:rPr>
              <a:t>объектов</a:t>
            </a:r>
            <a:endParaRPr sz="1800" dirty="0">
              <a:latin typeface="Arial"/>
              <a:cs typeface="Arial"/>
            </a:endParaRPr>
          </a:p>
          <a:p>
            <a:pPr marL="857885">
              <a:lnSpc>
                <a:spcPct val="100000"/>
              </a:lnSpc>
              <a:spcBef>
                <a:spcPts val="780"/>
              </a:spcBef>
            </a:pPr>
            <a:r>
              <a:rPr sz="1400" spc="-45" dirty="0">
                <a:latin typeface="Microsoft Sans Serif"/>
                <a:cs typeface="Microsoft Sans Serif"/>
              </a:rPr>
              <a:t>Физкультурно-</a:t>
            </a:r>
            <a:r>
              <a:rPr sz="1400" spc="-20" dirty="0">
                <a:latin typeface="Microsoft Sans Serif"/>
                <a:cs typeface="Microsoft Sans Serif"/>
              </a:rPr>
              <a:t>оздоровительный</a:t>
            </a:r>
            <a:r>
              <a:rPr sz="1400" spc="160" dirty="0">
                <a:latin typeface="Times New Roman"/>
                <a:cs typeface="Times New Roman"/>
              </a:rPr>
              <a:t> </a:t>
            </a:r>
            <a:r>
              <a:rPr sz="1400" spc="-10" dirty="0">
                <a:latin typeface="Microsoft Sans Serif"/>
                <a:cs typeface="Microsoft Sans Serif"/>
              </a:rPr>
              <a:t>комплекс</a:t>
            </a:r>
            <a:endParaRPr sz="1400" dirty="0">
              <a:latin typeface="Microsoft Sans Serif"/>
              <a:cs typeface="Microsoft Sans Serif"/>
            </a:endParaRPr>
          </a:p>
        </p:txBody>
      </p:sp>
      <p:sp>
        <p:nvSpPr>
          <p:cNvPr id="32" name="object 32"/>
          <p:cNvSpPr txBox="1"/>
          <p:nvPr/>
        </p:nvSpPr>
        <p:spPr>
          <a:xfrm>
            <a:off x="5199263" y="3521454"/>
            <a:ext cx="3730625" cy="452755"/>
          </a:xfrm>
          <a:prstGeom prst="rect">
            <a:avLst/>
          </a:prstGeom>
        </p:spPr>
        <p:txBody>
          <a:bodyPr vert="horz" wrap="square" lIns="0" tIns="12700" rIns="0" bIns="0" rtlCol="0">
            <a:spAutoFit/>
          </a:bodyPr>
          <a:lstStyle/>
          <a:p>
            <a:pPr marL="12700" marR="5080" indent="760095">
              <a:lnSpc>
                <a:spcPct val="100000"/>
              </a:lnSpc>
              <a:spcBef>
                <a:spcPts val="100"/>
              </a:spcBef>
            </a:pPr>
            <a:r>
              <a:rPr sz="1400" dirty="0">
                <a:latin typeface="Microsoft Sans Serif"/>
                <a:cs typeface="Microsoft Sans Serif"/>
              </a:rPr>
              <a:t>«Сафоново</a:t>
            </a:r>
            <a:r>
              <a:rPr sz="1400" spc="40" dirty="0">
                <a:latin typeface="Times New Roman"/>
                <a:cs typeface="Times New Roman"/>
              </a:rPr>
              <a:t> </a:t>
            </a:r>
            <a:r>
              <a:rPr sz="1400" spc="-20" dirty="0">
                <a:latin typeface="Microsoft Sans Serif"/>
                <a:cs typeface="Microsoft Sans Serif"/>
              </a:rPr>
              <a:t>Спорт-</a:t>
            </a:r>
            <a:r>
              <a:rPr sz="1400" spc="-10" dirty="0">
                <a:latin typeface="Microsoft Sans Serif"/>
                <a:cs typeface="Microsoft Sans Serif"/>
              </a:rPr>
              <a:t>Арена»</a:t>
            </a:r>
            <a:r>
              <a:rPr sz="1400" spc="-10" dirty="0">
                <a:latin typeface="Times New Roman"/>
                <a:cs typeface="Times New Roman"/>
              </a:rPr>
              <a:t> </a:t>
            </a:r>
            <a:r>
              <a:rPr sz="1400" spc="-45" dirty="0">
                <a:latin typeface="Microsoft Sans Serif"/>
                <a:cs typeface="Microsoft Sans Serif"/>
              </a:rPr>
              <a:t>Физкультурно-</a:t>
            </a:r>
            <a:r>
              <a:rPr sz="1400" dirty="0">
                <a:latin typeface="Microsoft Sans Serif"/>
                <a:cs typeface="Microsoft Sans Serif"/>
              </a:rPr>
              <a:t>спортивный</a:t>
            </a:r>
            <a:r>
              <a:rPr sz="1400" spc="-5" dirty="0">
                <a:latin typeface="Times New Roman"/>
                <a:cs typeface="Times New Roman"/>
              </a:rPr>
              <a:t> </a:t>
            </a:r>
            <a:r>
              <a:rPr sz="1400" dirty="0">
                <a:latin typeface="Microsoft Sans Serif"/>
                <a:cs typeface="Microsoft Sans Serif"/>
              </a:rPr>
              <a:t>клуб</a:t>
            </a:r>
            <a:r>
              <a:rPr sz="1400" spc="30" dirty="0">
                <a:latin typeface="Times New Roman"/>
                <a:cs typeface="Times New Roman"/>
              </a:rPr>
              <a:t> </a:t>
            </a:r>
            <a:r>
              <a:rPr sz="1400" spc="-10" dirty="0">
                <a:latin typeface="Microsoft Sans Serif"/>
                <a:cs typeface="Microsoft Sans Serif"/>
              </a:rPr>
              <a:t>«Сафоново»</a:t>
            </a:r>
            <a:endParaRPr sz="1400">
              <a:latin typeface="Microsoft Sans Serif"/>
              <a:cs typeface="Microsoft Sans Serif"/>
            </a:endParaRPr>
          </a:p>
        </p:txBody>
      </p:sp>
      <p:sp>
        <p:nvSpPr>
          <p:cNvPr id="33" name="object 33"/>
          <p:cNvSpPr txBox="1"/>
          <p:nvPr/>
        </p:nvSpPr>
        <p:spPr>
          <a:xfrm>
            <a:off x="4322964" y="3500118"/>
            <a:ext cx="859155"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2E5497"/>
                </a:solidFill>
                <a:latin typeface="Arial"/>
                <a:cs typeface="Arial"/>
              </a:rPr>
              <a:t>Крупные:</a:t>
            </a:r>
            <a:endParaRPr sz="1400">
              <a:latin typeface="Arial"/>
              <a:cs typeface="Arial"/>
            </a:endParaRPr>
          </a:p>
        </p:txBody>
      </p:sp>
      <p:grpSp>
        <p:nvGrpSpPr>
          <p:cNvPr id="34" name="object 34"/>
          <p:cNvGrpSpPr/>
          <p:nvPr/>
        </p:nvGrpSpPr>
        <p:grpSpPr>
          <a:xfrm>
            <a:off x="1566550" y="5036820"/>
            <a:ext cx="7559675" cy="2519680"/>
            <a:chOff x="1566550" y="5036820"/>
            <a:chExt cx="7559675" cy="2519680"/>
          </a:xfrm>
        </p:grpSpPr>
        <p:pic>
          <p:nvPicPr>
            <p:cNvPr id="35" name="object 35"/>
            <p:cNvPicPr/>
            <p:nvPr/>
          </p:nvPicPr>
          <p:blipFill>
            <a:blip r:embed="rId18" cstate="print"/>
            <a:stretch>
              <a:fillRect/>
            </a:stretch>
          </p:blipFill>
          <p:spPr>
            <a:xfrm>
              <a:off x="1566550" y="5036820"/>
              <a:ext cx="7559161" cy="2519171"/>
            </a:xfrm>
            <a:prstGeom prst="rect">
              <a:avLst/>
            </a:prstGeom>
          </p:spPr>
        </p:pic>
        <p:pic>
          <p:nvPicPr>
            <p:cNvPr id="36" name="object 36"/>
            <p:cNvPicPr/>
            <p:nvPr/>
          </p:nvPicPr>
          <p:blipFill>
            <a:blip r:embed="rId19" cstate="print"/>
            <a:stretch>
              <a:fillRect/>
            </a:stretch>
          </p:blipFill>
          <p:spPr>
            <a:xfrm>
              <a:off x="2442850" y="5036820"/>
              <a:ext cx="1620011" cy="1295399"/>
            </a:xfrm>
            <a:prstGeom prst="rect">
              <a:avLst/>
            </a:prstGeom>
          </p:spPr>
        </p:pic>
      </p:grpSp>
      <p:sp>
        <p:nvSpPr>
          <p:cNvPr id="37" name="object 37"/>
          <p:cNvSpPr txBox="1"/>
          <p:nvPr/>
        </p:nvSpPr>
        <p:spPr>
          <a:xfrm>
            <a:off x="4585091" y="4171131"/>
            <a:ext cx="3937635" cy="2439035"/>
          </a:xfrm>
          <a:prstGeom prst="rect">
            <a:avLst/>
          </a:prstGeom>
        </p:spPr>
        <p:txBody>
          <a:bodyPr vert="horz" wrap="square" lIns="0" tIns="105410" rIns="0" bIns="0" rtlCol="0">
            <a:spAutoFit/>
          </a:bodyPr>
          <a:lstStyle/>
          <a:p>
            <a:pPr marL="12700">
              <a:lnSpc>
                <a:spcPct val="100000"/>
              </a:lnSpc>
              <a:spcBef>
                <a:spcPts val="830"/>
              </a:spcBef>
            </a:pPr>
            <a:r>
              <a:rPr sz="3200" b="1" dirty="0">
                <a:solidFill>
                  <a:srgbClr val="31C45B"/>
                </a:solidFill>
                <a:latin typeface="Arial"/>
                <a:cs typeface="Arial"/>
              </a:rPr>
              <a:t>4</a:t>
            </a:r>
            <a:r>
              <a:rPr sz="3200" spc="80" dirty="0">
                <a:solidFill>
                  <a:srgbClr val="31C45B"/>
                </a:solidFill>
                <a:latin typeface="Times New Roman"/>
                <a:cs typeface="Times New Roman"/>
              </a:rPr>
              <a:t> </a:t>
            </a:r>
            <a:r>
              <a:rPr sz="1800" b="1" dirty="0">
                <a:latin typeface="Arial"/>
                <a:cs typeface="Arial"/>
              </a:rPr>
              <a:t>спортивные</a:t>
            </a:r>
            <a:r>
              <a:rPr sz="1800" spc="20" dirty="0">
                <a:latin typeface="Times New Roman"/>
                <a:cs typeface="Times New Roman"/>
              </a:rPr>
              <a:t> </a:t>
            </a:r>
            <a:r>
              <a:rPr sz="1800" b="1" spc="-20" dirty="0">
                <a:latin typeface="Arial"/>
                <a:cs typeface="Arial"/>
              </a:rPr>
              <a:t>школы</a:t>
            </a:r>
            <a:endParaRPr sz="1800" dirty="0">
              <a:latin typeface="Arial"/>
              <a:cs typeface="Arial"/>
            </a:endParaRPr>
          </a:p>
          <a:p>
            <a:pPr marL="231775" marR="5080" indent="266700">
              <a:lnSpc>
                <a:spcPct val="100000"/>
              </a:lnSpc>
              <a:spcBef>
                <a:spcPts val="325"/>
              </a:spcBef>
            </a:pPr>
            <a:r>
              <a:rPr sz="1400" dirty="0">
                <a:latin typeface="Microsoft Sans Serif"/>
                <a:cs typeface="Microsoft Sans Serif"/>
              </a:rPr>
              <a:t>Детско–юношеская</a:t>
            </a:r>
            <a:r>
              <a:rPr sz="1400" spc="-65" dirty="0">
                <a:latin typeface="Times New Roman"/>
                <a:cs typeface="Times New Roman"/>
              </a:rPr>
              <a:t> </a:t>
            </a:r>
            <a:r>
              <a:rPr sz="1400" dirty="0">
                <a:latin typeface="Microsoft Sans Serif"/>
                <a:cs typeface="Microsoft Sans Serif"/>
              </a:rPr>
              <a:t>спортивная</a:t>
            </a:r>
            <a:r>
              <a:rPr sz="1400" spc="-35" dirty="0">
                <a:latin typeface="Times New Roman"/>
                <a:cs typeface="Times New Roman"/>
              </a:rPr>
              <a:t> </a:t>
            </a:r>
            <a:r>
              <a:rPr sz="1400" spc="-10" dirty="0">
                <a:latin typeface="Microsoft Sans Serif"/>
                <a:cs typeface="Microsoft Sans Serif"/>
              </a:rPr>
              <a:t>школа</a:t>
            </a:r>
            <a:r>
              <a:rPr sz="1400" spc="-10" dirty="0">
                <a:latin typeface="Times New Roman"/>
                <a:cs typeface="Times New Roman"/>
              </a:rPr>
              <a:t> </a:t>
            </a:r>
            <a:r>
              <a:rPr sz="1400" spc="-50" dirty="0">
                <a:latin typeface="Microsoft Sans Serif"/>
                <a:cs typeface="Microsoft Sans Serif"/>
              </a:rPr>
              <a:t>Детско-</a:t>
            </a:r>
            <a:r>
              <a:rPr sz="1400" spc="-10" dirty="0">
                <a:latin typeface="Microsoft Sans Serif"/>
                <a:cs typeface="Microsoft Sans Serif"/>
              </a:rPr>
              <a:t>юношеская</a:t>
            </a:r>
            <a:r>
              <a:rPr sz="1400" spc="105" dirty="0">
                <a:latin typeface="Times New Roman"/>
                <a:cs typeface="Times New Roman"/>
              </a:rPr>
              <a:t> </a:t>
            </a:r>
            <a:r>
              <a:rPr sz="1400" dirty="0">
                <a:latin typeface="Microsoft Sans Serif"/>
                <a:cs typeface="Microsoft Sans Serif"/>
              </a:rPr>
              <a:t>конно–спортивная</a:t>
            </a:r>
            <a:r>
              <a:rPr sz="1400" spc="130" dirty="0">
                <a:latin typeface="Times New Roman"/>
                <a:cs typeface="Times New Roman"/>
              </a:rPr>
              <a:t> </a:t>
            </a:r>
            <a:r>
              <a:rPr sz="1400" spc="-10" dirty="0">
                <a:latin typeface="Microsoft Sans Serif"/>
                <a:cs typeface="Microsoft Sans Serif"/>
              </a:rPr>
              <a:t>школа</a:t>
            </a:r>
            <a:endParaRPr sz="1400" dirty="0">
              <a:latin typeface="Microsoft Sans Serif"/>
              <a:cs typeface="Microsoft Sans Serif"/>
            </a:endParaRPr>
          </a:p>
          <a:p>
            <a:pPr>
              <a:lnSpc>
                <a:spcPct val="100000"/>
              </a:lnSpc>
              <a:spcBef>
                <a:spcPts val="1000"/>
              </a:spcBef>
            </a:pPr>
            <a:endParaRPr sz="1400" dirty="0">
              <a:latin typeface="Microsoft Sans Serif"/>
              <a:cs typeface="Microsoft Sans Serif"/>
            </a:endParaRPr>
          </a:p>
          <a:p>
            <a:pPr marL="421005" marR="1033144" algn="ctr">
              <a:lnSpc>
                <a:spcPct val="100000"/>
              </a:lnSpc>
              <a:spcBef>
                <a:spcPts val="5"/>
              </a:spcBef>
            </a:pPr>
            <a:r>
              <a:rPr sz="1800" dirty="0">
                <a:latin typeface="Microsoft Sans Serif"/>
                <a:cs typeface="Microsoft Sans Serif"/>
              </a:rPr>
              <a:t>В</a:t>
            </a:r>
            <a:r>
              <a:rPr sz="1800" spc="10" dirty="0">
                <a:latin typeface="Times New Roman"/>
                <a:cs typeface="Times New Roman"/>
              </a:rPr>
              <a:t> </a:t>
            </a:r>
            <a:r>
              <a:rPr sz="1800" dirty="0">
                <a:latin typeface="Microsoft Sans Serif"/>
                <a:cs typeface="Microsoft Sans Serif"/>
              </a:rPr>
              <a:t>202</a:t>
            </a:r>
            <a:r>
              <a:rPr lang="ru-RU" sz="1800" dirty="0">
                <a:latin typeface="Microsoft Sans Serif"/>
                <a:cs typeface="Microsoft Sans Serif"/>
              </a:rPr>
              <a:t>3</a:t>
            </a:r>
            <a:r>
              <a:rPr sz="1800" spc="30" dirty="0">
                <a:latin typeface="Times New Roman"/>
                <a:cs typeface="Times New Roman"/>
              </a:rPr>
              <a:t> </a:t>
            </a:r>
            <a:r>
              <a:rPr sz="1800" spc="-95" dirty="0">
                <a:latin typeface="Microsoft Sans Serif"/>
                <a:cs typeface="Microsoft Sans Serif"/>
              </a:rPr>
              <a:t>г.</a:t>
            </a:r>
            <a:r>
              <a:rPr sz="1800" spc="15" dirty="0">
                <a:latin typeface="Times New Roman"/>
                <a:cs typeface="Times New Roman"/>
              </a:rPr>
              <a:t> </a:t>
            </a:r>
            <a:r>
              <a:rPr sz="1800" spc="-10" dirty="0" err="1">
                <a:latin typeface="Microsoft Sans Serif"/>
                <a:cs typeface="Microsoft Sans Serif"/>
              </a:rPr>
              <a:t>проведено</a:t>
            </a:r>
            <a:r>
              <a:rPr sz="1800" spc="-10" dirty="0">
                <a:latin typeface="Times New Roman"/>
                <a:cs typeface="Times New Roman"/>
              </a:rPr>
              <a:t> </a:t>
            </a:r>
            <a:r>
              <a:rPr sz="3200" b="1" spc="-10" dirty="0">
                <a:solidFill>
                  <a:srgbClr val="31C45B"/>
                </a:solidFill>
                <a:latin typeface="Arial"/>
                <a:cs typeface="Arial"/>
              </a:rPr>
              <a:t>16</a:t>
            </a:r>
            <a:r>
              <a:rPr lang="ru-RU" sz="3200" b="1" spc="-10" dirty="0">
                <a:solidFill>
                  <a:srgbClr val="31C45B"/>
                </a:solidFill>
                <a:latin typeface="Arial"/>
                <a:cs typeface="Arial"/>
              </a:rPr>
              <a:t>3</a:t>
            </a:r>
            <a:r>
              <a:rPr sz="3200" spc="-320" dirty="0">
                <a:solidFill>
                  <a:srgbClr val="31C45B"/>
                </a:solidFill>
                <a:latin typeface="Times New Roman"/>
                <a:cs typeface="Times New Roman"/>
              </a:rPr>
              <a:t> </a:t>
            </a:r>
            <a:r>
              <a:rPr sz="1800" spc="-10" dirty="0">
                <a:latin typeface="Microsoft Sans Serif"/>
                <a:cs typeface="Microsoft Sans Serif"/>
              </a:rPr>
              <a:t>спортивно-</a:t>
            </a:r>
            <a:r>
              <a:rPr sz="1800" spc="-10" dirty="0">
                <a:latin typeface="Times New Roman"/>
                <a:cs typeface="Times New Roman"/>
              </a:rPr>
              <a:t> </a:t>
            </a:r>
            <a:r>
              <a:rPr sz="1800" dirty="0">
                <a:latin typeface="Microsoft Sans Serif"/>
                <a:cs typeface="Microsoft Sans Serif"/>
              </a:rPr>
              <a:t>массовое</a:t>
            </a:r>
            <a:r>
              <a:rPr sz="1800" spc="-50" dirty="0">
                <a:latin typeface="Times New Roman"/>
                <a:cs typeface="Times New Roman"/>
              </a:rPr>
              <a:t> </a:t>
            </a:r>
            <a:r>
              <a:rPr sz="1800" spc="-10" dirty="0">
                <a:latin typeface="Microsoft Sans Serif"/>
                <a:cs typeface="Microsoft Sans Serif"/>
              </a:rPr>
              <a:t>мероприятие</a:t>
            </a:r>
            <a:endParaRPr sz="1800" dirty="0">
              <a:latin typeface="Microsoft Sans Serif"/>
              <a:cs typeface="Microsoft Sans Serif"/>
            </a:endParaRPr>
          </a:p>
        </p:txBody>
      </p:sp>
      <p:sp>
        <p:nvSpPr>
          <p:cNvPr id="38" name="object 38"/>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27</a:t>
            </a:fld>
            <a:endParaRPr spc="-25" dirty="0"/>
          </a:p>
        </p:txBody>
      </p:sp>
      <p:pic>
        <p:nvPicPr>
          <p:cNvPr id="39" name="Рисунок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xfrm>
            <a:off x="5731139" y="340867"/>
            <a:ext cx="1294130" cy="391160"/>
          </a:xfrm>
          <a:prstGeom prst="rect">
            <a:avLst/>
          </a:prstGeom>
        </p:spPr>
        <p:txBody>
          <a:bodyPr vert="horz" wrap="square" lIns="0" tIns="12700" rIns="0" bIns="0" rtlCol="0">
            <a:spAutoFit/>
          </a:bodyPr>
          <a:lstStyle/>
          <a:p>
            <a:pPr marL="12700">
              <a:lnSpc>
                <a:spcPct val="100000"/>
              </a:lnSpc>
              <a:spcBef>
                <a:spcPts val="100"/>
              </a:spcBef>
            </a:pPr>
            <a:r>
              <a:rPr spc="-45" dirty="0"/>
              <a:t>Культура</a:t>
            </a:r>
          </a:p>
        </p:txBody>
      </p:sp>
      <p:pic>
        <p:nvPicPr>
          <p:cNvPr id="4" name="object 4"/>
          <p:cNvPicPr/>
          <p:nvPr/>
        </p:nvPicPr>
        <p:blipFill>
          <a:blip r:embed="rId3" cstate="print"/>
          <a:stretch>
            <a:fillRect/>
          </a:stretch>
        </p:blipFill>
        <p:spPr>
          <a:xfrm>
            <a:off x="1939930" y="969263"/>
            <a:ext cx="963167" cy="964692"/>
          </a:xfrm>
          <a:prstGeom prst="rect">
            <a:avLst/>
          </a:prstGeom>
        </p:spPr>
      </p:pic>
      <p:grpSp>
        <p:nvGrpSpPr>
          <p:cNvPr id="5" name="object 5"/>
          <p:cNvGrpSpPr/>
          <p:nvPr/>
        </p:nvGrpSpPr>
        <p:grpSpPr>
          <a:xfrm>
            <a:off x="1953646" y="2455164"/>
            <a:ext cx="990600" cy="988060"/>
            <a:chOff x="1953646" y="2455164"/>
            <a:chExt cx="990600" cy="988060"/>
          </a:xfrm>
        </p:grpSpPr>
        <p:pic>
          <p:nvPicPr>
            <p:cNvPr id="6" name="object 6"/>
            <p:cNvPicPr/>
            <p:nvPr/>
          </p:nvPicPr>
          <p:blipFill>
            <a:blip r:embed="rId4" cstate="print"/>
            <a:stretch>
              <a:fillRect/>
            </a:stretch>
          </p:blipFill>
          <p:spPr>
            <a:xfrm>
              <a:off x="2205106" y="2455164"/>
              <a:ext cx="489204" cy="62483"/>
            </a:xfrm>
            <a:prstGeom prst="rect">
              <a:avLst/>
            </a:prstGeom>
          </p:spPr>
        </p:pic>
        <p:pic>
          <p:nvPicPr>
            <p:cNvPr id="7" name="object 7"/>
            <p:cNvPicPr/>
            <p:nvPr/>
          </p:nvPicPr>
          <p:blipFill>
            <a:blip r:embed="rId5" cstate="print"/>
            <a:stretch>
              <a:fillRect/>
            </a:stretch>
          </p:blipFill>
          <p:spPr>
            <a:xfrm>
              <a:off x="1953646" y="2517648"/>
              <a:ext cx="990599" cy="925067"/>
            </a:xfrm>
            <a:prstGeom prst="rect">
              <a:avLst/>
            </a:prstGeom>
          </p:spPr>
        </p:pic>
      </p:grpSp>
      <p:sp>
        <p:nvSpPr>
          <p:cNvPr id="8" name="object 8"/>
          <p:cNvSpPr txBox="1"/>
          <p:nvPr/>
        </p:nvSpPr>
        <p:spPr>
          <a:xfrm>
            <a:off x="1951620" y="1099819"/>
            <a:ext cx="979805" cy="1245235"/>
          </a:xfrm>
          <a:prstGeom prst="rect">
            <a:avLst/>
          </a:prstGeom>
        </p:spPr>
        <p:txBody>
          <a:bodyPr vert="horz" wrap="square" lIns="0" tIns="12065" rIns="0" bIns="0" rtlCol="0">
            <a:spAutoFit/>
          </a:bodyPr>
          <a:lstStyle/>
          <a:p>
            <a:pPr marR="17780" algn="ctr">
              <a:lnSpc>
                <a:spcPct val="100000"/>
              </a:lnSpc>
              <a:spcBef>
                <a:spcPts val="95"/>
              </a:spcBef>
            </a:pPr>
            <a:r>
              <a:rPr sz="4000" b="1" spc="-50" dirty="0">
                <a:solidFill>
                  <a:srgbClr val="FFFFFF"/>
                </a:solidFill>
                <a:latin typeface="Arial"/>
                <a:cs typeface="Arial"/>
              </a:rPr>
              <a:t>1</a:t>
            </a:r>
            <a:endParaRPr sz="4000">
              <a:latin typeface="Arial"/>
              <a:cs typeface="Arial"/>
            </a:endParaRPr>
          </a:p>
          <a:p>
            <a:pPr marL="12700" marR="5080" algn="ctr">
              <a:lnSpc>
                <a:spcPct val="100000"/>
              </a:lnSpc>
              <a:spcBef>
                <a:spcPts val="2165"/>
              </a:spcBef>
            </a:pPr>
            <a:r>
              <a:rPr sz="1100" b="1" spc="-10" dirty="0">
                <a:solidFill>
                  <a:srgbClr val="235675"/>
                </a:solidFill>
                <a:latin typeface="Arial"/>
                <a:cs typeface="Arial"/>
              </a:rPr>
              <a:t>Сафоновское</a:t>
            </a:r>
            <a:r>
              <a:rPr sz="1100" spc="-10" dirty="0">
                <a:solidFill>
                  <a:srgbClr val="235675"/>
                </a:solidFill>
                <a:latin typeface="Times New Roman"/>
                <a:cs typeface="Times New Roman"/>
              </a:rPr>
              <a:t> </a:t>
            </a:r>
            <a:r>
              <a:rPr sz="1100" b="1" spc="-10" dirty="0">
                <a:solidFill>
                  <a:srgbClr val="235675"/>
                </a:solidFill>
                <a:latin typeface="Arial"/>
                <a:cs typeface="Arial"/>
              </a:rPr>
              <a:t>телевидение</a:t>
            </a:r>
            <a:endParaRPr sz="1100">
              <a:latin typeface="Arial"/>
              <a:cs typeface="Arial"/>
            </a:endParaRPr>
          </a:p>
        </p:txBody>
      </p:sp>
      <p:grpSp>
        <p:nvGrpSpPr>
          <p:cNvPr id="9" name="object 9"/>
          <p:cNvGrpSpPr/>
          <p:nvPr/>
        </p:nvGrpSpPr>
        <p:grpSpPr>
          <a:xfrm>
            <a:off x="3168274" y="1085088"/>
            <a:ext cx="5885815" cy="2169160"/>
            <a:chOff x="3168274" y="1085088"/>
            <a:chExt cx="5885815" cy="2169160"/>
          </a:xfrm>
        </p:grpSpPr>
        <p:pic>
          <p:nvPicPr>
            <p:cNvPr id="10" name="object 10"/>
            <p:cNvPicPr/>
            <p:nvPr/>
          </p:nvPicPr>
          <p:blipFill>
            <a:blip r:embed="rId6" cstate="print"/>
            <a:stretch>
              <a:fillRect/>
            </a:stretch>
          </p:blipFill>
          <p:spPr>
            <a:xfrm>
              <a:off x="3428877" y="1446275"/>
              <a:ext cx="2743199" cy="1071371"/>
            </a:xfrm>
            <a:prstGeom prst="rect">
              <a:avLst/>
            </a:prstGeom>
          </p:spPr>
        </p:pic>
        <p:sp>
          <p:nvSpPr>
            <p:cNvPr id="11" name="object 11"/>
            <p:cNvSpPr/>
            <p:nvPr/>
          </p:nvSpPr>
          <p:spPr>
            <a:xfrm>
              <a:off x="3390777" y="1408176"/>
              <a:ext cx="2819400" cy="1109980"/>
            </a:xfrm>
            <a:custGeom>
              <a:avLst/>
              <a:gdLst/>
              <a:ahLst/>
              <a:cxnLst/>
              <a:rect l="l" t="t" r="r" b="b"/>
              <a:pathLst>
                <a:path w="2819400" h="1109980">
                  <a:moveTo>
                    <a:pt x="2819399" y="1109471"/>
                  </a:moveTo>
                  <a:lnTo>
                    <a:pt x="2819399" y="306323"/>
                  </a:lnTo>
                  <a:lnTo>
                    <a:pt x="2817875" y="275843"/>
                  </a:lnTo>
                  <a:lnTo>
                    <a:pt x="2813303" y="245363"/>
                  </a:lnTo>
                  <a:lnTo>
                    <a:pt x="2805683" y="216407"/>
                  </a:lnTo>
                  <a:lnTo>
                    <a:pt x="2795015" y="188975"/>
                  </a:lnTo>
                  <a:lnTo>
                    <a:pt x="2795015" y="187451"/>
                  </a:lnTo>
                  <a:lnTo>
                    <a:pt x="2793491" y="185927"/>
                  </a:lnTo>
                  <a:lnTo>
                    <a:pt x="2767583" y="137159"/>
                  </a:lnTo>
                  <a:lnTo>
                    <a:pt x="2767583" y="135635"/>
                  </a:lnTo>
                  <a:lnTo>
                    <a:pt x="2766059" y="135635"/>
                  </a:lnTo>
                  <a:lnTo>
                    <a:pt x="2766059" y="134111"/>
                  </a:lnTo>
                  <a:lnTo>
                    <a:pt x="2731007" y="91439"/>
                  </a:lnTo>
                  <a:lnTo>
                    <a:pt x="2729483" y="91439"/>
                  </a:lnTo>
                  <a:lnTo>
                    <a:pt x="2727959" y="89915"/>
                  </a:lnTo>
                  <a:lnTo>
                    <a:pt x="2685287" y="54863"/>
                  </a:lnTo>
                  <a:lnTo>
                    <a:pt x="2682239" y="51815"/>
                  </a:lnTo>
                  <a:lnTo>
                    <a:pt x="2633471" y="25907"/>
                  </a:lnTo>
                  <a:lnTo>
                    <a:pt x="2633471" y="24383"/>
                  </a:lnTo>
                  <a:lnTo>
                    <a:pt x="2630423" y="24383"/>
                  </a:lnTo>
                  <a:lnTo>
                    <a:pt x="2601467" y="13715"/>
                  </a:lnTo>
                  <a:lnTo>
                    <a:pt x="2572511" y="6095"/>
                  </a:lnTo>
                  <a:lnTo>
                    <a:pt x="2542031" y="1523"/>
                  </a:lnTo>
                  <a:lnTo>
                    <a:pt x="2513075" y="0"/>
                  </a:lnTo>
                  <a:lnTo>
                    <a:pt x="306323" y="0"/>
                  </a:lnTo>
                  <a:lnTo>
                    <a:pt x="274319" y="1523"/>
                  </a:lnTo>
                  <a:lnTo>
                    <a:pt x="243839" y="7619"/>
                  </a:lnTo>
                  <a:lnTo>
                    <a:pt x="216407" y="15239"/>
                  </a:lnTo>
                  <a:lnTo>
                    <a:pt x="188975" y="24383"/>
                  </a:lnTo>
                  <a:lnTo>
                    <a:pt x="185927" y="24383"/>
                  </a:lnTo>
                  <a:lnTo>
                    <a:pt x="185927" y="25907"/>
                  </a:lnTo>
                  <a:lnTo>
                    <a:pt x="137159" y="51815"/>
                  </a:lnTo>
                  <a:lnTo>
                    <a:pt x="134111" y="54863"/>
                  </a:lnTo>
                  <a:lnTo>
                    <a:pt x="91439" y="89915"/>
                  </a:lnTo>
                  <a:lnTo>
                    <a:pt x="89915" y="89915"/>
                  </a:lnTo>
                  <a:lnTo>
                    <a:pt x="89915" y="91439"/>
                  </a:lnTo>
                  <a:lnTo>
                    <a:pt x="88391" y="91439"/>
                  </a:lnTo>
                  <a:lnTo>
                    <a:pt x="53339" y="134111"/>
                  </a:lnTo>
                  <a:lnTo>
                    <a:pt x="53339" y="135635"/>
                  </a:lnTo>
                  <a:lnTo>
                    <a:pt x="51815" y="135635"/>
                  </a:lnTo>
                  <a:lnTo>
                    <a:pt x="51815" y="137159"/>
                  </a:lnTo>
                  <a:lnTo>
                    <a:pt x="24383" y="185927"/>
                  </a:lnTo>
                  <a:lnTo>
                    <a:pt x="24383" y="188975"/>
                  </a:lnTo>
                  <a:lnTo>
                    <a:pt x="13715" y="217931"/>
                  </a:lnTo>
                  <a:lnTo>
                    <a:pt x="6095" y="246887"/>
                  </a:lnTo>
                  <a:lnTo>
                    <a:pt x="1523" y="277367"/>
                  </a:lnTo>
                  <a:lnTo>
                    <a:pt x="0" y="307847"/>
                  </a:lnTo>
                  <a:lnTo>
                    <a:pt x="0" y="1109471"/>
                  </a:lnTo>
                  <a:lnTo>
                    <a:pt x="38099" y="1109471"/>
                  </a:lnTo>
                  <a:lnTo>
                    <a:pt x="38099" y="307847"/>
                  </a:lnTo>
                  <a:lnTo>
                    <a:pt x="39623" y="278891"/>
                  </a:lnTo>
                  <a:lnTo>
                    <a:pt x="44195" y="252983"/>
                  </a:lnTo>
                  <a:lnTo>
                    <a:pt x="50291" y="227075"/>
                  </a:lnTo>
                  <a:lnTo>
                    <a:pt x="57911" y="205485"/>
                  </a:lnTo>
                  <a:lnTo>
                    <a:pt x="57911" y="204215"/>
                  </a:lnTo>
                  <a:lnTo>
                    <a:pt x="59435" y="201167"/>
                  </a:lnTo>
                  <a:lnTo>
                    <a:pt x="59435" y="201506"/>
                  </a:lnTo>
                  <a:lnTo>
                    <a:pt x="85343" y="155447"/>
                  </a:lnTo>
                  <a:lnTo>
                    <a:pt x="85343" y="156640"/>
                  </a:lnTo>
                  <a:lnTo>
                    <a:pt x="115823" y="119534"/>
                  </a:lnTo>
                  <a:lnTo>
                    <a:pt x="115823" y="118871"/>
                  </a:lnTo>
                  <a:lnTo>
                    <a:pt x="118871" y="115823"/>
                  </a:lnTo>
                  <a:lnTo>
                    <a:pt x="118871" y="116368"/>
                  </a:lnTo>
                  <a:lnTo>
                    <a:pt x="155447" y="86323"/>
                  </a:lnTo>
                  <a:lnTo>
                    <a:pt x="155447" y="85343"/>
                  </a:lnTo>
                  <a:lnTo>
                    <a:pt x="201167" y="61055"/>
                  </a:lnTo>
                  <a:lnTo>
                    <a:pt x="204215" y="59435"/>
                  </a:lnTo>
                  <a:lnTo>
                    <a:pt x="204215" y="59774"/>
                  </a:lnTo>
                  <a:lnTo>
                    <a:pt x="228599" y="50291"/>
                  </a:lnTo>
                  <a:lnTo>
                    <a:pt x="254507" y="44195"/>
                  </a:lnTo>
                  <a:lnTo>
                    <a:pt x="280415" y="39623"/>
                  </a:lnTo>
                  <a:lnTo>
                    <a:pt x="306323" y="38184"/>
                  </a:lnTo>
                  <a:lnTo>
                    <a:pt x="2513075" y="38099"/>
                  </a:lnTo>
                  <a:lnTo>
                    <a:pt x="2540507" y="39623"/>
                  </a:lnTo>
                  <a:lnTo>
                    <a:pt x="2567939" y="44195"/>
                  </a:lnTo>
                  <a:lnTo>
                    <a:pt x="2592323" y="51815"/>
                  </a:lnTo>
                  <a:lnTo>
                    <a:pt x="2615183" y="59884"/>
                  </a:lnTo>
                  <a:lnTo>
                    <a:pt x="2615183" y="59435"/>
                  </a:lnTo>
                  <a:lnTo>
                    <a:pt x="2618231" y="60959"/>
                  </a:lnTo>
                  <a:lnTo>
                    <a:pt x="2663951" y="85343"/>
                  </a:lnTo>
                  <a:lnTo>
                    <a:pt x="2663951" y="86323"/>
                  </a:lnTo>
                  <a:lnTo>
                    <a:pt x="2700527" y="116368"/>
                  </a:lnTo>
                  <a:lnTo>
                    <a:pt x="2700527" y="115823"/>
                  </a:lnTo>
                  <a:lnTo>
                    <a:pt x="2703575" y="118871"/>
                  </a:lnTo>
                  <a:lnTo>
                    <a:pt x="2703575" y="119534"/>
                  </a:lnTo>
                  <a:lnTo>
                    <a:pt x="2734055" y="156640"/>
                  </a:lnTo>
                  <a:lnTo>
                    <a:pt x="2734055" y="155447"/>
                  </a:lnTo>
                  <a:lnTo>
                    <a:pt x="2759963" y="201506"/>
                  </a:lnTo>
                  <a:lnTo>
                    <a:pt x="2759963" y="201167"/>
                  </a:lnTo>
                  <a:lnTo>
                    <a:pt x="2761487" y="204215"/>
                  </a:lnTo>
                  <a:lnTo>
                    <a:pt x="2761487" y="205739"/>
                  </a:lnTo>
                  <a:lnTo>
                    <a:pt x="2769107" y="228599"/>
                  </a:lnTo>
                  <a:lnTo>
                    <a:pt x="2775203" y="254507"/>
                  </a:lnTo>
                  <a:lnTo>
                    <a:pt x="2779775" y="281939"/>
                  </a:lnTo>
                  <a:lnTo>
                    <a:pt x="2781299" y="307847"/>
                  </a:lnTo>
                  <a:lnTo>
                    <a:pt x="2781299" y="1109471"/>
                  </a:lnTo>
                  <a:lnTo>
                    <a:pt x="2819399" y="1109471"/>
                  </a:lnTo>
                  <a:close/>
                </a:path>
                <a:path w="2819400" h="1109980">
                  <a:moveTo>
                    <a:pt x="59435" y="201167"/>
                  </a:moveTo>
                  <a:lnTo>
                    <a:pt x="57911" y="204215"/>
                  </a:lnTo>
                  <a:lnTo>
                    <a:pt x="59115" y="202077"/>
                  </a:lnTo>
                  <a:lnTo>
                    <a:pt x="59435" y="201167"/>
                  </a:lnTo>
                  <a:close/>
                </a:path>
                <a:path w="2819400" h="1109980">
                  <a:moveTo>
                    <a:pt x="59115" y="202077"/>
                  </a:moveTo>
                  <a:lnTo>
                    <a:pt x="57911" y="204215"/>
                  </a:lnTo>
                  <a:lnTo>
                    <a:pt x="57911" y="205485"/>
                  </a:lnTo>
                  <a:lnTo>
                    <a:pt x="59115" y="202077"/>
                  </a:lnTo>
                  <a:close/>
                </a:path>
                <a:path w="2819400" h="1109980">
                  <a:moveTo>
                    <a:pt x="59435" y="201506"/>
                  </a:moveTo>
                  <a:lnTo>
                    <a:pt x="59435" y="201167"/>
                  </a:lnTo>
                  <a:lnTo>
                    <a:pt x="59115" y="202077"/>
                  </a:lnTo>
                  <a:lnTo>
                    <a:pt x="59435" y="201506"/>
                  </a:lnTo>
                  <a:close/>
                </a:path>
                <a:path w="2819400" h="1109980">
                  <a:moveTo>
                    <a:pt x="85343" y="156640"/>
                  </a:moveTo>
                  <a:lnTo>
                    <a:pt x="85343" y="155447"/>
                  </a:lnTo>
                  <a:lnTo>
                    <a:pt x="83819" y="158495"/>
                  </a:lnTo>
                  <a:lnTo>
                    <a:pt x="85343" y="156640"/>
                  </a:lnTo>
                  <a:close/>
                </a:path>
                <a:path w="2819400" h="1109980">
                  <a:moveTo>
                    <a:pt x="118871" y="115823"/>
                  </a:moveTo>
                  <a:lnTo>
                    <a:pt x="115823" y="118871"/>
                  </a:lnTo>
                  <a:lnTo>
                    <a:pt x="117497" y="117497"/>
                  </a:lnTo>
                  <a:lnTo>
                    <a:pt x="118871" y="115823"/>
                  </a:lnTo>
                  <a:close/>
                </a:path>
                <a:path w="2819400" h="1109980">
                  <a:moveTo>
                    <a:pt x="117497" y="117497"/>
                  </a:moveTo>
                  <a:lnTo>
                    <a:pt x="115823" y="118871"/>
                  </a:lnTo>
                  <a:lnTo>
                    <a:pt x="115823" y="119534"/>
                  </a:lnTo>
                  <a:lnTo>
                    <a:pt x="117497" y="117497"/>
                  </a:lnTo>
                  <a:close/>
                </a:path>
                <a:path w="2819400" h="1109980">
                  <a:moveTo>
                    <a:pt x="118871" y="116368"/>
                  </a:moveTo>
                  <a:lnTo>
                    <a:pt x="118871" y="115823"/>
                  </a:lnTo>
                  <a:lnTo>
                    <a:pt x="117497" y="117497"/>
                  </a:lnTo>
                  <a:lnTo>
                    <a:pt x="118871" y="116368"/>
                  </a:lnTo>
                  <a:close/>
                </a:path>
                <a:path w="2819400" h="1109980">
                  <a:moveTo>
                    <a:pt x="158495" y="83819"/>
                  </a:moveTo>
                  <a:lnTo>
                    <a:pt x="155447" y="85343"/>
                  </a:lnTo>
                  <a:lnTo>
                    <a:pt x="155447" y="86323"/>
                  </a:lnTo>
                  <a:lnTo>
                    <a:pt x="158495" y="83819"/>
                  </a:lnTo>
                  <a:close/>
                </a:path>
                <a:path w="2819400" h="1109980">
                  <a:moveTo>
                    <a:pt x="204215" y="59435"/>
                  </a:moveTo>
                  <a:lnTo>
                    <a:pt x="201167" y="60959"/>
                  </a:lnTo>
                  <a:lnTo>
                    <a:pt x="201837" y="60699"/>
                  </a:lnTo>
                  <a:lnTo>
                    <a:pt x="204215" y="59435"/>
                  </a:lnTo>
                  <a:close/>
                </a:path>
                <a:path w="2819400" h="1109980">
                  <a:moveTo>
                    <a:pt x="201837" y="60699"/>
                  </a:moveTo>
                  <a:lnTo>
                    <a:pt x="201167" y="60959"/>
                  </a:lnTo>
                  <a:lnTo>
                    <a:pt x="201837" y="60699"/>
                  </a:lnTo>
                  <a:close/>
                </a:path>
                <a:path w="2819400" h="1109980">
                  <a:moveTo>
                    <a:pt x="204215" y="59774"/>
                  </a:moveTo>
                  <a:lnTo>
                    <a:pt x="204215" y="59435"/>
                  </a:lnTo>
                  <a:lnTo>
                    <a:pt x="201837" y="60699"/>
                  </a:lnTo>
                  <a:lnTo>
                    <a:pt x="204215" y="59774"/>
                  </a:lnTo>
                  <a:close/>
                </a:path>
                <a:path w="2819400" h="1109980">
                  <a:moveTo>
                    <a:pt x="2618231" y="60959"/>
                  </a:moveTo>
                  <a:lnTo>
                    <a:pt x="2615183" y="59435"/>
                  </a:lnTo>
                  <a:lnTo>
                    <a:pt x="2617697" y="60771"/>
                  </a:lnTo>
                  <a:lnTo>
                    <a:pt x="2618231" y="60959"/>
                  </a:lnTo>
                  <a:close/>
                </a:path>
                <a:path w="2819400" h="1109980">
                  <a:moveTo>
                    <a:pt x="2617697" y="60771"/>
                  </a:moveTo>
                  <a:lnTo>
                    <a:pt x="2615183" y="59435"/>
                  </a:lnTo>
                  <a:lnTo>
                    <a:pt x="2615183" y="59884"/>
                  </a:lnTo>
                  <a:lnTo>
                    <a:pt x="2617697" y="60771"/>
                  </a:lnTo>
                  <a:close/>
                </a:path>
                <a:path w="2819400" h="1109980">
                  <a:moveTo>
                    <a:pt x="2618231" y="61055"/>
                  </a:moveTo>
                  <a:lnTo>
                    <a:pt x="2617697" y="60771"/>
                  </a:lnTo>
                  <a:lnTo>
                    <a:pt x="2618231" y="61055"/>
                  </a:lnTo>
                  <a:close/>
                </a:path>
                <a:path w="2819400" h="1109980">
                  <a:moveTo>
                    <a:pt x="2663951" y="86323"/>
                  </a:moveTo>
                  <a:lnTo>
                    <a:pt x="2663951" y="85343"/>
                  </a:lnTo>
                  <a:lnTo>
                    <a:pt x="2660903" y="83819"/>
                  </a:lnTo>
                  <a:lnTo>
                    <a:pt x="2663951" y="86323"/>
                  </a:lnTo>
                  <a:close/>
                </a:path>
                <a:path w="2819400" h="1109980">
                  <a:moveTo>
                    <a:pt x="2703575" y="118871"/>
                  </a:moveTo>
                  <a:lnTo>
                    <a:pt x="2700527" y="115823"/>
                  </a:lnTo>
                  <a:lnTo>
                    <a:pt x="2701902" y="117497"/>
                  </a:lnTo>
                  <a:lnTo>
                    <a:pt x="2703575" y="118871"/>
                  </a:lnTo>
                  <a:close/>
                </a:path>
                <a:path w="2819400" h="1109980">
                  <a:moveTo>
                    <a:pt x="2701902" y="117497"/>
                  </a:moveTo>
                  <a:lnTo>
                    <a:pt x="2700527" y="115823"/>
                  </a:lnTo>
                  <a:lnTo>
                    <a:pt x="2700527" y="116368"/>
                  </a:lnTo>
                  <a:lnTo>
                    <a:pt x="2701902" y="117497"/>
                  </a:lnTo>
                  <a:close/>
                </a:path>
                <a:path w="2819400" h="1109980">
                  <a:moveTo>
                    <a:pt x="2703575" y="119534"/>
                  </a:moveTo>
                  <a:lnTo>
                    <a:pt x="2703575" y="118871"/>
                  </a:lnTo>
                  <a:lnTo>
                    <a:pt x="2701902" y="117497"/>
                  </a:lnTo>
                  <a:lnTo>
                    <a:pt x="2703575" y="119534"/>
                  </a:lnTo>
                  <a:close/>
                </a:path>
                <a:path w="2819400" h="1109980">
                  <a:moveTo>
                    <a:pt x="2735579" y="158495"/>
                  </a:moveTo>
                  <a:lnTo>
                    <a:pt x="2734055" y="155447"/>
                  </a:lnTo>
                  <a:lnTo>
                    <a:pt x="2734055" y="156640"/>
                  </a:lnTo>
                  <a:lnTo>
                    <a:pt x="2735579" y="158495"/>
                  </a:lnTo>
                  <a:close/>
                </a:path>
                <a:path w="2819400" h="1109980">
                  <a:moveTo>
                    <a:pt x="2761487" y="204215"/>
                  </a:moveTo>
                  <a:lnTo>
                    <a:pt x="2759963" y="201167"/>
                  </a:lnTo>
                  <a:lnTo>
                    <a:pt x="2760241" y="201999"/>
                  </a:lnTo>
                  <a:lnTo>
                    <a:pt x="2761487" y="204215"/>
                  </a:lnTo>
                  <a:close/>
                </a:path>
                <a:path w="2819400" h="1109980">
                  <a:moveTo>
                    <a:pt x="2760241" y="201999"/>
                  </a:moveTo>
                  <a:lnTo>
                    <a:pt x="2759963" y="201167"/>
                  </a:lnTo>
                  <a:lnTo>
                    <a:pt x="2759963" y="201506"/>
                  </a:lnTo>
                  <a:lnTo>
                    <a:pt x="2760241" y="201999"/>
                  </a:lnTo>
                  <a:close/>
                </a:path>
                <a:path w="2819400" h="1109980">
                  <a:moveTo>
                    <a:pt x="2761487" y="205739"/>
                  </a:moveTo>
                  <a:lnTo>
                    <a:pt x="2761487" y="204215"/>
                  </a:lnTo>
                  <a:lnTo>
                    <a:pt x="2760241" y="201999"/>
                  </a:lnTo>
                  <a:lnTo>
                    <a:pt x="2761487" y="205739"/>
                  </a:lnTo>
                  <a:close/>
                </a:path>
              </a:pathLst>
            </a:custGeom>
            <a:solidFill>
              <a:srgbClr val="7BD9E0"/>
            </a:solidFill>
          </p:spPr>
          <p:txBody>
            <a:bodyPr wrap="square" lIns="0" tIns="0" rIns="0" bIns="0" rtlCol="0"/>
            <a:lstStyle/>
            <a:p>
              <a:endParaRPr/>
            </a:p>
          </p:txBody>
        </p:sp>
        <p:pic>
          <p:nvPicPr>
            <p:cNvPr id="12" name="object 12"/>
            <p:cNvPicPr/>
            <p:nvPr/>
          </p:nvPicPr>
          <p:blipFill>
            <a:blip r:embed="rId7" cstate="print"/>
            <a:stretch>
              <a:fillRect/>
            </a:stretch>
          </p:blipFill>
          <p:spPr>
            <a:xfrm>
              <a:off x="5856609" y="1123188"/>
              <a:ext cx="3090672" cy="1394459"/>
            </a:xfrm>
            <a:prstGeom prst="rect">
              <a:avLst/>
            </a:prstGeom>
          </p:spPr>
        </p:pic>
        <p:sp>
          <p:nvSpPr>
            <p:cNvPr id="13" name="object 13"/>
            <p:cNvSpPr/>
            <p:nvPr/>
          </p:nvSpPr>
          <p:spPr>
            <a:xfrm>
              <a:off x="5818509" y="1085088"/>
              <a:ext cx="3168650" cy="1432560"/>
            </a:xfrm>
            <a:custGeom>
              <a:avLst/>
              <a:gdLst/>
              <a:ahLst/>
              <a:cxnLst/>
              <a:rect l="l" t="t" r="r" b="b"/>
              <a:pathLst>
                <a:path w="3168650" h="1432560">
                  <a:moveTo>
                    <a:pt x="3168395" y="1426463"/>
                  </a:moveTo>
                  <a:lnTo>
                    <a:pt x="3168395" y="313943"/>
                  </a:lnTo>
                  <a:lnTo>
                    <a:pt x="3166871" y="283463"/>
                  </a:lnTo>
                  <a:lnTo>
                    <a:pt x="3154679" y="220979"/>
                  </a:lnTo>
                  <a:lnTo>
                    <a:pt x="3116579" y="141731"/>
                  </a:lnTo>
                  <a:lnTo>
                    <a:pt x="3115055" y="140207"/>
                  </a:lnTo>
                  <a:lnTo>
                    <a:pt x="3115055" y="138683"/>
                  </a:lnTo>
                  <a:lnTo>
                    <a:pt x="3113531" y="138683"/>
                  </a:lnTo>
                  <a:lnTo>
                    <a:pt x="3076955" y="94487"/>
                  </a:lnTo>
                  <a:lnTo>
                    <a:pt x="3076955" y="92963"/>
                  </a:lnTo>
                  <a:lnTo>
                    <a:pt x="3075431" y="92963"/>
                  </a:lnTo>
                  <a:lnTo>
                    <a:pt x="3075431" y="91439"/>
                  </a:lnTo>
                  <a:lnTo>
                    <a:pt x="3031235" y="54863"/>
                  </a:lnTo>
                  <a:lnTo>
                    <a:pt x="3029711" y="53339"/>
                  </a:lnTo>
                  <a:lnTo>
                    <a:pt x="3028187" y="53339"/>
                  </a:lnTo>
                  <a:lnTo>
                    <a:pt x="2976371" y="25907"/>
                  </a:lnTo>
                  <a:lnTo>
                    <a:pt x="2945891" y="13715"/>
                  </a:lnTo>
                  <a:lnTo>
                    <a:pt x="2915411" y="6095"/>
                  </a:lnTo>
                  <a:lnTo>
                    <a:pt x="2854451" y="0"/>
                  </a:lnTo>
                  <a:lnTo>
                    <a:pt x="313943" y="0"/>
                  </a:lnTo>
                  <a:lnTo>
                    <a:pt x="251459" y="7619"/>
                  </a:lnTo>
                  <a:lnTo>
                    <a:pt x="190499" y="25907"/>
                  </a:lnTo>
                  <a:lnTo>
                    <a:pt x="140207" y="53339"/>
                  </a:lnTo>
                  <a:lnTo>
                    <a:pt x="138683" y="54863"/>
                  </a:lnTo>
                  <a:lnTo>
                    <a:pt x="137159" y="54863"/>
                  </a:lnTo>
                  <a:lnTo>
                    <a:pt x="94487" y="91439"/>
                  </a:lnTo>
                  <a:lnTo>
                    <a:pt x="91439" y="94487"/>
                  </a:lnTo>
                  <a:lnTo>
                    <a:pt x="54863" y="138683"/>
                  </a:lnTo>
                  <a:lnTo>
                    <a:pt x="53339" y="140207"/>
                  </a:lnTo>
                  <a:lnTo>
                    <a:pt x="53339" y="141731"/>
                  </a:lnTo>
                  <a:lnTo>
                    <a:pt x="24383" y="193547"/>
                  </a:lnTo>
                  <a:lnTo>
                    <a:pt x="13715" y="222503"/>
                  </a:lnTo>
                  <a:lnTo>
                    <a:pt x="6095" y="254507"/>
                  </a:lnTo>
                  <a:lnTo>
                    <a:pt x="1523" y="284987"/>
                  </a:lnTo>
                  <a:lnTo>
                    <a:pt x="0" y="315467"/>
                  </a:lnTo>
                  <a:lnTo>
                    <a:pt x="0" y="1427987"/>
                  </a:lnTo>
                  <a:lnTo>
                    <a:pt x="228" y="1432559"/>
                  </a:lnTo>
                  <a:lnTo>
                    <a:pt x="38099" y="1432559"/>
                  </a:lnTo>
                  <a:lnTo>
                    <a:pt x="38099" y="315467"/>
                  </a:lnTo>
                  <a:lnTo>
                    <a:pt x="39623" y="286511"/>
                  </a:lnTo>
                  <a:lnTo>
                    <a:pt x="44195" y="259079"/>
                  </a:lnTo>
                  <a:lnTo>
                    <a:pt x="50291" y="233171"/>
                  </a:lnTo>
                  <a:lnTo>
                    <a:pt x="60959" y="207263"/>
                  </a:lnTo>
                  <a:lnTo>
                    <a:pt x="83819" y="165578"/>
                  </a:lnTo>
                  <a:lnTo>
                    <a:pt x="83819" y="163067"/>
                  </a:lnTo>
                  <a:lnTo>
                    <a:pt x="120395" y="118871"/>
                  </a:lnTo>
                  <a:lnTo>
                    <a:pt x="120395" y="120613"/>
                  </a:lnTo>
                  <a:lnTo>
                    <a:pt x="158495" y="87956"/>
                  </a:lnTo>
                  <a:lnTo>
                    <a:pt x="158495" y="86867"/>
                  </a:lnTo>
                  <a:lnTo>
                    <a:pt x="208787" y="59435"/>
                  </a:lnTo>
                  <a:lnTo>
                    <a:pt x="260603" y="44195"/>
                  </a:lnTo>
                  <a:lnTo>
                    <a:pt x="316991" y="38099"/>
                  </a:lnTo>
                  <a:lnTo>
                    <a:pt x="2854451" y="38099"/>
                  </a:lnTo>
                  <a:lnTo>
                    <a:pt x="2881883" y="39623"/>
                  </a:lnTo>
                  <a:lnTo>
                    <a:pt x="2910839" y="44195"/>
                  </a:lnTo>
                  <a:lnTo>
                    <a:pt x="2936747" y="51815"/>
                  </a:lnTo>
                  <a:lnTo>
                    <a:pt x="2962655" y="60959"/>
                  </a:lnTo>
                  <a:lnTo>
                    <a:pt x="3009899" y="86867"/>
                  </a:lnTo>
                  <a:lnTo>
                    <a:pt x="3009899" y="87866"/>
                  </a:lnTo>
                  <a:lnTo>
                    <a:pt x="3047999" y="119397"/>
                  </a:lnTo>
                  <a:lnTo>
                    <a:pt x="3047999" y="118871"/>
                  </a:lnTo>
                  <a:lnTo>
                    <a:pt x="3051047" y="121919"/>
                  </a:lnTo>
                  <a:lnTo>
                    <a:pt x="3051047" y="122554"/>
                  </a:lnTo>
                  <a:lnTo>
                    <a:pt x="3083051" y="161226"/>
                  </a:lnTo>
                  <a:lnTo>
                    <a:pt x="3083051" y="160019"/>
                  </a:lnTo>
                  <a:lnTo>
                    <a:pt x="3108959" y="208787"/>
                  </a:lnTo>
                  <a:lnTo>
                    <a:pt x="3119627" y="234695"/>
                  </a:lnTo>
                  <a:lnTo>
                    <a:pt x="3125723" y="260603"/>
                  </a:lnTo>
                  <a:lnTo>
                    <a:pt x="3128771" y="288035"/>
                  </a:lnTo>
                  <a:lnTo>
                    <a:pt x="3130295" y="316991"/>
                  </a:lnTo>
                  <a:lnTo>
                    <a:pt x="3130295" y="1432559"/>
                  </a:lnTo>
                  <a:lnTo>
                    <a:pt x="3168091" y="1432559"/>
                  </a:lnTo>
                  <a:lnTo>
                    <a:pt x="3168395" y="1426463"/>
                  </a:lnTo>
                  <a:close/>
                </a:path>
                <a:path w="3168650" h="1432560">
                  <a:moveTo>
                    <a:pt x="38501" y="1432559"/>
                  </a:moveTo>
                  <a:lnTo>
                    <a:pt x="38099" y="1424939"/>
                  </a:lnTo>
                  <a:lnTo>
                    <a:pt x="38099" y="1432559"/>
                  </a:lnTo>
                  <a:lnTo>
                    <a:pt x="38501" y="1432559"/>
                  </a:lnTo>
                  <a:close/>
                </a:path>
                <a:path w="3168650" h="1432560">
                  <a:moveTo>
                    <a:pt x="86867" y="160019"/>
                  </a:moveTo>
                  <a:lnTo>
                    <a:pt x="83819" y="163067"/>
                  </a:lnTo>
                  <a:lnTo>
                    <a:pt x="83819" y="165578"/>
                  </a:lnTo>
                  <a:lnTo>
                    <a:pt x="86867" y="160019"/>
                  </a:lnTo>
                  <a:close/>
                </a:path>
                <a:path w="3168650" h="1432560">
                  <a:moveTo>
                    <a:pt x="120395" y="120613"/>
                  </a:moveTo>
                  <a:lnTo>
                    <a:pt x="120395" y="118871"/>
                  </a:lnTo>
                  <a:lnTo>
                    <a:pt x="118871" y="121919"/>
                  </a:lnTo>
                  <a:lnTo>
                    <a:pt x="120395" y="120613"/>
                  </a:lnTo>
                  <a:close/>
                </a:path>
                <a:path w="3168650" h="1432560">
                  <a:moveTo>
                    <a:pt x="161543" y="85343"/>
                  </a:moveTo>
                  <a:lnTo>
                    <a:pt x="158495" y="86867"/>
                  </a:lnTo>
                  <a:lnTo>
                    <a:pt x="158495" y="87956"/>
                  </a:lnTo>
                  <a:lnTo>
                    <a:pt x="161543" y="85343"/>
                  </a:lnTo>
                  <a:close/>
                </a:path>
                <a:path w="3168650" h="1432560">
                  <a:moveTo>
                    <a:pt x="3009899" y="87866"/>
                  </a:moveTo>
                  <a:lnTo>
                    <a:pt x="3009899" y="86867"/>
                  </a:lnTo>
                  <a:lnTo>
                    <a:pt x="3006851" y="85343"/>
                  </a:lnTo>
                  <a:lnTo>
                    <a:pt x="3009899" y="87866"/>
                  </a:lnTo>
                  <a:close/>
                </a:path>
                <a:path w="3168650" h="1432560">
                  <a:moveTo>
                    <a:pt x="3051047" y="121919"/>
                  </a:moveTo>
                  <a:lnTo>
                    <a:pt x="3047999" y="118871"/>
                  </a:lnTo>
                  <a:lnTo>
                    <a:pt x="3049380" y="120539"/>
                  </a:lnTo>
                  <a:lnTo>
                    <a:pt x="3051047" y="121919"/>
                  </a:lnTo>
                  <a:close/>
                </a:path>
                <a:path w="3168650" h="1432560">
                  <a:moveTo>
                    <a:pt x="3049380" y="120539"/>
                  </a:moveTo>
                  <a:lnTo>
                    <a:pt x="3047999" y="118871"/>
                  </a:lnTo>
                  <a:lnTo>
                    <a:pt x="3047999" y="119397"/>
                  </a:lnTo>
                  <a:lnTo>
                    <a:pt x="3049380" y="120539"/>
                  </a:lnTo>
                  <a:close/>
                </a:path>
                <a:path w="3168650" h="1432560">
                  <a:moveTo>
                    <a:pt x="3051047" y="122554"/>
                  </a:moveTo>
                  <a:lnTo>
                    <a:pt x="3051047" y="121919"/>
                  </a:lnTo>
                  <a:lnTo>
                    <a:pt x="3049380" y="120539"/>
                  </a:lnTo>
                  <a:lnTo>
                    <a:pt x="3051047" y="122554"/>
                  </a:lnTo>
                  <a:close/>
                </a:path>
                <a:path w="3168650" h="1432560">
                  <a:moveTo>
                    <a:pt x="3084575" y="163067"/>
                  </a:moveTo>
                  <a:lnTo>
                    <a:pt x="3083051" y="160019"/>
                  </a:lnTo>
                  <a:lnTo>
                    <a:pt x="3083051" y="161226"/>
                  </a:lnTo>
                  <a:lnTo>
                    <a:pt x="3084575" y="163067"/>
                  </a:lnTo>
                  <a:close/>
                </a:path>
                <a:path w="3168650" h="1432560">
                  <a:moveTo>
                    <a:pt x="3130295" y="1432559"/>
                  </a:moveTo>
                  <a:lnTo>
                    <a:pt x="3130295" y="1426463"/>
                  </a:lnTo>
                  <a:lnTo>
                    <a:pt x="3129975" y="1432559"/>
                  </a:lnTo>
                  <a:lnTo>
                    <a:pt x="3130295" y="1432559"/>
                  </a:lnTo>
                  <a:close/>
                </a:path>
              </a:pathLst>
            </a:custGeom>
            <a:solidFill>
              <a:srgbClr val="7BD9E0"/>
            </a:solidFill>
          </p:spPr>
          <p:txBody>
            <a:bodyPr wrap="square" lIns="0" tIns="0" rIns="0" bIns="0" rtlCol="0"/>
            <a:lstStyle/>
            <a:p>
              <a:endParaRPr/>
            </a:p>
          </p:txBody>
        </p:sp>
        <p:pic>
          <p:nvPicPr>
            <p:cNvPr id="14" name="object 14"/>
            <p:cNvPicPr/>
            <p:nvPr/>
          </p:nvPicPr>
          <p:blipFill>
            <a:blip r:embed="rId8" cstate="print"/>
            <a:stretch>
              <a:fillRect/>
            </a:stretch>
          </p:blipFill>
          <p:spPr>
            <a:xfrm>
              <a:off x="6438777" y="2476500"/>
              <a:ext cx="2615183" cy="38100"/>
            </a:xfrm>
            <a:prstGeom prst="rect">
              <a:avLst/>
            </a:prstGeom>
          </p:spPr>
        </p:pic>
        <p:pic>
          <p:nvPicPr>
            <p:cNvPr id="15" name="object 15"/>
            <p:cNvPicPr/>
            <p:nvPr/>
          </p:nvPicPr>
          <p:blipFill>
            <a:blip r:embed="rId9" cstate="print"/>
            <a:stretch>
              <a:fillRect/>
            </a:stretch>
          </p:blipFill>
          <p:spPr>
            <a:xfrm>
              <a:off x="3428877" y="2517647"/>
              <a:ext cx="2743199" cy="542543"/>
            </a:xfrm>
            <a:prstGeom prst="rect">
              <a:avLst/>
            </a:prstGeom>
          </p:spPr>
        </p:pic>
        <p:sp>
          <p:nvSpPr>
            <p:cNvPr id="16" name="object 16"/>
            <p:cNvSpPr/>
            <p:nvPr/>
          </p:nvSpPr>
          <p:spPr>
            <a:xfrm>
              <a:off x="3390777" y="2517648"/>
              <a:ext cx="2819400" cy="581025"/>
            </a:xfrm>
            <a:custGeom>
              <a:avLst/>
              <a:gdLst/>
              <a:ahLst/>
              <a:cxnLst/>
              <a:rect l="l" t="t" r="r" b="b"/>
              <a:pathLst>
                <a:path w="2819400" h="581025">
                  <a:moveTo>
                    <a:pt x="59158" y="378644"/>
                  </a:moveTo>
                  <a:lnTo>
                    <a:pt x="50291" y="352043"/>
                  </a:lnTo>
                  <a:lnTo>
                    <a:pt x="44195" y="326135"/>
                  </a:lnTo>
                  <a:lnTo>
                    <a:pt x="39623" y="300227"/>
                  </a:lnTo>
                  <a:lnTo>
                    <a:pt x="38099" y="272795"/>
                  </a:lnTo>
                  <a:lnTo>
                    <a:pt x="38099" y="0"/>
                  </a:lnTo>
                  <a:lnTo>
                    <a:pt x="0" y="0"/>
                  </a:lnTo>
                  <a:lnTo>
                    <a:pt x="0" y="274319"/>
                  </a:lnTo>
                  <a:lnTo>
                    <a:pt x="1523" y="306323"/>
                  </a:lnTo>
                  <a:lnTo>
                    <a:pt x="6095" y="336803"/>
                  </a:lnTo>
                  <a:lnTo>
                    <a:pt x="13715" y="365759"/>
                  </a:lnTo>
                  <a:lnTo>
                    <a:pt x="24383" y="391667"/>
                  </a:lnTo>
                  <a:lnTo>
                    <a:pt x="24383" y="394715"/>
                  </a:lnTo>
                  <a:lnTo>
                    <a:pt x="51815" y="443483"/>
                  </a:lnTo>
                  <a:lnTo>
                    <a:pt x="51815" y="445007"/>
                  </a:lnTo>
                  <a:lnTo>
                    <a:pt x="53339" y="446531"/>
                  </a:lnTo>
                  <a:lnTo>
                    <a:pt x="57911" y="452097"/>
                  </a:lnTo>
                  <a:lnTo>
                    <a:pt x="57911" y="376427"/>
                  </a:lnTo>
                  <a:lnTo>
                    <a:pt x="59158" y="378644"/>
                  </a:lnTo>
                  <a:close/>
                </a:path>
                <a:path w="2819400" h="581025">
                  <a:moveTo>
                    <a:pt x="59435" y="379475"/>
                  </a:moveTo>
                  <a:lnTo>
                    <a:pt x="59158" y="378644"/>
                  </a:lnTo>
                  <a:lnTo>
                    <a:pt x="57911" y="376427"/>
                  </a:lnTo>
                  <a:lnTo>
                    <a:pt x="59435" y="379475"/>
                  </a:lnTo>
                  <a:close/>
                </a:path>
                <a:path w="2819400" h="581025">
                  <a:moveTo>
                    <a:pt x="59435" y="453953"/>
                  </a:moveTo>
                  <a:lnTo>
                    <a:pt x="59435" y="379475"/>
                  </a:lnTo>
                  <a:lnTo>
                    <a:pt x="57911" y="376427"/>
                  </a:lnTo>
                  <a:lnTo>
                    <a:pt x="57911" y="452097"/>
                  </a:lnTo>
                  <a:lnTo>
                    <a:pt x="59435" y="453953"/>
                  </a:lnTo>
                  <a:close/>
                </a:path>
                <a:path w="2819400" h="581025">
                  <a:moveTo>
                    <a:pt x="85343" y="485493"/>
                  </a:moveTo>
                  <a:lnTo>
                    <a:pt x="85343" y="425195"/>
                  </a:lnTo>
                  <a:lnTo>
                    <a:pt x="59158" y="378644"/>
                  </a:lnTo>
                  <a:lnTo>
                    <a:pt x="59435" y="379475"/>
                  </a:lnTo>
                  <a:lnTo>
                    <a:pt x="59435" y="453953"/>
                  </a:lnTo>
                  <a:lnTo>
                    <a:pt x="85343" y="485493"/>
                  </a:lnTo>
                  <a:close/>
                </a:path>
                <a:path w="2819400" h="581025">
                  <a:moveTo>
                    <a:pt x="117497" y="463146"/>
                  </a:moveTo>
                  <a:lnTo>
                    <a:pt x="83819" y="422147"/>
                  </a:lnTo>
                  <a:lnTo>
                    <a:pt x="85343" y="425195"/>
                  </a:lnTo>
                  <a:lnTo>
                    <a:pt x="85343" y="485493"/>
                  </a:lnTo>
                  <a:lnTo>
                    <a:pt x="88391" y="489203"/>
                  </a:lnTo>
                  <a:lnTo>
                    <a:pt x="89915" y="490727"/>
                  </a:lnTo>
                  <a:lnTo>
                    <a:pt x="91439" y="490727"/>
                  </a:lnTo>
                  <a:lnTo>
                    <a:pt x="91439" y="492251"/>
                  </a:lnTo>
                  <a:lnTo>
                    <a:pt x="115823" y="512281"/>
                  </a:lnTo>
                  <a:lnTo>
                    <a:pt x="115823" y="461771"/>
                  </a:lnTo>
                  <a:lnTo>
                    <a:pt x="117497" y="463146"/>
                  </a:lnTo>
                  <a:close/>
                </a:path>
                <a:path w="2819400" h="581025">
                  <a:moveTo>
                    <a:pt x="118871" y="464819"/>
                  </a:moveTo>
                  <a:lnTo>
                    <a:pt x="117497" y="463146"/>
                  </a:lnTo>
                  <a:lnTo>
                    <a:pt x="115823" y="461771"/>
                  </a:lnTo>
                  <a:lnTo>
                    <a:pt x="118871" y="464819"/>
                  </a:lnTo>
                  <a:close/>
                </a:path>
                <a:path w="2819400" h="581025">
                  <a:moveTo>
                    <a:pt x="118871" y="514785"/>
                  </a:moveTo>
                  <a:lnTo>
                    <a:pt x="118871" y="464819"/>
                  </a:lnTo>
                  <a:lnTo>
                    <a:pt x="115823" y="461771"/>
                  </a:lnTo>
                  <a:lnTo>
                    <a:pt x="115823" y="512281"/>
                  </a:lnTo>
                  <a:lnTo>
                    <a:pt x="118871" y="514785"/>
                  </a:lnTo>
                  <a:close/>
                </a:path>
                <a:path w="2819400" h="581025">
                  <a:moveTo>
                    <a:pt x="158495" y="496823"/>
                  </a:moveTo>
                  <a:lnTo>
                    <a:pt x="117497" y="463146"/>
                  </a:lnTo>
                  <a:lnTo>
                    <a:pt x="118871" y="464819"/>
                  </a:lnTo>
                  <a:lnTo>
                    <a:pt x="118871" y="514785"/>
                  </a:lnTo>
                  <a:lnTo>
                    <a:pt x="134111" y="527303"/>
                  </a:lnTo>
                  <a:lnTo>
                    <a:pt x="135635" y="527303"/>
                  </a:lnTo>
                  <a:lnTo>
                    <a:pt x="137159" y="528827"/>
                  </a:lnTo>
                  <a:lnTo>
                    <a:pt x="155447" y="538543"/>
                  </a:lnTo>
                  <a:lnTo>
                    <a:pt x="155447" y="495299"/>
                  </a:lnTo>
                  <a:lnTo>
                    <a:pt x="158495" y="496823"/>
                  </a:lnTo>
                  <a:close/>
                </a:path>
                <a:path w="2819400" h="581025">
                  <a:moveTo>
                    <a:pt x="204215" y="521207"/>
                  </a:moveTo>
                  <a:lnTo>
                    <a:pt x="155447" y="495299"/>
                  </a:lnTo>
                  <a:lnTo>
                    <a:pt x="155447" y="538543"/>
                  </a:lnTo>
                  <a:lnTo>
                    <a:pt x="185927" y="554735"/>
                  </a:lnTo>
                  <a:lnTo>
                    <a:pt x="185927" y="556259"/>
                  </a:lnTo>
                  <a:lnTo>
                    <a:pt x="187451" y="556259"/>
                  </a:lnTo>
                  <a:lnTo>
                    <a:pt x="201167" y="561060"/>
                  </a:lnTo>
                  <a:lnTo>
                    <a:pt x="201167" y="521207"/>
                  </a:lnTo>
                  <a:lnTo>
                    <a:pt x="204215" y="521207"/>
                  </a:lnTo>
                  <a:close/>
                </a:path>
                <a:path w="2819400" h="581025">
                  <a:moveTo>
                    <a:pt x="2618231" y="561280"/>
                  </a:moveTo>
                  <a:lnTo>
                    <a:pt x="2618231" y="521207"/>
                  </a:lnTo>
                  <a:lnTo>
                    <a:pt x="2590799" y="530351"/>
                  </a:lnTo>
                  <a:lnTo>
                    <a:pt x="2564891" y="536447"/>
                  </a:lnTo>
                  <a:lnTo>
                    <a:pt x="2538983" y="541019"/>
                  </a:lnTo>
                  <a:lnTo>
                    <a:pt x="2513075" y="542459"/>
                  </a:lnTo>
                  <a:lnTo>
                    <a:pt x="306323" y="542543"/>
                  </a:lnTo>
                  <a:lnTo>
                    <a:pt x="278891" y="541019"/>
                  </a:lnTo>
                  <a:lnTo>
                    <a:pt x="251459" y="536447"/>
                  </a:lnTo>
                  <a:lnTo>
                    <a:pt x="227075" y="530351"/>
                  </a:lnTo>
                  <a:lnTo>
                    <a:pt x="201167" y="521207"/>
                  </a:lnTo>
                  <a:lnTo>
                    <a:pt x="201167" y="561060"/>
                  </a:lnTo>
                  <a:lnTo>
                    <a:pt x="245363" y="574547"/>
                  </a:lnTo>
                  <a:lnTo>
                    <a:pt x="306323" y="580643"/>
                  </a:lnTo>
                  <a:lnTo>
                    <a:pt x="2513075" y="580643"/>
                  </a:lnTo>
                  <a:lnTo>
                    <a:pt x="2545079" y="579119"/>
                  </a:lnTo>
                  <a:lnTo>
                    <a:pt x="2574035" y="573023"/>
                  </a:lnTo>
                  <a:lnTo>
                    <a:pt x="2604515" y="566927"/>
                  </a:lnTo>
                  <a:lnTo>
                    <a:pt x="2618231" y="561280"/>
                  </a:lnTo>
                  <a:close/>
                </a:path>
                <a:path w="2819400" h="581025">
                  <a:moveTo>
                    <a:pt x="2663951" y="538543"/>
                  </a:moveTo>
                  <a:lnTo>
                    <a:pt x="2663951" y="495299"/>
                  </a:lnTo>
                  <a:lnTo>
                    <a:pt x="2615183" y="521207"/>
                  </a:lnTo>
                  <a:lnTo>
                    <a:pt x="2618231" y="521207"/>
                  </a:lnTo>
                  <a:lnTo>
                    <a:pt x="2618231" y="561280"/>
                  </a:lnTo>
                  <a:lnTo>
                    <a:pt x="2630423" y="556259"/>
                  </a:lnTo>
                  <a:lnTo>
                    <a:pt x="2633471" y="556259"/>
                  </a:lnTo>
                  <a:lnTo>
                    <a:pt x="2633471" y="554735"/>
                  </a:lnTo>
                  <a:lnTo>
                    <a:pt x="2663951" y="538543"/>
                  </a:lnTo>
                  <a:close/>
                </a:path>
                <a:path w="2819400" h="581025">
                  <a:moveTo>
                    <a:pt x="2701902" y="463146"/>
                  </a:moveTo>
                  <a:lnTo>
                    <a:pt x="2660903" y="496823"/>
                  </a:lnTo>
                  <a:lnTo>
                    <a:pt x="2663951" y="495299"/>
                  </a:lnTo>
                  <a:lnTo>
                    <a:pt x="2663951" y="538543"/>
                  </a:lnTo>
                  <a:lnTo>
                    <a:pt x="2682239" y="528827"/>
                  </a:lnTo>
                  <a:lnTo>
                    <a:pt x="2683763" y="527303"/>
                  </a:lnTo>
                  <a:lnTo>
                    <a:pt x="2685287" y="527303"/>
                  </a:lnTo>
                  <a:lnTo>
                    <a:pt x="2700527" y="514785"/>
                  </a:lnTo>
                  <a:lnTo>
                    <a:pt x="2700527" y="464819"/>
                  </a:lnTo>
                  <a:lnTo>
                    <a:pt x="2701902" y="463146"/>
                  </a:lnTo>
                  <a:close/>
                </a:path>
                <a:path w="2819400" h="581025">
                  <a:moveTo>
                    <a:pt x="2703575" y="461771"/>
                  </a:moveTo>
                  <a:lnTo>
                    <a:pt x="2701902" y="463146"/>
                  </a:lnTo>
                  <a:lnTo>
                    <a:pt x="2700527" y="464819"/>
                  </a:lnTo>
                  <a:lnTo>
                    <a:pt x="2703575" y="461771"/>
                  </a:lnTo>
                  <a:close/>
                </a:path>
                <a:path w="2819400" h="581025">
                  <a:moveTo>
                    <a:pt x="2703575" y="512281"/>
                  </a:moveTo>
                  <a:lnTo>
                    <a:pt x="2703575" y="461771"/>
                  </a:lnTo>
                  <a:lnTo>
                    <a:pt x="2700527" y="464819"/>
                  </a:lnTo>
                  <a:lnTo>
                    <a:pt x="2700527" y="514785"/>
                  </a:lnTo>
                  <a:lnTo>
                    <a:pt x="2703575" y="512281"/>
                  </a:lnTo>
                  <a:close/>
                </a:path>
                <a:path w="2819400" h="581025">
                  <a:moveTo>
                    <a:pt x="2735579" y="422147"/>
                  </a:moveTo>
                  <a:lnTo>
                    <a:pt x="2701902" y="463146"/>
                  </a:lnTo>
                  <a:lnTo>
                    <a:pt x="2703575" y="461771"/>
                  </a:lnTo>
                  <a:lnTo>
                    <a:pt x="2703575" y="512281"/>
                  </a:lnTo>
                  <a:lnTo>
                    <a:pt x="2727959" y="492251"/>
                  </a:lnTo>
                  <a:lnTo>
                    <a:pt x="2727959" y="490727"/>
                  </a:lnTo>
                  <a:lnTo>
                    <a:pt x="2729483" y="490727"/>
                  </a:lnTo>
                  <a:lnTo>
                    <a:pt x="2729483" y="489203"/>
                  </a:lnTo>
                  <a:lnTo>
                    <a:pt x="2734055" y="483869"/>
                  </a:lnTo>
                  <a:lnTo>
                    <a:pt x="2734055" y="425195"/>
                  </a:lnTo>
                  <a:lnTo>
                    <a:pt x="2735579" y="422147"/>
                  </a:lnTo>
                  <a:close/>
                </a:path>
                <a:path w="2819400" h="581025">
                  <a:moveTo>
                    <a:pt x="2760284" y="378566"/>
                  </a:moveTo>
                  <a:lnTo>
                    <a:pt x="2734055" y="425195"/>
                  </a:lnTo>
                  <a:lnTo>
                    <a:pt x="2734055" y="483869"/>
                  </a:lnTo>
                  <a:lnTo>
                    <a:pt x="2759963" y="453643"/>
                  </a:lnTo>
                  <a:lnTo>
                    <a:pt x="2759963" y="379475"/>
                  </a:lnTo>
                  <a:lnTo>
                    <a:pt x="2760284" y="378566"/>
                  </a:lnTo>
                  <a:close/>
                </a:path>
                <a:path w="2819400" h="581025">
                  <a:moveTo>
                    <a:pt x="2761487" y="376427"/>
                  </a:moveTo>
                  <a:lnTo>
                    <a:pt x="2760284" y="378566"/>
                  </a:lnTo>
                  <a:lnTo>
                    <a:pt x="2759963" y="379475"/>
                  </a:lnTo>
                  <a:lnTo>
                    <a:pt x="2761487" y="376427"/>
                  </a:lnTo>
                  <a:close/>
                </a:path>
                <a:path w="2819400" h="581025">
                  <a:moveTo>
                    <a:pt x="2761487" y="451865"/>
                  </a:moveTo>
                  <a:lnTo>
                    <a:pt x="2761487" y="376427"/>
                  </a:lnTo>
                  <a:lnTo>
                    <a:pt x="2759963" y="379475"/>
                  </a:lnTo>
                  <a:lnTo>
                    <a:pt x="2759963" y="453643"/>
                  </a:lnTo>
                  <a:lnTo>
                    <a:pt x="2761487" y="451865"/>
                  </a:lnTo>
                  <a:close/>
                </a:path>
                <a:path w="2819400" h="581025">
                  <a:moveTo>
                    <a:pt x="2819399" y="274319"/>
                  </a:moveTo>
                  <a:lnTo>
                    <a:pt x="2819399" y="0"/>
                  </a:lnTo>
                  <a:lnTo>
                    <a:pt x="2781299" y="0"/>
                  </a:lnTo>
                  <a:lnTo>
                    <a:pt x="2781299" y="274319"/>
                  </a:lnTo>
                  <a:lnTo>
                    <a:pt x="2779775" y="301751"/>
                  </a:lnTo>
                  <a:lnTo>
                    <a:pt x="2775203" y="327659"/>
                  </a:lnTo>
                  <a:lnTo>
                    <a:pt x="2769107" y="353567"/>
                  </a:lnTo>
                  <a:lnTo>
                    <a:pt x="2760284" y="378566"/>
                  </a:lnTo>
                  <a:lnTo>
                    <a:pt x="2761487" y="376427"/>
                  </a:lnTo>
                  <a:lnTo>
                    <a:pt x="2761487" y="451865"/>
                  </a:lnTo>
                  <a:lnTo>
                    <a:pt x="2766059" y="446531"/>
                  </a:lnTo>
                  <a:lnTo>
                    <a:pt x="2767583" y="445007"/>
                  </a:lnTo>
                  <a:lnTo>
                    <a:pt x="2767583" y="443483"/>
                  </a:lnTo>
                  <a:lnTo>
                    <a:pt x="2793491" y="394715"/>
                  </a:lnTo>
                  <a:lnTo>
                    <a:pt x="2795015" y="394715"/>
                  </a:lnTo>
                  <a:lnTo>
                    <a:pt x="2795015" y="391667"/>
                  </a:lnTo>
                  <a:lnTo>
                    <a:pt x="2805683" y="364235"/>
                  </a:lnTo>
                  <a:lnTo>
                    <a:pt x="2813303" y="333755"/>
                  </a:lnTo>
                  <a:lnTo>
                    <a:pt x="2817875" y="303275"/>
                  </a:lnTo>
                  <a:lnTo>
                    <a:pt x="2819399" y="274319"/>
                  </a:lnTo>
                  <a:close/>
                </a:path>
              </a:pathLst>
            </a:custGeom>
            <a:solidFill>
              <a:srgbClr val="7BD9E0"/>
            </a:solidFill>
          </p:spPr>
          <p:txBody>
            <a:bodyPr wrap="square" lIns="0" tIns="0" rIns="0" bIns="0" rtlCol="0"/>
            <a:lstStyle/>
            <a:p>
              <a:endParaRPr/>
            </a:p>
          </p:txBody>
        </p:sp>
        <p:pic>
          <p:nvPicPr>
            <p:cNvPr id="17" name="object 17"/>
            <p:cNvPicPr/>
            <p:nvPr/>
          </p:nvPicPr>
          <p:blipFill>
            <a:blip r:embed="rId10" cstate="print"/>
            <a:stretch>
              <a:fillRect/>
            </a:stretch>
          </p:blipFill>
          <p:spPr>
            <a:xfrm>
              <a:off x="3168274" y="2773680"/>
              <a:ext cx="2420111" cy="480060"/>
            </a:xfrm>
            <a:prstGeom prst="rect">
              <a:avLst/>
            </a:prstGeom>
          </p:spPr>
        </p:pic>
      </p:grpSp>
      <p:sp>
        <p:nvSpPr>
          <p:cNvPr id="18" name="object 18"/>
          <p:cNvSpPr txBox="1"/>
          <p:nvPr/>
        </p:nvSpPr>
        <p:spPr>
          <a:xfrm>
            <a:off x="2449968" y="183896"/>
            <a:ext cx="1122165"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9" name="object 19"/>
          <p:cNvGrpSpPr/>
          <p:nvPr/>
        </p:nvGrpSpPr>
        <p:grpSpPr>
          <a:xfrm>
            <a:off x="1711330" y="178307"/>
            <a:ext cx="589915" cy="668020"/>
            <a:chOff x="1711330" y="178307"/>
            <a:chExt cx="589915" cy="668020"/>
          </a:xfrm>
        </p:grpSpPr>
        <p:pic>
          <p:nvPicPr>
            <p:cNvPr id="20" name="object 20"/>
            <p:cNvPicPr/>
            <p:nvPr/>
          </p:nvPicPr>
          <p:blipFill>
            <a:blip r:embed="rId11" cstate="print"/>
            <a:stretch>
              <a:fillRect/>
            </a:stretch>
          </p:blipFill>
          <p:spPr>
            <a:xfrm>
              <a:off x="1894210" y="178307"/>
              <a:ext cx="219456" cy="59436"/>
            </a:xfrm>
            <a:prstGeom prst="rect">
              <a:avLst/>
            </a:prstGeom>
          </p:spPr>
        </p:pic>
        <p:sp>
          <p:nvSpPr>
            <p:cNvPr id="21" name="object 21"/>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22" name="object 22"/>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23" name="object 23"/>
            <p:cNvPicPr/>
            <p:nvPr/>
          </p:nvPicPr>
          <p:blipFill>
            <a:blip r:embed="rId12" cstate="print"/>
            <a:stretch>
              <a:fillRect/>
            </a:stretch>
          </p:blipFill>
          <p:spPr>
            <a:xfrm>
              <a:off x="1866778" y="233172"/>
              <a:ext cx="283463" cy="146304"/>
            </a:xfrm>
            <a:prstGeom prst="rect">
              <a:avLst/>
            </a:prstGeom>
          </p:spPr>
        </p:pic>
        <p:sp>
          <p:nvSpPr>
            <p:cNvPr id="24" name="object 24"/>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5" name="object 25"/>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6" name="object 26"/>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7" name="object 27"/>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8" name="object 28"/>
            <p:cNvPicPr/>
            <p:nvPr/>
          </p:nvPicPr>
          <p:blipFill>
            <a:blip r:embed="rId13" cstate="print"/>
            <a:stretch>
              <a:fillRect/>
            </a:stretch>
          </p:blipFill>
          <p:spPr>
            <a:xfrm>
              <a:off x="1761622" y="379476"/>
              <a:ext cx="502920" cy="73152"/>
            </a:xfrm>
            <a:prstGeom prst="rect">
              <a:avLst/>
            </a:prstGeom>
          </p:spPr>
        </p:pic>
        <p:sp>
          <p:nvSpPr>
            <p:cNvPr id="29" name="object 29"/>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30" name="object 30"/>
            <p:cNvPicPr/>
            <p:nvPr/>
          </p:nvPicPr>
          <p:blipFill>
            <a:blip r:embed="rId14" cstate="print"/>
            <a:stretch>
              <a:fillRect/>
            </a:stretch>
          </p:blipFill>
          <p:spPr>
            <a:xfrm>
              <a:off x="1711330" y="452628"/>
              <a:ext cx="589788" cy="329184"/>
            </a:xfrm>
            <a:prstGeom prst="rect">
              <a:avLst/>
            </a:prstGeom>
          </p:spPr>
        </p:pic>
        <p:pic>
          <p:nvPicPr>
            <p:cNvPr id="31" name="object 31"/>
            <p:cNvPicPr/>
            <p:nvPr/>
          </p:nvPicPr>
          <p:blipFill>
            <a:blip r:embed="rId15" cstate="print"/>
            <a:stretch>
              <a:fillRect/>
            </a:stretch>
          </p:blipFill>
          <p:spPr>
            <a:xfrm>
              <a:off x="1738762" y="777239"/>
              <a:ext cx="557784" cy="36576"/>
            </a:xfrm>
            <a:prstGeom prst="rect">
              <a:avLst/>
            </a:prstGeom>
          </p:spPr>
        </p:pic>
        <p:sp>
          <p:nvSpPr>
            <p:cNvPr id="32" name="object 32"/>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33" name="object 33"/>
            <p:cNvPicPr/>
            <p:nvPr/>
          </p:nvPicPr>
          <p:blipFill>
            <a:blip r:embed="rId16" cstate="print"/>
            <a:stretch>
              <a:fillRect/>
            </a:stretch>
          </p:blipFill>
          <p:spPr>
            <a:xfrm>
              <a:off x="2090806" y="809244"/>
              <a:ext cx="187451" cy="9144"/>
            </a:xfrm>
            <a:prstGeom prst="rect">
              <a:avLst/>
            </a:prstGeom>
          </p:spPr>
        </p:pic>
        <p:sp>
          <p:nvSpPr>
            <p:cNvPr id="34" name="object 34"/>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5" name="object 35"/>
            <p:cNvPicPr/>
            <p:nvPr/>
          </p:nvPicPr>
          <p:blipFill>
            <a:blip r:embed="rId17" cstate="print"/>
            <a:stretch>
              <a:fillRect/>
            </a:stretch>
          </p:blipFill>
          <p:spPr>
            <a:xfrm>
              <a:off x="1779910" y="809244"/>
              <a:ext cx="274319" cy="22860"/>
            </a:xfrm>
            <a:prstGeom prst="rect">
              <a:avLst/>
            </a:prstGeom>
          </p:spPr>
        </p:pic>
        <p:pic>
          <p:nvPicPr>
            <p:cNvPr id="36" name="object 36"/>
            <p:cNvPicPr/>
            <p:nvPr/>
          </p:nvPicPr>
          <p:blipFill>
            <a:blip r:embed="rId18" cstate="print"/>
            <a:stretch>
              <a:fillRect/>
            </a:stretch>
          </p:blipFill>
          <p:spPr>
            <a:xfrm>
              <a:off x="1971934" y="818388"/>
              <a:ext cx="292608" cy="13716"/>
            </a:xfrm>
            <a:prstGeom prst="rect">
              <a:avLst/>
            </a:prstGeom>
          </p:spPr>
        </p:pic>
        <p:pic>
          <p:nvPicPr>
            <p:cNvPr id="37" name="object 37"/>
            <p:cNvPicPr/>
            <p:nvPr/>
          </p:nvPicPr>
          <p:blipFill>
            <a:blip r:embed="rId19" cstate="print"/>
            <a:stretch>
              <a:fillRect/>
            </a:stretch>
          </p:blipFill>
          <p:spPr>
            <a:xfrm>
              <a:off x="1802770" y="832103"/>
              <a:ext cx="13716" cy="4572"/>
            </a:xfrm>
            <a:prstGeom prst="rect">
              <a:avLst/>
            </a:prstGeom>
          </p:spPr>
        </p:pic>
        <p:pic>
          <p:nvPicPr>
            <p:cNvPr id="38" name="object 38"/>
            <p:cNvPicPr/>
            <p:nvPr/>
          </p:nvPicPr>
          <p:blipFill>
            <a:blip r:embed="rId20" cstate="print"/>
            <a:stretch>
              <a:fillRect/>
            </a:stretch>
          </p:blipFill>
          <p:spPr>
            <a:xfrm>
              <a:off x="1912498" y="827531"/>
              <a:ext cx="73152" cy="9144"/>
            </a:xfrm>
            <a:prstGeom prst="rect">
              <a:avLst/>
            </a:prstGeom>
          </p:spPr>
        </p:pic>
        <p:pic>
          <p:nvPicPr>
            <p:cNvPr id="39" name="object 39"/>
            <p:cNvPicPr/>
            <p:nvPr/>
          </p:nvPicPr>
          <p:blipFill>
            <a:blip r:embed="rId21" cstate="print"/>
            <a:stretch>
              <a:fillRect/>
            </a:stretch>
          </p:blipFill>
          <p:spPr>
            <a:xfrm>
              <a:off x="2122810" y="827531"/>
              <a:ext cx="86868" cy="13716"/>
            </a:xfrm>
            <a:prstGeom prst="rect">
              <a:avLst/>
            </a:prstGeom>
          </p:spPr>
        </p:pic>
        <p:pic>
          <p:nvPicPr>
            <p:cNvPr id="40" name="object 40"/>
            <p:cNvPicPr/>
            <p:nvPr/>
          </p:nvPicPr>
          <p:blipFill>
            <a:blip r:embed="rId22" cstate="print"/>
            <a:stretch>
              <a:fillRect/>
            </a:stretch>
          </p:blipFill>
          <p:spPr>
            <a:xfrm>
              <a:off x="2045086" y="827531"/>
              <a:ext cx="64008" cy="9144"/>
            </a:xfrm>
            <a:prstGeom prst="rect">
              <a:avLst/>
            </a:prstGeom>
          </p:spPr>
        </p:pic>
        <p:pic>
          <p:nvPicPr>
            <p:cNvPr id="41" name="object 41"/>
            <p:cNvPicPr/>
            <p:nvPr/>
          </p:nvPicPr>
          <p:blipFill>
            <a:blip r:embed="rId23" cstate="print"/>
            <a:stretch>
              <a:fillRect/>
            </a:stretch>
          </p:blipFill>
          <p:spPr>
            <a:xfrm>
              <a:off x="1825630" y="832103"/>
              <a:ext cx="77723" cy="9144"/>
            </a:xfrm>
            <a:prstGeom prst="rect">
              <a:avLst/>
            </a:prstGeom>
          </p:spPr>
        </p:pic>
        <p:sp>
          <p:nvSpPr>
            <p:cNvPr id="42" name="object 42"/>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pic>
        <p:nvPicPr>
          <p:cNvPr id="43" name="object 43"/>
          <p:cNvPicPr/>
          <p:nvPr/>
        </p:nvPicPr>
        <p:blipFill>
          <a:blip r:embed="rId24" cstate="print"/>
          <a:stretch>
            <a:fillRect/>
          </a:stretch>
        </p:blipFill>
        <p:spPr>
          <a:xfrm>
            <a:off x="9075749" y="4937378"/>
            <a:ext cx="49839" cy="99440"/>
          </a:xfrm>
          <a:prstGeom prst="rect">
            <a:avLst/>
          </a:prstGeom>
        </p:spPr>
      </p:pic>
      <p:pic>
        <p:nvPicPr>
          <p:cNvPr id="44" name="object 44"/>
          <p:cNvPicPr/>
          <p:nvPr/>
        </p:nvPicPr>
        <p:blipFill>
          <a:blip r:embed="rId25" cstate="print"/>
          <a:stretch>
            <a:fillRect/>
          </a:stretch>
        </p:blipFill>
        <p:spPr>
          <a:xfrm>
            <a:off x="2375793" y="3877055"/>
            <a:ext cx="969263" cy="966215"/>
          </a:xfrm>
          <a:prstGeom prst="rect">
            <a:avLst/>
          </a:prstGeom>
        </p:spPr>
      </p:pic>
      <p:sp>
        <p:nvSpPr>
          <p:cNvPr id="45" name="object 45"/>
          <p:cNvSpPr txBox="1"/>
          <p:nvPr/>
        </p:nvSpPr>
        <p:spPr>
          <a:xfrm>
            <a:off x="2140596" y="2622295"/>
            <a:ext cx="611505" cy="1049655"/>
          </a:xfrm>
          <a:prstGeom prst="rect">
            <a:avLst/>
          </a:prstGeom>
        </p:spPr>
        <p:txBody>
          <a:bodyPr vert="horz" wrap="square" lIns="0" tIns="12065" rIns="0" bIns="0" rtlCol="0">
            <a:spAutoFit/>
          </a:bodyPr>
          <a:lstStyle/>
          <a:p>
            <a:pPr marR="9525" algn="ctr">
              <a:lnSpc>
                <a:spcPct val="100000"/>
              </a:lnSpc>
              <a:spcBef>
                <a:spcPts val="95"/>
              </a:spcBef>
            </a:pPr>
            <a:r>
              <a:rPr sz="4000" b="1" spc="-50" dirty="0">
                <a:solidFill>
                  <a:srgbClr val="FFFFFF"/>
                </a:solidFill>
                <a:latin typeface="Arial"/>
                <a:cs typeface="Arial"/>
              </a:rPr>
              <a:t>5</a:t>
            </a:r>
            <a:endParaRPr sz="4000">
              <a:latin typeface="Arial"/>
              <a:cs typeface="Arial"/>
            </a:endParaRPr>
          </a:p>
          <a:p>
            <a:pPr algn="ctr">
              <a:lnSpc>
                <a:spcPct val="100000"/>
              </a:lnSpc>
              <a:spcBef>
                <a:spcPts val="1825"/>
              </a:spcBef>
            </a:pPr>
            <a:r>
              <a:rPr sz="1200" b="1" spc="-10" dirty="0">
                <a:solidFill>
                  <a:srgbClr val="235675"/>
                </a:solidFill>
                <a:latin typeface="Arial"/>
                <a:cs typeface="Arial"/>
              </a:rPr>
              <a:t>Скверы</a:t>
            </a:r>
            <a:endParaRPr sz="1200">
              <a:latin typeface="Arial"/>
              <a:cs typeface="Arial"/>
            </a:endParaRPr>
          </a:p>
        </p:txBody>
      </p:sp>
      <p:sp>
        <p:nvSpPr>
          <p:cNvPr id="46" name="object 46"/>
          <p:cNvSpPr txBox="1"/>
          <p:nvPr/>
        </p:nvSpPr>
        <p:spPr>
          <a:xfrm>
            <a:off x="2078112" y="4024374"/>
            <a:ext cx="1649095" cy="1064895"/>
          </a:xfrm>
          <a:prstGeom prst="rect">
            <a:avLst/>
          </a:prstGeom>
        </p:spPr>
        <p:txBody>
          <a:bodyPr vert="horz" wrap="square" lIns="0" tIns="12065" rIns="0" bIns="0" rtlCol="0">
            <a:spAutoFit/>
          </a:bodyPr>
          <a:lstStyle/>
          <a:p>
            <a:pPr marL="483234">
              <a:lnSpc>
                <a:spcPct val="100000"/>
              </a:lnSpc>
              <a:spcBef>
                <a:spcPts val="95"/>
              </a:spcBef>
            </a:pPr>
            <a:r>
              <a:rPr sz="4000" b="1" spc="-25" dirty="0">
                <a:solidFill>
                  <a:srgbClr val="FFFFFF"/>
                </a:solidFill>
                <a:latin typeface="Arial"/>
                <a:cs typeface="Arial"/>
              </a:rPr>
              <a:t>21</a:t>
            </a:r>
            <a:endParaRPr sz="4000">
              <a:latin typeface="Arial"/>
              <a:cs typeface="Arial"/>
            </a:endParaRPr>
          </a:p>
          <a:p>
            <a:pPr marL="12700">
              <a:lnSpc>
                <a:spcPct val="100000"/>
              </a:lnSpc>
              <a:spcBef>
                <a:spcPts val="1945"/>
              </a:spcBef>
            </a:pPr>
            <a:r>
              <a:rPr sz="1200" b="1" dirty="0">
                <a:solidFill>
                  <a:srgbClr val="235675"/>
                </a:solidFill>
                <a:latin typeface="Arial"/>
                <a:cs typeface="Arial"/>
              </a:rPr>
              <a:t>Клубные</a:t>
            </a:r>
            <a:r>
              <a:rPr sz="1200" spc="-55" dirty="0">
                <a:solidFill>
                  <a:srgbClr val="235675"/>
                </a:solidFill>
                <a:latin typeface="Times New Roman"/>
                <a:cs typeface="Times New Roman"/>
              </a:rPr>
              <a:t> </a:t>
            </a:r>
            <a:r>
              <a:rPr sz="1200" b="1" spc="-10" dirty="0">
                <a:solidFill>
                  <a:srgbClr val="235675"/>
                </a:solidFill>
                <a:latin typeface="Arial"/>
                <a:cs typeface="Arial"/>
              </a:rPr>
              <a:t>учреждения</a:t>
            </a:r>
            <a:endParaRPr sz="1200">
              <a:latin typeface="Arial"/>
              <a:cs typeface="Arial"/>
            </a:endParaRPr>
          </a:p>
        </p:txBody>
      </p:sp>
      <p:sp>
        <p:nvSpPr>
          <p:cNvPr id="47" name="object 47"/>
          <p:cNvSpPr txBox="1"/>
          <p:nvPr/>
        </p:nvSpPr>
        <p:spPr>
          <a:xfrm>
            <a:off x="4126367" y="3414774"/>
            <a:ext cx="4134485" cy="1639570"/>
          </a:xfrm>
          <a:prstGeom prst="rect">
            <a:avLst/>
          </a:prstGeom>
        </p:spPr>
        <p:txBody>
          <a:bodyPr vert="horz" wrap="square" lIns="0" tIns="12700" rIns="0" bIns="0" rtlCol="0">
            <a:spAutoFit/>
          </a:bodyPr>
          <a:lstStyle/>
          <a:p>
            <a:pPr marL="635" algn="ctr">
              <a:lnSpc>
                <a:spcPts val="2155"/>
              </a:lnSpc>
              <a:spcBef>
                <a:spcPts val="100"/>
              </a:spcBef>
            </a:pPr>
            <a:r>
              <a:rPr sz="1800" dirty="0">
                <a:latin typeface="Microsoft Sans Serif"/>
                <a:cs typeface="Microsoft Sans Serif"/>
              </a:rPr>
              <a:t>В</a:t>
            </a:r>
            <a:r>
              <a:rPr sz="1800" spc="10" dirty="0">
                <a:latin typeface="Times New Roman"/>
                <a:cs typeface="Times New Roman"/>
              </a:rPr>
              <a:t> </a:t>
            </a:r>
            <a:r>
              <a:rPr sz="1800" dirty="0">
                <a:latin typeface="Microsoft Sans Serif"/>
                <a:cs typeface="Microsoft Sans Serif"/>
              </a:rPr>
              <a:t>202</a:t>
            </a:r>
            <a:r>
              <a:rPr lang="ru-RU" sz="1800" dirty="0">
                <a:latin typeface="Microsoft Sans Serif"/>
                <a:cs typeface="Microsoft Sans Serif"/>
              </a:rPr>
              <a:t>3</a:t>
            </a:r>
            <a:r>
              <a:rPr sz="1800" spc="30" dirty="0">
                <a:latin typeface="Times New Roman"/>
                <a:cs typeface="Times New Roman"/>
              </a:rPr>
              <a:t> </a:t>
            </a:r>
            <a:r>
              <a:rPr sz="1800" spc="-95" dirty="0">
                <a:latin typeface="Microsoft Sans Serif"/>
                <a:cs typeface="Microsoft Sans Serif"/>
              </a:rPr>
              <a:t>г.</a:t>
            </a:r>
            <a:r>
              <a:rPr sz="1800" spc="15" dirty="0">
                <a:latin typeface="Times New Roman"/>
                <a:cs typeface="Times New Roman"/>
              </a:rPr>
              <a:t> </a:t>
            </a:r>
            <a:r>
              <a:rPr sz="1800" spc="-10" dirty="0">
                <a:latin typeface="Microsoft Sans Serif"/>
                <a:cs typeface="Microsoft Sans Serif"/>
              </a:rPr>
              <a:t>проведено</a:t>
            </a:r>
            <a:endParaRPr sz="1800" dirty="0">
              <a:latin typeface="Microsoft Sans Serif"/>
              <a:cs typeface="Microsoft Sans Serif"/>
            </a:endParaRPr>
          </a:p>
          <a:p>
            <a:pPr algn="ctr">
              <a:lnSpc>
                <a:spcPts val="2875"/>
              </a:lnSpc>
            </a:pPr>
            <a:r>
              <a:rPr sz="2400" b="1" dirty="0">
                <a:solidFill>
                  <a:srgbClr val="3FB63F"/>
                </a:solidFill>
                <a:latin typeface="Arial"/>
                <a:cs typeface="Arial"/>
              </a:rPr>
              <a:t>5</a:t>
            </a:r>
            <a:r>
              <a:rPr lang="ru-RU" sz="2400" b="1" dirty="0">
                <a:solidFill>
                  <a:srgbClr val="3FB63F"/>
                </a:solidFill>
                <a:latin typeface="Arial"/>
                <a:cs typeface="Arial"/>
              </a:rPr>
              <a:t>253</a:t>
            </a:r>
            <a:r>
              <a:rPr sz="2400" spc="5" dirty="0">
                <a:solidFill>
                  <a:srgbClr val="3FB63F"/>
                </a:solidFill>
                <a:latin typeface="Times New Roman"/>
                <a:cs typeface="Times New Roman"/>
              </a:rPr>
              <a:t> </a:t>
            </a:r>
            <a:r>
              <a:rPr sz="1800" spc="-10" dirty="0">
                <a:latin typeface="Microsoft Sans Serif"/>
                <a:cs typeface="Microsoft Sans Serif"/>
              </a:rPr>
              <a:t>мероприятие</a:t>
            </a:r>
            <a:r>
              <a:rPr sz="1800" spc="5" dirty="0">
                <a:latin typeface="Times New Roman"/>
                <a:cs typeface="Times New Roman"/>
              </a:rPr>
              <a:t> </a:t>
            </a:r>
            <a:r>
              <a:rPr sz="1800" dirty="0">
                <a:latin typeface="Microsoft Sans Serif"/>
                <a:cs typeface="Microsoft Sans Serif"/>
              </a:rPr>
              <a:t>в</a:t>
            </a:r>
            <a:r>
              <a:rPr sz="1800" spc="15" dirty="0">
                <a:latin typeface="Times New Roman"/>
                <a:cs typeface="Times New Roman"/>
              </a:rPr>
              <a:t> </a:t>
            </a:r>
            <a:r>
              <a:rPr sz="1800" dirty="0">
                <a:latin typeface="Microsoft Sans Serif"/>
                <a:cs typeface="Microsoft Sans Serif"/>
              </a:rPr>
              <a:t>сфере</a:t>
            </a:r>
            <a:r>
              <a:rPr sz="1800" spc="15" dirty="0">
                <a:latin typeface="Times New Roman"/>
                <a:cs typeface="Times New Roman"/>
              </a:rPr>
              <a:t> </a:t>
            </a:r>
            <a:r>
              <a:rPr sz="1800" spc="-10" dirty="0">
                <a:latin typeface="Microsoft Sans Serif"/>
                <a:cs typeface="Microsoft Sans Serif"/>
              </a:rPr>
              <a:t>культуры</a:t>
            </a:r>
            <a:endParaRPr sz="1800" dirty="0">
              <a:latin typeface="Microsoft Sans Serif"/>
              <a:cs typeface="Microsoft Sans Serif"/>
            </a:endParaRPr>
          </a:p>
          <a:p>
            <a:pPr marL="623570" marR="262255" indent="-203200">
              <a:lnSpc>
                <a:spcPct val="100000"/>
              </a:lnSpc>
              <a:spcBef>
                <a:spcPts val="1920"/>
              </a:spcBef>
            </a:pPr>
            <a:r>
              <a:rPr sz="1800" dirty="0">
                <a:latin typeface="Microsoft Sans Serif"/>
                <a:cs typeface="Microsoft Sans Serif"/>
              </a:rPr>
              <a:t>В</a:t>
            </a:r>
            <a:r>
              <a:rPr sz="1800" spc="-5" dirty="0">
                <a:latin typeface="Times New Roman"/>
                <a:cs typeface="Times New Roman"/>
              </a:rPr>
              <a:t> </a:t>
            </a:r>
            <a:r>
              <a:rPr lang="ru-RU" sz="2400" b="1" spc="-25" dirty="0">
                <a:solidFill>
                  <a:srgbClr val="3FB63F"/>
                </a:solidFill>
                <a:latin typeface="Arial"/>
                <a:cs typeface="Arial"/>
              </a:rPr>
              <a:t>201</a:t>
            </a:r>
            <a:r>
              <a:rPr sz="2400" spc="-210" dirty="0">
                <a:solidFill>
                  <a:srgbClr val="3FB63F"/>
                </a:solidFill>
                <a:latin typeface="Times New Roman"/>
                <a:cs typeface="Times New Roman"/>
              </a:rPr>
              <a:t> </a:t>
            </a:r>
            <a:r>
              <a:rPr sz="1800" dirty="0">
                <a:latin typeface="Microsoft Sans Serif"/>
                <a:cs typeface="Microsoft Sans Serif"/>
              </a:rPr>
              <a:t>клубных</a:t>
            </a:r>
            <a:r>
              <a:rPr sz="1800" spc="35" dirty="0">
                <a:latin typeface="Times New Roman"/>
                <a:cs typeface="Times New Roman"/>
              </a:rPr>
              <a:t> </a:t>
            </a:r>
            <a:r>
              <a:rPr sz="1800" spc="-10" dirty="0">
                <a:latin typeface="Microsoft Sans Serif"/>
                <a:cs typeface="Microsoft Sans Serif"/>
              </a:rPr>
              <a:t>формированиях</a:t>
            </a:r>
            <a:r>
              <a:rPr sz="1800" spc="-10" dirty="0">
                <a:latin typeface="Times New Roman"/>
                <a:cs typeface="Times New Roman"/>
              </a:rPr>
              <a:t> </a:t>
            </a:r>
            <a:r>
              <a:rPr sz="1800" spc="-20" dirty="0" err="1">
                <a:latin typeface="Microsoft Sans Serif"/>
                <a:cs typeface="Microsoft Sans Serif"/>
              </a:rPr>
              <a:t>занимаются</a:t>
            </a:r>
            <a:r>
              <a:rPr sz="1800" spc="-10" dirty="0">
                <a:latin typeface="Times New Roman"/>
                <a:cs typeface="Times New Roman"/>
              </a:rPr>
              <a:t> </a:t>
            </a:r>
            <a:r>
              <a:rPr lang="ru-RU" sz="2400" b="1" dirty="0">
                <a:solidFill>
                  <a:srgbClr val="3FB63F"/>
                </a:solidFill>
                <a:latin typeface="Arial"/>
                <a:cs typeface="Arial"/>
              </a:rPr>
              <a:t> 2025</a:t>
            </a:r>
            <a:r>
              <a:rPr sz="2400" spc="35" dirty="0">
                <a:solidFill>
                  <a:srgbClr val="3FB63F"/>
                </a:solidFill>
                <a:latin typeface="Times New Roman"/>
                <a:cs typeface="Times New Roman"/>
              </a:rPr>
              <a:t> </a:t>
            </a:r>
            <a:r>
              <a:rPr sz="1800" spc="-10" dirty="0">
                <a:latin typeface="Microsoft Sans Serif"/>
                <a:cs typeface="Microsoft Sans Serif"/>
              </a:rPr>
              <a:t>человек</a:t>
            </a:r>
            <a:endParaRPr sz="1800" dirty="0">
              <a:latin typeface="Microsoft Sans Serif"/>
              <a:cs typeface="Microsoft Sans Serif"/>
            </a:endParaRPr>
          </a:p>
        </p:txBody>
      </p:sp>
      <p:sp>
        <p:nvSpPr>
          <p:cNvPr id="48" name="object 48"/>
          <p:cNvSpPr txBox="1"/>
          <p:nvPr/>
        </p:nvSpPr>
        <p:spPr>
          <a:xfrm>
            <a:off x="3524387" y="2882899"/>
            <a:ext cx="170561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FFFFFF"/>
                </a:solidFill>
                <a:latin typeface="Arial"/>
                <a:cs typeface="Arial"/>
              </a:rPr>
              <a:t>Сафоновская</a:t>
            </a:r>
            <a:r>
              <a:rPr sz="1400" spc="5" dirty="0">
                <a:solidFill>
                  <a:srgbClr val="FFFFFF"/>
                </a:solidFill>
                <a:latin typeface="Times New Roman"/>
                <a:cs typeface="Times New Roman"/>
              </a:rPr>
              <a:t> </a:t>
            </a:r>
            <a:r>
              <a:rPr sz="1400" b="1" spc="-25" dirty="0">
                <a:solidFill>
                  <a:srgbClr val="FFFFFF"/>
                </a:solidFill>
                <a:latin typeface="Arial"/>
                <a:cs typeface="Arial"/>
              </a:rPr>
              <a:t>ДШИ</a:t>
            </a:r>
            <a:endParaRPr sz="1400">
              <a:latin typeface="Arial"/>
              <a:cs typeface="Arial"/>
            </a:endParaRPr>
          </a:p>
        </p:txBody>
      </p:sp>
      <p:grpSp>
        <p:nvGrpSpPr>
          <p:cNvPr id="49" name="object 49"/>
          <p:cNvGrpSpPr/>
          <p:nvPr/>
        </p:nvGrpSpPr>
        <p:grpSpPr>
          <a:xfrm>
            <a:off x="5818738" y="2517647"/>
            <a:ext cx="3235325" cy="454659"/>
            <a:chOff x="5818738" y="2517647"/>
            <a:chExt cx="3235325" cy="454659"/>
          </a:xfrm>
        </p:grpSpPr>
        <p:pic>
          <p:nvPicPr>
            <p:cNvPr id="50" name="object 50"/>
            <p:cNvPicPr/>
            <p:nvPr/>
          </p:nvPicPr>
          <p:blipFill>
            <a:blip r:embed="rId26" cstate="print"/>
            <a:stretch>
              <a:fillRect/>
            </a:stretch>
          </p:blipFill>
          <p:spPr>
            <a:xfrm>
              <a:off x="5856610" y="2517647"/>
              <a:ext cx="3090672" cy="271271"/>
            </a:xfrm>
            <a:prstGeom prst="rect">
              <a:avLst/>
            </a:prstGeom>
          </p:spPr>
        </p:pic>
        <p:sp>
          <p:nvSpPr>
            <p:cNvPr id="51" name="object 51"/>
            <p:cNvSpPr/>
            <p:nvPr/>
          </p:nvSpPr>
          <p:spPr>
            <a:xfrm>
              <a:off x="5818738" y="2517648"/>
              <a:ext cx="3168015" cy="309880"/>
            </a:xfrm>
            <a:custGeom>
              <a:avLst/>
              <a:gdLst/>
              <a:ahLst/>
              <a:cxnLst/>
              <a:rect l="l" t="t" r="r" b="b"/>
              <a:pathLst>
                <a:path w="3168015" h="309880">
                  <a:moveTo>
                    <a:pt x="85216" y="148268"/>
                  </a:moveTo>
                  <a:lnTo>
                    <a:pt x="59207" y="100583"/>
                  </a:lnTo>
                  <a:lnTo>
                    <a:pt x="43967" y="48767"/>
                  </a:lnTo>
                  <a:lnTo>
                    <a:pt x="38272" y="0"/>
                  </a:lnTo>
                  <a:lnTo>
                    <a:pt x="0" y="0"/>
                  </a:lnTo>
                  <a:lnTo>
                    <a:pt x="5867" y="57911"/>
                  </a:lnTo>
                  <a:lnTo>
                    <a:pt x="25679" y="118871"/>
                  </a:lnTo>
                  <a:lnTo>
                    <a:pt x="53111" y="167639"/>
                  </a:lnTo>
                  <a:lnTo>
                    <a:pt x="53111" y="169163"/>
                  </a:lnTo>
                  <a:lnTo>
                    <a:pt x="54635" y="170687"/>
                  </a:lnTo>
                  <a:lnTo>
                    <a:pt x="83591" y="205676"/>
                  </a:lnTo>
                  <a:lnTo>
                    <a:pt x="83591" y="146303"/>
                  </a:lnTo>
                  <a:lnTo>
                    <a:pt x="85216" y="148268"/>
                  </a:lnTo>
                  <a:close/>
                </a:path>
                <a:path w="3168015" h="309880">
                  <a:moveTo>
                    <a:pt x="86639" y="150875"/>
                  </a:moveTo>
                  <a:lnTo>
                    <a:pt x="85216" y="148268"/>
                  </a:lnTo>
                  <a:lnTo>
                    <a:pt x="83591" y="146303"/>
                  </a:lnTo>
                  <a:lnTo>
                    <a:pt x="86639" y="150875"/>
                  </a:lnTo>
                  <a:close/>
                </a:path>
                <a:path w="3168015" h="309880">
                  <a:moveTo>
                    <a:pt x="86639" y="209359"/>
                  </a:moveTo>
                  <a:lnTo>
                    <a:pt x="86639" y="150875"/>
                  </a:lnTo>
                  <a:lnTo>
                    <a:pt x="83591" y="146303"/>
                  </a:lnTo>
                  <a:lnTo>
                    <a:pt x="83591" y="205676"/>
                  </a:lnTo>
                  <a:lnTo>
                    <a:pt x="86639" y="209359"/>
                  </a:lnTo>
                  <a:close/>
                </a:path>
                <a:path w="3168015" h="309880">
                  <a:moveTo>
                    <a:pt x="119464" y="189650"/>
                  </a:moveTo>
                  <a:lnTo>
                    <a:pt x="85216" y="148268"/>
                  </a:lnTo>
                  <a:lnTo>
                    <a:pt x="86639" y="150875"/>
                  </a:lnTo>
                  <a:lnTo>
                    <a:pt x="86639" y="209359"/>
                  </a:lnTo>
                  <a:lnTo>
                    <a:pt x="91211" y="214883"/>
                  </a:lnTo>
                  <a:lnTo>
                    <a:pt x="94259" y="217931"/>
                  </a:lnTo>
                  <a:lnTo>
                    <a:pt x="118643" y="238832"/>
                  </a:lnTo>
                  <a:lnTo>
                    <a:pt x="118643" y="188975"/>
                  </a:lnTo>
                  <a:lnTo>
                    <a:pt x="119464" y="189650"/>
                  </a:lnTo>
                  <a:close/>
                </a:path>
                <a:path w="3168015" h="309880">
                  <a:moveTo>
                    <a:pt x="120167" y="190499"/>
                  </a:moveTo>
                  <a:lnTo>
                    <a:pt x="119464" y="189650"/>
                  </a:lnTo>
                  <a:lnTo>
                    <a:pt x="118643" y="188975"/>
                  </a:lnTo>
                  <a:lnTo>
                    <a:pt x="120167" y="190499"/>
                  </a:lnTo>
                  <a:close/>
                </a:path>
                <a:path w="3168015" h="309880">
                  <a:moveTo>
                    <a:pt x="120167" y="240138"/>
                  </a:moveTo>
                  <a:lnTo>
                    <a:pt x="120167" y="190499"/>
                  </a:lnTo>
                  <a:lnTo>
                    <a:pt x="118643" y="188975"/>
                  </a:lnTo>
                  <a:lnTo>
                    <a:pt x="118643" y="238832"/>
                  </a:lnTo>
                  <a:lnTo>
                    <a:pt x="120167" y="240138"/>
                  </a:lnTo>
                  <a:close/>
                </a:path>
                <a:path w="3168015" h="309880">
                  <a:moveTo>
                    <a:pt x="161315" y="224027"/>
                  </a:moveTo>
                  <a:lnTo>
                    <a:pt x="119464" y="189650"/>
                  </a:lnTo>
                  <a:lnTo>
                    <a:pt x="120167" y="190499"/>
                  </a:lnTo>
                  <a:lnTo>
                    <a:pt x="120167" y="240138"/>
                  </a:lnTo>
                  <a:lnTo>
                    <a:pt x="136931" y="254507"/>
                  </a:lnTo>
                  <a:lnTo>
                    <a:pt x="138455" y="254507"/>
                  </a:lnTo>
                  <a:lnTo>
                    <a:pt x="139979" y="256031"/>
                  </a:lnTo>
                  <a:lnTo>
                    <a:pt x="158267" y="265437"/>
                  </a:lnTo>
                  <a:lnTo>
                    <a:pt x="158267" y="222503"/>
                  </a:lnTo>
                  <a:lnTo>
                    <a:pt x="161315" y="224027"/>
                  </a:lnTo>
                  <a:close/>
                </a:path>
                <a:path w="3168015" h="309880">
                  <a:moveTo>
                    <a:pt x="3009671" y="266007"/>
                  </a:moveTo>
                  <a:lnTo>
                    <a:pt x="3009671" y="222503"/>
                  </a:lnTo>
                  <a:lnTo>
                    <a:pt x="2959379" y="249935"/>
                  </a:lnTo>
                  <a:lnTo>
                    <a:pt x="2934995" y="259079"/>
                  </a:lnTo>
                  <a:lnTo>
                    <a:pt x="2907563" y="265175"/>
                  </a:lnTo>
                  <a:lnTo>
                    <a:pt x="2880131" y="269747"/>
                  </a:lnTo>
                  <a:lnTo>
                    <a:pt x="2854223" y="271187"/>
                  </a:lnTo>
                  <a:lnTo>
                    <a:pt x="315239" y="271271"/>
                  </a:lnTo>
                  <a:lnTo>
                    <a:pt x="286283" y="269747"/>
                  </a:lnTo>
                  <a:lnTo>
                    <a:pt x="258851" y="265175"/>
                  </a:lnTo>
                  <a:lnTo>
                    <a:pt x="231419" y="257555"/>
                  </a:lnTo>
                  <a:lnTo>
                    <a:pt x="207035" y="248411"/>
                  </a:lnTo>
                  <a:lnTo>
                    <a:pt x="158267" y="222503"/>
                  </a:lnTo>
                  <a:lnTo>
                    <a:pt x="158267" y="265437"/>
                  </a:lnTo>
                  <a:lnTo>
                    <a:pt x="193319" y="283463"/>
                  </a:lnTo>
                  <a:lnTo>
                    <a:pt x="252755" y="303275"/>
                  </a:lnTo>
                  <a:lnTo>
                    <a:pt x="315239" y="309371"/>
                  </a:lnTo>
                  <a:lnTo>
                    <a:pt x="2854223" y="309371"/>
                  </a:lnTo>
                  <a:lnTo>
                    <a:pt x="2886227" y="306323"/>
                  </a:lnTo>
                  <a:lnTo>
                    <a:pt x="2918231" y="301751"/>
                  </a:lnTo>
                  <a:lnTo>
                    <a:pt x="2948711" y="294131"/>
                  </a:lnTo>
                  <a:lnTo>
                    <a:pt x="2977667" y="283463"/>
                  </a:lnTo>
                  <a:lnTo>
                    <a:pt x="3009671" y="266007"/>
                  </a:lnTo>
                  <a:close/>
                </a:path>
                <a:path w="3168015" h="309880">
                  <a:moveTo>
                    <a:pt x="3050819" y="238111"/>
                  </a:moveTo>
                  <a:lnTo>
                    <a:pt x="3050819" y="188975"/>
                  </a:lnTo>
                  <a:lnTo>
                    <a:pt x="3006623" y="224027"/>
                  </a:lnTo>
                  <a:lnTo>
                    <a:pt x="3009671" y="222503"/>
                  </a:lnTo>
                  <a:lnTo>
                    <a:pt x="3009671" y="266007"/>
                  </a:lnTo>
                  <a:lnTo>
                    <a:pt x="3027959" y="256031"/>
                  </a:lnTo>
                  <a:lnTo>
                    <a:pt x="3029483" y="256031"/>
                  </a:lnTo>
                  <a:lnTo>
                    <a:pt x="3031007" y="254507"/>
                  </a:lnTo>
                  <a:lnTo>
                    <a:pt x="3050819" y="238111"/>
                  </a:lnTo>
                  <a:close/>
                </a:path>
                <a:path w="3168015" h="309880">
                  <a:moveTo>
                    <a:pt x="3084347" y="146303"/>
                  </a:moveTo>
                  <a:lnTo>
                    <a:pt x="3047771" y="190499"/>
                  </a:lnTo>
                  <a:lnTo>
                    <a:pt x="3050819" y="188975"/>
                  </a:lnTo>
                  <a:lnTo>
                    <a:pt x="3050819" y="238111"/>
                  </a:lnTo>
                  <a:lnTo>
                    <a:pt x="3075203" y="217931"/>
                  </a:lnTo>
                  <a:lnTo>
                    <a:pt x="3075203" y="216407"/>
                  </a:lnTo>
                  <a:lnTo>
                    <a:pt x="3076727" y="216407"/>
                  </a:lnTo>
                  <a:lnTo>
                    <a:pt x="3076727" y="214883"/>
                  </a:lnTo>
                  <a:lnTo>
                    <a:pt x="3082823" y="207517"/>
                  </a:lnTo>
                  <a:lnTo>
                    <a:pt x="3082823" y="150875"/>
                  </a:lnTo>
                  <a:lnTo>
                    <a:pt x="3084347" y="146303"/>
                  </a:lnTo>
                  <a:close/>
                </a:path>
                <a:path w="3168015" h="309880">
                  <a:moveTo>
                    <a:pt x="3167862" y="0"/>
                  </a:moveTo>
                  <a:lnTo>
                    <a:pt x="3129746" y="0"/>
                  </a:lnTo>
                  <a:lnTo>
                    <a:pt x="3128543" y="22859"/>
                  </a:lnTo>
                  <a:lnTo>
                    <a:pt x="3125495" y="50291"/>
                  </a:lnTo>
                  <a:lnTo>
                    <a:pt x="3117875" y="76199"/>
                  </a:lnTo>
                  <a:lnTo>
                    <a:pt x="3108731" y="102107"/>
                  </a:lnTo>
                  <a:lnTo>
                    <a:pt x="3082823" y="150875"/>
                  </a:lnTo>
                  <a:lnTo>
                    <a:pt x="3082823" y="207517"/>
                  </a:lnTo>
                  <a:lnTo>
                    <a:pt x="3113303" y="170687"/>
                  </a:lnTo>
                  <a:lnTo>
                    <a:pt x="3114827" y="170687"/>
                  </a:lnTo>
                  <a:lnTo>
                    <a:pt x="3114827" y="169163"/>
                  </a:lnTo>
                  <a:lnTo>
                    <a:pt x="3143783" y="115823"/>
                  </a:lnTo>
                  <a:lnTo>
                    <a:pt x="3162071" y="54863"/>
                  </a:lnTo>
                  <a:lnTo>
                    <a:pt x="3166643" y="24383"/>
                  </a:lnTo>
                  <a:lnTo>
                    <a:pt x="3167862" y="0"/>
                  </a:lnTo>
                  <a:close/>
                </a:path>
              </a:pathLst>
            </a:custGeom>
            <a:solidFill>
              <a:srgbClr val="7BD9E0"/>
            </a:solidFill>
          </p:spPr>
          <p:txBody>
            <a:bodyPr wrap="square" lIns="0" tIns="0" rIns="0" bIns="0" rtlCol="0"/>
            <a:lstStyle/>
            <a:p>
              <a:endParaRPr/>
            </a:p>
          </p:txBody>
        </p:sp>
        <p:pic>
          <p:nvPicPr>
            <p:cNvPr id="52" name="object 52"/>
            <p:cNvPicPr/>
            <p:nvPr/>
          </p:nvPicPr>
          <p:blipFill>
            <a:blip r:embed="rId27" cstate="print"/>
            <a:stretch>
              <a:fillRect/>
            </a:stretch>
          </p:blipFill>
          <p:spPr>
            <a:xfrm>
              <a:off x="6370198" y="2517647"/>
              <a:ext cx="2683763" cy="454152"/>
            </a:xfrm>
            <a:prstGeom prst="rect">
              <a:avLst/>
            </a:prstGeom>
          </p:spPr>
        </p:pic>
      </p:grpSp>
      <p:sp>
        <p:nvSpPr>
          <p:cNvPr id="53" name="object 53"/>
          <p:cNvSpPr txBox="1"/>
          <p:nvPr/>
        </p:nvSpPr>
        <p:spPr>
          <a:xfrm>
            <a:off x="6612011" y="2503422"/>
            <a:ext cx="2197100" cy="452755"/>
          </a:xfrm>
          <a:prstGeom prst="rect">
            <a:avLst/>
          </a:prstGeom>
        </p:spPr>
        <p:txBody>
          <a:bodyPr vert="horz" wrap="square" lIns="0" tIns="12700" rIns="0" bIns="0" rtlCol="0">
            <a:spAutoFit/>
          </a:bodyPr>
          <a:lstStyle/>
          <a:p>
            <a:pPr marL="291465" marR="5080" indent="-279400">
              <a:lnSpc>
                <a:spcPct val="100000"/>
              </a:lnSpc>
              <a:spcBef>
                <a:spcPts val="100"/>
              </a:spcBef>
            </a:pPr>
            <a:r>
              <a:rPr sz="1400" b="1" spc="-10" dirty="0">
                <a:solidFill>
                  <a:srgbClr val="FFFFFF"/>
                </a:solidFill>
                <a:latin typeface="Arial"/>
                <a:cs typeface="Arial"/>
              </a:rPr>
              <a:t>Сафоновский</a:t>
            </a:r>
            <a:r>
              <a:rPr sz="1400" spc="15" dirty="0">
                <a:solidFill>
                  <a:srgbClr val="FFFFFF"/>
                </a:solidFill>
                <a:latin typeface="Times New Roman"/>
                <a:cs typeface="Times New Roman"/>
              </a:rPr>
              <a:t> </a:t>
            </a:r>
            <a:r>
              <a:rPr sz="1400" b="1" spc="-10" dirty="0">
                <a:solidFill>
                  <a:srgbClr val="FFFFFF"/>
                </a:solidFill>
                <a:latin typeface="Arial"/>
                <a:cs typeface="Arial"/>
              </a:rPr>
              <a:t>городской</a:t>
            </a:r>
            <a:r>
              <a:rPr sz="1400" spc="-10" dirty="0">
                <a:solidFill>
                  <a:srgbClr val="FFFFFF"/>
                </a:solidFill>
                <a:latin typeface="Times New Roman"/>
                <a:cs typeface="Times New Roman"/>
              </a:rPr>
              <a:t> </a:t>
            </a:r>
            <a:r>
              <a:rPr sz="1400" b="1" spc="-10" dirty="0">
                <a:solidFill>
                  <a:srgbClr val="FFFFFF"/>
                </a:solidFill>
                <a:latin typeface="Arial"/>
                <a:cs typeface="Arial"/>
              </a:rPr>
              <a:t>культурный</a:t>
            </a:r>
            <a:r>
              <a:rPr sz="1400" spc="-70" dirty="0">
                <a:solidFill>
                  <a:srgbClr val="FFFFFF"/>
                </a:solidFill>
                <a:latin typeface="Times New Roman"/>
                <a:cs typeface="Times New Roman"/>
              </a:rPr>
              <a:t> </a:t>
            </a:r>
            <a:r>
              <a:rPr sz="1400" b="1" spc="-20" dirty="0">
                <a:solidFill>
                  <a:srgbClr val="FFFFFF"/>
                </a:solidFill>
                <a:latin typeface="Arial"/>
                <a:cs typeface="Arial"/>
              </a:rPr>
              <a:t>центр</a:t>
            </a:r>
            <a:endParaRPr sz="1400">
              <a:latin typeface="Arial"/>
              <a:cs typeface="Arial"/>
            </a:endParaRPr>
          </a:p>
        </p:txBody>
      </p:sp>
      <p:grpSp>
        <p:nvGrpSpPr>
          <p:cNvPr id="54" name="object 54"/>
          <p:cNvGrpSpPr/>
          <p:nvPr/>
        </p:nvGrpSpPr>
        <p:grpSpPr>
          <a:xfrm>
            <a:off x="1566550" y="5036820"/>
            <a:ext cx="7559675" cy="2519680"/>
            <a:chOff x="1566550" y="5036820"/>
            <a:chExt cx="7559675" cy="2519680"/>
          </a:xfrm>
        </p:grpSpPr>
        <p:pic>
          <p:nvPicPr>
            <p:cNvPr id="55" name="object 55"/>
            <p:cNvPicPr/>
            <p:nvPr/>
          </p:nvPicPr>
          <p:blipFill>
            <a:blip r:embed="rId28" cstate="print"/>
            <a:stretch>
              <a:fillRect/>
            </a:stretch>
          </p:blipFill>
          <p:spPr>
            <a:xfrm>
              <a:off x="1566550" y="5036820"/>
              <a:ext cx="7559161" cy="2519171"/>
            </a:xfrm>
            <a:prstGeom prst="rect">
              <a:avLst/>
            </a:prstGeom>
          </p:spPr>
        </p:pic>
        <p:pic>
          <p:nvPicPr>
            <p:cNvPr id="56" name="object 56"/>
            <p:cNvPicPr/>
            <p:nvPr/>
          </p:nvPicPr>
          <p:blipFill>
            <a:blip r:embed="rId29" cstate="print"/>
            <a:stretch>
              <a:fillRect/>
            </a:stretch>
          </p:blipFill>
          <p:spPr>
            <a:xfrm>
              <a:off x="3078358" y="5330952"/>
              <a:ext cx="987551" cy="973836"/>
            </a:xfrm>
            <a:prstGeom prst="rect">
              <a:avLst/>
            </a:prstGeom>
          </p:spPr>
        </p:pic>
        <p:sp>
          <p:nvSpPr>
            <p:cNvPr id="57" name="object 57"/>
            <p:cNvSpPr/>
            <p:nvPr/>
          </p:nvSpPr>
          <p:spPr>
            <a:xfrm>
              <a:off x="3073786" y="6307074"/>
              <a:ext cx="5080" cy="0"/>
            </a:xfrm>
            <a:custGeom>
              <a:avLst/>
              <a:gdLst/>
              <a:ahLst/>
              <a:cxnLst/>
              <a:rect l="l" t="t" r="r" b="b"/>
              <a:pathLst>
                <a:path w="5080">
                  <a:moveTo>
                    <a:pt x="0" y="0"/>
                  </a:moveTo>
                  <a:lnTo>
                    <a:pt x="4572" y="0"/>
                  </a:lnTo>
                </a:path>
              </a:pathLst>
            </a:custGeom>
            <a:ln w="4572">
              <a:solidFill>
                <a:srgbClr val="6B544C"/>
              </a:solidFill>
            </a:ln>
          </p:spPr>
          <p:txBody>
            <a:bodyPr wrap="square" lIns="0" tIns="0" rIns="0" bIns="0" rtlCol="0"/>
            <a:lstStyle/>
            <a:p>
              <a:endParaRPr/>
            </a:p>
          </p:txBody>
        </p:sp>
        <p:sp>
          <p:nvSpPr>
            <p:cNvPr id="58" name="object 58"/>
            <p:cNvSpPr/>
            <p:nvPr/>
          </p:nvSpPr>
          <p:spPr>
            <a:xfrm>
              <a:off x="3073786" y="6311646"/>
              <a:ext cx="5080" cy="0"/>
            </a:xfrm>
            <a:custGeom>
              <a:avLst/>
              <a:gdLst/>
              <a:ahLst/>
              <a:cxnLst/>
              <a:rect l="l" t="t" r="r" b="b"/>
              <a:pathLst>
                <a:path w="5080">
                  <a:moveTo>
                    <a:pt x="0" y="0"/>
                  </a:moveTo>
                  <a:lnTo>
                    <a:pt x="4572" y="0"/>
                  </a:lnTo>
                </a:path>
              </a:pathLst>
            </a:custGeom>
            <a:ln w="4572">
              <a:solidFill>
                <a:srgbClr val="412519"/>
              </a:solidFill>
            </a:ln>
          </p:spPr>
          <p:txBody>
            <a:bodyPr wrap="square" lIns="0" tIns="0" rIns="0" bIns="0" rtlCol="0"/>
            <a:lstStyle/>
            <a:p>
              <a:endParaRPr/>
            </a:p>
          </p:txBody>
        </p:sp>
        <p:pic>
          <p:nvPicPr>
            <p:cNvPr id="59" name="object 59"/>
            <p:cNvPicPr/>
            <p:nvPr/>
          </p:nvPicPr>
          <p:blipFill>
            <a:blip r:embed="rId30" cstate="print"/>
            <a:stretch>
              <a:fillRect/>
            </a:stretch>
          </p:blipFill>
          <p:spPr>
            <a:xfrm>
              <a:off x="3494410" y="6304788"/>
              <a:ext cx="150876" cy="12191"/>
            </a:xfrm>
            <a:prstGeom prst="rect">
              <a:avLst/>
            </a:prstGeom>
          </p:spPr>
        </p:pic>
        <p:sp>
          <p:nvSpPr>
            <p:cNvPr id="60" name="object 60"/>
            <p:cNvSpPr/>
            <p:nvPr/>
          </p:nvSpPr>
          <p:spPr>
            <a:xfrm>
              <a:off x="3073786" y="6315456"/>
              <a:ext cx="5080" cy="0"/>
            </a:xfrm>
            <a:custGeom>
              <a:avLst/>
              <a:gdLst/>
              <a:ahLst/>
              <a:cxnLst/>
              <a:rect l="l" t="t" r="r" b="b"/>
              <a:pathLst>
                <a:path w="5080">
                  <a:moveTo>
                    <a:pt x="0" y="0"/>
                  </a:moveTo>
                  <a:lnTo>
                    <a:pt x="4572" y="0"/>
                  </a:lnTo>
                </a:path>
              </a:pathLst>
            </a:custGeom>
            <a:ln w="3175">
              <a:solidFill>
                <a:srgbClr val="412519"/>
              </a:solidFill>
            </a:ln>
          </p:spPr>
          <p:txBody>
            <a:bodyPr wrap="square" lIns="0" tIns="0" rIns="0" bIns="0" rtlCol="0"/>
            <a:lstStyle/>
            <a:p>
              <a:endParaRPr/>
            </a:p>
          </p:txBody>
        </p:sp>
      </p:grpSp>
      <p:sp>
        <p:nvSpPr>
          <p:cNvPr id="61" name="object 61"/>
          <p:cNvSpPr txBox="1"/>
          <p:nvPr/>
        </p:nvSpPr>
        <p:spPr>
          <a:xfrm>
            <a:off x="4476887" y="5302629"/>
            <a:ext cx="3560445" cy="1126490"/>
          </a:xfrm>
          <a:prstGeom prst="rect">
            <a:avLst/>
          </a:prstGeom>
        </p:spPr>
        <p:txBody>
          <a:bodyPr vert="horz" wrap="square" lIns="0" tIns="47625" rIns="0" bIns="0" rtlCol="0">
            <a:spAutoFit/>
          </a:bodyPr>
          <a:lstStyle/>
          <a:p>
            <a:pPr algn="ctr">
              <a:lnSpc>
                <a:spcPct val="100000"/>
              </a:lnSpc>
              <a:spcBef>
                <a:spcPts val="375"/>
              </a:spcBef>
            </a:pPr>
            <a:r>
              <a:rPr sz="1800" dirty="0">
                <a:latin typeface="Microsoft Sans Serif"/>
                <a:cs typeface="Microsoft Sans Serif"/>
              </a:rPr>
              <a:t>В</a:t>
            </a:r>
            <a:r>
              <a:rPr sz="1800" spc="10" dirty="0">
                <a:latin typeface="Times New Roman"/>
                <a:cs typeface="Times New Roman"/>
              </a:rPr>
              <a:t> </a:t>
            </a:r>
            <a:r>
              <a:rPr sz="1800" spc="-20" dirty="0">
                <a:latin typeface="Microsoft Sans Serif"/>
                <a:cs typeface="Microsoft Sans Serif"/>
              </a:rPr>
              <a:t>библиотеках</a:t>
            </a:r>
            <a:r>
              <a:rPr sz="1800" spc="-15" dirty="0">
                <a:latin typeface="Times New Roman"/>
                <a:cs typeface="Times New Roman"/>
              </a:rPr>
              <a:t> </a:t>
            </a:r>
            <a:r>
              <a:rPr sz="1800" spc="-10" dirty="0">
                <a:latin typeface="Microsoft Sans Serif"/>
                <a:cs typeface="Microsoft Sans Serif"/>
              </a:rPr>
              <a:t>зарегистрировано</a:t>
            </a:r>
            <a:endParaRPr sz="1800" dirty="0">
              <a:latin typeface="Microsoft Sans Serif"/>
              <a:cs typeface="Microsoft Sans Serif"/>
            </a:endParaRPr>
          </a:p>
          <a:p>
            <a:pPr algn="ctr">
              <a:lnSpc>
                <a:spcPct val="100000"/>
              </a:lnSpc>
              <a:spcBef>
                <a:spcPts val="375"/>
              </a:spcBef>
            </a:pPr>
            <a:r>
              <a:rPr lang="ru-RU" sz="2400" b="1" dirty="0">
                <a:solidFill>
                  <a:srgbClr val="3FB63F"/>
                </a:solidFill>
                <a:latin typeface="Arial"/>
                <a:cs typeface="Arial"/>
              </a:rPr>
              <a:t>37748</a:t>
            </a:r>
            <a:r>
              <a:rPr sz="2400" spc="-60" dirty="0">
                <a:solidFill>
                  <a:srgbClr val="3FB63F"/>
                </a:solidFill>
                <a:latin typeface="Times New Roman"/>
                <a:cs typeface="Times New Roman"/>
              </a:rPr>
              <a:t> </a:t>
            </a:r>
            <a:r>
              <a:rPr sz="1800" spc="-10" dirty="0">
                <a:latin typeface="Microsoft Sans Serif"/>
                <a:cs typeface="Microsoft Sans Serif"/>
              </a:rPr>
              <a:t>читателя,</a:t>
            </a:r>
            <a:r>
              <a:rPr sz="1800" spc="-35" dirty="0">
                <a:latin typeface="Times New Roman"/>
                <a:cs typeface="Times New Roman"/>
              </a:rPr>
              <a:t> </a:t>
            </a:r>
            <a:r>
              <a:rPr sz="1800" spc="-10" dirty="0">
                <a:latin typeface="Microsoft Sans Serif"/>
                <a:cs typeface="Microsoft Sans Serif"/>
              </a:rPr>
              <a:t>книговыдача</a:t>
            </a:r>
            <a:endParaRPr sz="1800" dirty="0">
              <a:latin typeface="Microsoft Sans Serif"/>
              <a:cs typeface="Microsoft Sans Serif"/>
            </a:endParaRPr>
          </a:p>
          <a:p>
            <a:pPr algn="ctr">
              <a:lnSpc>
                <a:spcPct val="100000"/>
              </a:lnSpc>
              <a:spcBef>
                <a:spcPts val="95"/>
              </a:spcBef>
            </a:pPr>
            <a:r>
              <a:rPr sz="2400" b="1" dirty="0">
                <a:solidFill>
                  <a:srgbClr val="3FB63F"/>
                </a:solidFill>
                <a:latin typeface="Arial"/>
                <a:cs typeface="Arial"/>
              </a:rPr>
              <a:t>8</a:t>
            </a:r>
            <a:r>
              <a:rPr lang="ru-RU" sz="2400" b="1" dirty="0">
                <a:solidFill>
                  <a:srgbClr val="3FB63F"/>
                </a:solidFill>
                <a:latin typeface="Arial"/>
                <a:cs typeface="Arial"/>
              </a:rPr>
              <a:t>43896</a:t>
            </a:r>
            <a:r>
              <a:rPr sz="2400" spc="-30" dirty="0">
                <a:solidFill>
                  <a:srgbClr val="3FB63F"/>
                </a:solidFill>
                <a:latin typeface="Times New Roman"/>
                <a:cs typeface="Times New Roman"/>
              </a:rPr>
              <a:t> </a:t>
            </a:r>
            <a:r>
              <a:rPr sz="1800" spc="-10" dirty="0">
                <a:latin typeface="Microsoft Sans Serif"/>
                <a:cs typeface="Microsoft Sans Serif"/>
              </a:rPr>
              <a:t>экземпляра</a:t>
            </a:r>
            <a:endParaRPr sz="1800" dirty="0">
              <a:latin typeface="Microsoft Sans Serif"/>
              <a:cs typeface="Microsoft Sans Serif"/>
            </a:endParaRPr>
          </a:p>
        </p:txBody>
      </p:sp>
      <p:pic>
        <p:nvPicPr>
          <p:cNvPr id="62" name="object 62"/>
          <p:cNvPicPr/>
          <p:nvPr/>
        </p:nvPicPr>
        <p:blipFill>
          <a:blip r:embed="rId31" cstate="print"/>
          <a:stretch>
            <a:fillRect/>
          </a:stretch>
        </p:blipFill>
        <p:spPr>
          <a:xfrm>
            <a:off x="1761622" y="5303520"/>
            <a:ext cx="989075" cy="992123"/>
          </a:xfrm>
          <a:prstGeom prst="rect">
            <a:avLst/>
          </a:prstGeom>
        </p:spPr>
      </p:pic>
      <p:sp>
        <p:nvSpPr>
          <p:cNvPr id="63" name="object 63"/>
          <p:cNvSpPr txBox="1"/>
          <p:nvPr/>
        </p:nvSpPr>
        <p:spPr>
          <a:xfrm>
            <a:off x="2011056" y="5485889"/>
            <a:ext cx="2050414" cy="1109345"/>
          </a:xfrm>
          <a:prstGeom prst="rect">
            <a:avLst/>
          </a:prstGeom>
        </p:spPr>
        <p:txBody>
          <a:bodyPr vert="horz" wrap="square" lIns="0" tIns="12065" rIns="0" bIns="0" rtlCol="0">
            <a:spAutoFit/>
          </a:bodyPr>
          <a:lstStyle/>
          <a:p>
            <a:pPr marL="97790">
              <a:lnSpc>
                <a:spcPct val="100000"/>
              </a:lnSpc>
              <a:spcBef>
                <a:spcPts val="95"/>
              </a:spcBef>
              <a:tabLst>
                <a:tab pos="1274445" algn="l"/>
              </a:tabLst>
            </a:pPr>
            <a:r>
              <a:rPr sz="4000" b="1" spc="-50" dirty="0">
                <a:solidFill>
                  <a:srgbClr val="FFFFFF"/>
                </a:solidFill>
                <a:latin typeface="Arial"/>
                <a:cs typeface="Arial"/>
              </a:rPr>
              <a:t>1</a:t>
            </a:r>
            <a:r>
              <a:rPr sz="4000" dirty="0">
                <a:solidFill>
                  <a:srgbClr val="FFFFFF"/>
                </a:solidFill>
                <a:latin typeface="Times New Roman"/>
                <a:cs typeface="Times New Roman"/>
              </a:rPr>
              <a:t>	</a:t>
            </a:r>
            <a:r>
              <a:rPr sz="4000" b="1" spc="-25" dirty="0">
                <a:solidFill>
                  <a:srgbClr val="FFFFFF"/>
                </a:solidFill>
                <a:latin typeface="Arial"/>
                <a:cs typeface="Arial"/>
              </a:rPr>
              <a:t>25</a:t>
            </a:r>
            <a:endParaRPr sz="4000">
              <a:latin typeface="Arial"/>
              <a:cs typeface="Arial"/>
            </a:endParaRPr>
          </a:p>
          <a:p>
            <a:pPr marL="12700">
              <a:lnSpc>
                <a:spcPct val="100000"/>
              </a:lnSpc>
              <a:spcBef>
                <a:spcPts val="2295"/>
              </a:spcBef>
              <a:tabLst>
                <a:tab pos="1134110" algn="l"/>
              </a:tabLst>
            </a:pPr>
            <a:r>
              <a:rPr sz="1200" b="1" spc="-10" dirty="0">
                <a:solidFill>
                  <a:srgbClr val="235675"/>
                </a:solidFill>
                <a:latin typeface="Arial"/>
                <a:cs typeface="Arial"/>
              </a:rPr>
              <a:t>Музеи</a:t>
            </a:r>
            <a:r>
              <a:rPr sz="1200" dirty="0">
                <a:solidFill>
                  <a:srgbClr val="235675"/>
                </a:solidFill>
                <a:latin typeface="Times New Roman"/>
                <a:cs typeface="Times New Roman"/>
              </a:rPr>
              <a:t>	</a:t>
            </a:r>
            <a:r>
              <a:rPr sz="1200" b="1" spc="-10" dirty="0">
                <a:solidFill>
                  <a:srgbClr val="235675"/>
                </a:solidFill>
                <a:latin typeface="Arial"/>
                <a:cs typeface="Arial"/>
              </a:rPr>
              <a:t>Библиотеки</a:t>
            </a:r>
            <a:endParaRPr sz="1200">
              <a:latin typeface="Arial"/>
              <a:cs typeface="Arial"/>
            </a:endParaRPr>
          </a:p>
        </p:txBody>
      </p:sp>
      <p:sp>
        <p:nvSpPr>
          <p:cNvPr id="64" name="object 64"/>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28</a:t>
            </a:fld>
            <a:endParaRPr spc="-25" dirty="0"/>
          </a:p>
        </p:txBody>
      </p:sp>
      <p:pic>
        <p:nvPicPr>
          <p:cNvPr id="65" name="Рисунок 6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6550" y="0"/>
            <a:ext cx="7559161" cy="2517647"/>
          </a:xfrm>
          <a:prstGeom prst="rect">
            <a:avLst/>
          </a:prstGeom>
        </p:spPr>
      </p:pic>
      <p:pic>
        <p:nvPicPr>
          <p:cNvPr id="3" name="object 3"/>
          <p:cNvPicPr/>
          <p:nvPr/>
        </p:nvPicPr>
        <p:blipFill>
          <a:blip r:embed="rId3" cstate="print"/>
          <a:stretch>
            <a:fillRect/>
          </a:stretch>
        </p:blipFill>
        <p:spPr>
          <a:xfrm>
            <a:off x="3628521" y="155448"/>
            <a:ext cx="5497067" cy="768095"/>
          </a:xfrm>
          <a:prstGeom prst="rect">
            <a:avLst/>
          </a:prstGeom>
        </p:spPr>
      </p:pic>
      <p:sp>
        <p:nvSpPr>
          <p:cNvPr id="4" name="object 4"/>
          <p:cNvSpPr txBox="1"/>
          <p:nvPr/>
        </p:nvSpPr>
        <p:spPr>
          <a:xfrm>
            <a:off x="5860679" y="340867"/>
            <a:ext cx="1033780" cy="391160"/>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FFFFFF"/>
                </a:solidFill>
                <a:latin typeface="Microsoft Sans Serif"/>
                <a:cs typeface="Microsoft Sans Serif"/>
              </a:rPr>
              <a:t>Туризм</a:t>
            </a:r>
            <a:endParaRPr sz="2400">
              <a:latin typeface="Microsoft Sans Serif"/>
              <a:cs typeface="Microsoft Sans Serif"/>
            </a:endParaRPr>
          </a:p>
        </p:txBody>
      </p:sp>
      <p:sp>
        <p:nvSpPr>
          <p:cNvPr id="5" name="object 5"/>
          <p:cNvSpPr txBox="1"/>
          <p:nvPr/>
        </p:nvSpPr>
        <p:spPr>
          <a:xfrm>
            <a:off x="1796172" y="1282699"/>
            <a:ext cx="1061085" cy="1062355"/>
          </a:xfrm>
          <a:prstGeom prst="rect">
            <a:avLst/>
          </a:prstGeom>
        </p:spPr>
        <p:txBody>
          <a:bodyPr vert="horz" wrap="square" lIns="0" tIns="12700" rIns="0" bIns="0" rtlCol="0">
            <a:spAutoFit/>
          </a:bodyPr>
          <a:lstStyle/>
          <a:p>
            <a:pPr marR="84455" algn="ctr">
              <a:lnSpc>
                <a:spcPct val="100000"/>
              </a:lnSpc>
              <a:spcBef>
                <a:spcPts val="100"/>
              </a:spcBef>
            </a:pPr>
            <a:r>
              <a:rPr sz="3200" b="1" spc="-50" dirty="0">
                <a:solidFill>
                  <a:srgbClr val="FFFFFF"/>
                </a:solidFill>
                <a:latin typeface="Arial"/>
                <a:cs typeface="Arial"/>
              </a:rPr>
              <a:t>6</a:t>
            </a:r>
            <a:endParaRPr sz="3200">
              <a:latin typeface="Arial"/>
              <a:cs typeface="Arial"/>
            </a:endParaRPr>
          </a:p>
          <a:p>
            <a:pPr marL="269875" marR="5080" indent="-257810">
              <a:lnSpc>
                <a:spcPct val="100000"/>
              </a:lnSpc>
              <a:spcBef>
                <a:spcPts val="1680"/>
              </a:spcBef>
            </a:pPr>
            <a:r>
              <a:rPr sz="1100" b="1" spc="-10" dirty="0">
                <a:solidFill>
                  <a:srgbClr val="235675"/>
                </a:solidFill>
                <a:latin typeface="Arial"/>
                <a:cs typeface="Arial"/>
              </a:rPr>
              <a:t>Туристические</a:t>
            </a:r>
            <a:r>
              <a:rPr sz="1100" spc="-10" dirty="0">
                <a:solidFill>
                  <a:srgbClr val="235675"/>
                </a:solidFill>
                <a:latin typeface="Times New Roman"/>
                <a:cs typeface="Times New Roman"/>
              </a:rPr>
              <a:t> </a:t>
            </a:r>
            <a:r>
              <a:rPr sz="1100" b="1" spc="-10" dirty="0">
                <a:solidFill>
                  <a:srgbClr val="235675"/>
                </a:solidFill>
                <a:latin typeface="Arial"/>
                <a:cs typeface="Arial"/>
              </a:rPr>
              <a:t>фирмы</a:t>
            </a:r>
            <a:endParaRPr sz="1100">
              <a:latin typeface="Arial"/>
              <a:cs typeface="Arial"/>
            </a:endParaRPr>
          </a:p>
        </p:txBody>
      </p:sp>
      <p:sp>
        <p:nvSpPr>
          <p:cNvPr id="6" name="object 6"/>
          <p:cNvSpPr txBox="1"/>
          <p:nvPr/>
        </p:nvSpPr>
        <p:spPr>
          <a:xfrm>
            <a:off x="4526164" y="1987613"/>
            <a:ext cx="539115" cy="255904"/>
          </a:xfrm>
          <a:prstGeom prst="rect">
            <a:avLst/>
          </a:prstGeom>
        </p:spPr>
        <p:txBody>
          <a:bodyPr vert="horz" wrap="square" lIns="0" tIns="0" rIns="0" bIns="0" rtlCol="0">
            <a:spAutoFit/>
          </a:bodyPr>
          <a:lstStyle/>
          <a:p>
            <a:pPr>
              <a:lnSpc>
                <a:spcPts val="1989"/>
              </a:lnSpc>
            </a:pPr>
            <a:r>
              <a:rPr sz="1800" spc="-35" dirty="0">
                <a:latin typeface="Microsoft Sans Serif"/>
                <a:cs typeface="Microsoft Sans Serif"/>
              </a:rPr>
              <a:t>фото</a:t>
            </a:r>
            <a:endParaRPr sz="1800">
              <a:latin typeface="Microsoft Sans Serif"/>
              <a:cs typeface="Microsoft Sans Serif"/>
            </a:endParaRPr>
          </a:p>
        </p:txBody>
      </p:sp>
      <p:grpSp>
        <p:nvGrpSpPr>
          <p:cNvPr id="7" name="object 7"/>
          <p:cNvGrpSpPr/>
          <p:nvPr/>
        </p:nvGrpSpPr>
        <p:grpSpPr>
          <a:xfrm>
            <a:off x="2985394" y="1150619"/>
            <a:ext cx="5611495" cy="1367155"/>
            <a:chOff x="2985394" y="1150619"/>
            <a:chExt cx="5611495" cy="1367155"/>
          </a:xfrm>
        </p:grpSpPr>
        <p:pic>
          <p:nvPicPr>
            <p:cNvPr id="8" name="object 8"/>
            <p:cNvPicPr/>
            <p:nvPr/>
          </p:nvPicPr>
          <p:blipFill>
            <a:blip r:embed="rId4" cstate="print"/>
            <a:stretch>
              <a:fillRect/>
            </a:stretch>
          </p:blipFill>
          <p:spPr>
            <a:xfrm>
              <a:off x="3183514" y="1421891"/>
              <a:ext cx="2868167" cy="1095755"/>
            </a:xfrm>
            <a:prstGeom prst="rect">
              <a:avLst/>
            </a:prstGeom>
          </p:spPr>
        </p:pic>
        <p:sp>
          <p:nvSpPr>
            <p:cNvPr id="9" name="object 9"/>
            <p:cNvSpPr/>
            <p:nvPr/>
          </p:nvSpPr>
          <p:spPr>
            <a:xfrm>
              <a:off x="3145414" y="1383792"/>
              <a:ext cx="2944495" cy="1134110"/>
            </a:xfrm>
            <a:custGeom>
              <a:avLst/>
              <a:gdLst/>
              <a:ahLst/>
              <a:cxnLst/>
              <a:rect l="l" t="t" r="r" b="b"/>
              <a:pathLst>
                <a:path w="2944495" h="1134110">
                  <a:moveTo>
                    <a:pt x="2944367" y="1133855"/>
                  </a:moveTo>
                  <a:lnTo>
                    <a:pt x="2944367" y="318515"/>
                  </a:lnTo>
                  <a:lnTo>
                    <a:pt x="2942843" y="286511"/>
                  </a:lnTo>
                  <a:lnTo>
                    <a:pt x="2929127" y="224027"/>
                  </a:lnTo>
                  <a:lnTo>
                    <a:pt x="2904743" y="166115"/>
                  </a:lnTo>
                  <a:lnTo>
                    <a:pt x="2889503" y="141731"/>
                  </a:lnTo>
                  <a:lnTo>
                    <a:pt x="2889503" y="140207"/>
                  </a:lnTo>
                  <a:lnTo>
                    <a:pt x="2887979" y="138683"/>
                  </a:lnTo>
                  <a:lnTo>
                    <a:pt x="2851403" y="94487"/>
                  </a:lnTo>
                  <a:lnTo>
                    <a:pt x="2849879" y="92963"/>
                  </a:lnTo>
                  <a:lnTo>
                    <a:pt x="2805683" y="56387"/>
                  </a:lnTo>
                  <a:lnTo>
                    <a:pt x="2802635" y="53339"/>
                  </a:lnTo>
                  <a:lnTo>
                    <a:pt x="2776727" y="38099"/>
                  </a:lnTo>
                  <a:lnTo>
                    <a:pt x="2718815" y="13715"/>
                  </a:lnTo>
                  <a:lnTo>
                    <a:pt x="2656331" y="1523"/>
                  </a:lnTo>
                  <a:lnTo>
                    <a:pt x="316991" y="0"/>
                  </a:lnTo>
                  <a:lnTo>
                    <a:pt x="284987" y="1523"/>
                  </a:lnTo>
                  <a:lnTo>
                    <a:pt x="222503" y="15239"/>
                  </a:lnTo>
                  <a:lnTo>
                    <a:pt x="166115" y="38099"/>
                  </a:lnTo>
                  <a:lnTo>
                    <a:pt x="140207" y="53339"/>
                  </a:lnTo>
                  <a:lnTo>
                    <a:pt x="140207" y="54863"/>
                  </a:lnTo>
                  <a:lnTo>
                    <a:pt x="138683" y="54863"/>
                  </a:lnTo>
                  <a:lnTo>
                    <a:pt x="138683" y="56387"/>
                  </a:lnTo>
                  <a:lnTo>
                    <a:pt x="94487" y="92963"/>
                  </a:lnTo>
                  <a:lnTo>
                    <a:pt x="92963" y="92963"/>
                  </a:lnTo>
                  <a:lnTo>
                    <a:pt x="92963" y="94487"/>
                  </a:lnTo>
                  <a:lnTo>
                    <a:pt x="91439" y="94487"/>
                  </a:lnTo>
                  <a:lnTo>
                    <a:pt x="54863" y="138683"/>
                  </a:lnTo>
                  <a:lnTo>
                    <a:pt x="54863" y="140207"/>
                  </a:lnTo>
                  <a:lnTo>
                    <a:pt x="53339" y="140207"/>
                  </a:lnTo>
                  <a:lnTo>
                    <a:pt x="53339" y="141731"/>
                  </a:lnTo>
                  <a:lnTo>
                    <a:pt x="38099" y="167639"/>
                  </a:lnTo>
                  <a:lnTo>
                    <a:pt x="24383" y="196595"/>
                  </a:lnTo>
                  <a:lnTo>
                    <a:pt x="13715" y="225551"/>
                  </a:lnTo>
                  <a:lnTo>
                    <a:pt x="6095" y="256031"/>
                  </a:lnTo>
                  <a:lnTo>
                    <a:pt x="1523" y="288035"/>
                  </a:lnTo>
                  <a:lnTo>
                    <a:pt x="0" y="318515"/>
                  </a:lnTo>
                  <a:lnTo>
                    <a:pt x="0" y="1133855"/>
                  </a:lnTo>
                  <a:lnTo>
                    <a:pt x="38099" y="1133855"/>
                  </a:lnTo>
                  <a:lnTo>
                    <a:pt x="38099" y="318515"/>
                  </a:lnTo>
                  <a:lnTo>
                    <a:pt x="39623" y="289559"/>
                  </a:lnTo>
                  <a:lnTo>
                    <a:pt x="50291" y="234695"/>
                  </a:lnTo>
                  <a:lnTo>
                    <a:pt x="71627" y="184403"/>
                  </a:lnTo>
                  <a:lnTo>
                    <a:pt x="83819" y="166115"/>
                  </a:lnTo>
                  <a:lnTo>
                    <a:pt x="83819" y="163067"/>
                  </a:lnTo>
                  <a:lnTo>
                    <a:pt x="120395" y="118871"/>
                  </a:lnTo>
                  <a:lnTo>
                    <a:pt x="120395" y="120658"/>
                  </a:lnTo>
                  <a:lnTo>
                    <a:pt x="160019" y="87866"/>
                  </a:lnTo>
                  <a:lnTo>
                    <a:pt x="160019" y="86867"/>
                  </a:lnTo>
                  <a:lnTo>
                    <a:pt x="185927" y="71627"/>
                  </a:lnTo>
                  <a:lnTo>
                    <a:pt x="236219" y="50291"/>
                  </a:lnTo>
                  <a:lnTo>
                    <a:pt x="291083" y="39623"/>
                  </a:lnTo>
                  <a:lnTo>
                    <a:pt x="320039" y="38099"/>
                  </a:lnTo>
                  <a:lnTo>
                    <a:pt x="2625851" y="38099"/>
                  </a:lnTo>
                  <a:lnTo>
                    <a:pt x="2682239" y="44195"/>
                  </a:lnTo>
                  <a:lnTo>
                    <a:pt x="2735579" y="60959"/>
                  </a:lnTo>
                  <a:lnTo>
                    <a:pt x="2781299" y="85851"/>
                  </a:lnTo>
                  <a:lnTo>
                    <a:pt x="2781299" y="85343"/>
                  </a:lnTo>
                  <a:lnTo>
                    <a:pt x="2822447" y="119397"/>
                  </a:lnTo>
                  <a:lnTo>
                    <a:pt x="2822447" y="118871"/>
                  </a:lnTo>
                  <a:lnTo>
                    <a:pt x="2825495" y="121919"/>
                  </a:lnTo>
                  <a:lnTo>
                    <a:pt x="2825495" y="122554"/>
                  </a:lnTo>
                  <a:lnTo>
                    <a:pt x="2859023" y="163067"/>
                  </a:lnTo>
                  <a:lnTo>
                    <a:pt x="2859023" y="163982"/>
                  </a:lnTo>
                  <a:lnTo>
                    <a:pt x="2884931" y="210311"/>
                  </a:lnTo>
                  <a:lnTo>
                    <a:pt x="2900171" y="263651"/>
                  </a:lnTo>
                  <a:lnTo>
                    <a:pt x="2906267" y="320039"/>
                  </a:lnTo>
                  <a:lnTo>
                    <a:pt x="2906267" y="1133855"/>
                  </a:lnTo>
                  <a:lnTo>
                    <a:pt x="2944367" y="1133855"/>
                  </a:lnTo>
                  <a:close/>
                </a:path>
                <a:path w="2944495" h="1134110">
                  <a:moveTo>
                    <a:pt x="86867" y="161543"/>
                  </a:moveTo>
                  <a:lnTo>
                    <a:pt x="83819" y="163067"/>
                  </a:lnTo>
                  <a:lnTo>
                    <a:pt x="83819" y="166115"/>
                  </a:lnTo>
                  <a:lnTo>
                    <a:pt x="86867" y="161543"/>
                  </a:lnTo>
                  <a:close/>
                </a:path>
                <a:path w="2944495" h="1134110">
                  <a:moveTo>
                    <a:pt x="120395" y="120658"/>
                  </a:moveTo>
                  <a:lnTo>
                    <a:pt x="120395" y="118871"/>
                  </a:lnTo>
                  <a:lnTo>
                    <a:pt x="118871" y="121919"/>
                  </a:lnTo>
                  <a:lnTo>
                    <a:pt x="120395" y="120658"/>
                  </a:lnTo>
                  <a:close/>
                </a:path>
                <a:path w="2944495" h="1134110">
                  <a:moveTo>
                    <a:pt x="163067" y="85343"/>
                  </a:moveTo>
                  <a:lnTo>
                    <a:pt x="160019" y="86867"/>
                  </a:lnTo>
                  <a:lnTo>
                    <a:pt x="160019" y="87866"/>
                  </a:lnTo>
                  <a:lnTo>
                    <a:pt x="163067" y="85343"/>
                  </a:lnTo>
                  <a:close/>
                </a:path>
                <a:path w="2944495" h="1134110">
                  <a:moveTo>
                    <a:pt x="2782823" y="86867"/>
                  </a:moveTo>
                  <a:lnTo>
                    <a:pt x="2781299" y="85343"/>
                  </a:lnTo>
                  <a:lnTo>
                    <a:pt x="2781299" y="85851"/>
                  </a:lnTo>
                  <a:lnTo>
                    <a:pt x="2782823" y="86867"/>
                  </a:lnTo>
                  <a:close/>
                </a:path>
                <a:path w="2944495" h="1134110">
                  <a:moveTo>
                    <a:pt x="2825495" y="121919"/>
                  </a:moveTo>
                  <a:lnTo>
                    <a:pt x="2822447" y="118871"/>
                  </a:lnTo>
                  <a:lnTo>
                    <a:pt x="2823828" y="120539"/>
                  </a:lnTo>
                  <a:lnTo>
                    <a:pt x="2825495" y="121919"/>
                  </a:lnTo>
                  <a:close/>
                </a:path>
                <a:path w="2944495" h="1134110">
                  <a:moveTo>
                    <a:pt x="2823828" y="120539"/>
                  </a:moveTo>
                  <a:lnTo>
                    <a:pt x="2822447" y="118871"/>
                  </a:lnTo>
                  <a:lnTo>
                    <a:pt x="2822447" y="119397"/>
                  </a:lnTo>
                  <a:lnTo>
                    <a:pt x="2823828" y="120539"/>
                  </a:lnTo>
                  <a:close/>
                </a:path>
                <a:path w="2944495" h="1134110">
                  <a:moveTo>
                    <a:pt x="2825495" y="122554"/>
                  </a:moveTo>
                  <a:lnTo>
                    <a:pt x="2825495" y="121919"/>
                  </a:lnTo>
                  <a:lnTo>
                    <a:pt x="2823828" y="120539"/>
                  </a:lnTo>
                  <a:lnTo>
                    <a:pt x="2825495" y="122554"/>
                  </a:lnTo>
                  <a:close/>
                </a:path>
                <a:path w="2944495" h="1134110">
                  <a:moveTo>
                    <a:pt x="2859023" y="163982"/>
                  </a:moveTo>
                  <a:lnTo>
                    <a:pt x="2859023" y="163067"/>
                  </a:lnTo>
                  <a:lnTo>
                    <a:pt x="2857499" y="161543"/>
                  </a:lnTo>
                  <a:lnTo>
                    <a:pt x="2859023" y="163982"/>
                  </a:lnTo>
                  <a:close/>
                </a:path>
              </a:pathLst>
            </a:custGeom>
            <a:solidFill>
              <a:srgbClr val="7BD9E0"/>
            </a:solidFill>
          </p:spPr>
          <p:txBody>
            <a:bodyPr wrap="square" lIns="0" tIns="0" rIns="0" bIns="0" rtlCol="0"/>
            <a:lstStyle/>
            <a:p>
              <a:endParaRPr/>
            </a:p>
          </p:txBody>
        </p:sp>
        <p:pic>
          <p:nvPicPr>
            <p:cNvPr id="10" name="object 10"/>
            <p:cNvPicPr/>
            <p:nvPr/>
          </p:nvPicPr>
          <p:blipFill>
            <a:blip r:embed="rId5" cstate="print"/>
            <a:stretch>
              <a:fillRect/>
            </a:stretch>
          </p:blipFill>
          <p:spPr>
            <a:xfrm>
              <a:off x="5698114" y="1985772"/>
              <a:ext cx="2860547" cy="531875"/>
            </a:xfrm>
            <a:prstGeom prst="rect">
              <a:avLst/>
            </a:prstGeom>
          </p:spPr>
        </p:pic>
        <p:sp>
          <p:nvSpPr>
            <p:cNvPr id="11" name="object 11"/>
            <p:cNvSpPr/>
            <p:nvPr/>
          </p:nvSpPr>
          <p:spPr>
            <a:xfrm>
              <a:off x="5660014" y="1947672"/>
              <a:ext cx="2936875" cy="570230"/>
            </a:xfrm>
            <a:custGeom>
              <a:avLst/>
              <a:gdLst/>
              <a:ahLst/>
              <a:cxnLst/>
              <a:rect l="l" t="t" r="r" b="b"/>
              <a:pathLst>
                <a:path w="2936875" h="570230">
                  <a:moveTo>
                    <a:pt x="2936747" y="569975"/>
                  </a:moveTo>
                  <a:lnTo>
                    <a:pt x="2936747" y="353567"/>
                  </a:lnTo>
                  <a:lnTo>
                    <a:pt x="2935223" y="316991"/>
                  </a:lnTo>
                  <a:lnTo>
                    <a:pt x="2919983" y="248411"/>
                  </a:lnTo>
                  <a:lnTo>
                    <a:pt x="2894075" y="184403"/>
                  </a:lnTo>
                  <a:lnTo>
                    <a:pt x="2875787" y="156971"/>
                  </a:lnTo>
                  <a:lnTo>
                    <a:pt x="2875787" y="155447"/>
                  </a:lnTo>
                  <a:lnTo>
                    <a:pt x="2874263" y="155447"/>
                  </a:lnTo>
                  <a:lnTo>
                    <a:pt x="2834639" y="105155"/>
                  </a:lnTo>
                  <a:lnTo>
                    <a:pt x="2833115" y="105155"/>
                  </a:lnTo>
                  <a:lnTo>
                    <a:pt x="2833115" y="103631"/>
                  </a:lnTo>
                  <a:lnTo>
                    <a:pt x="2831591" y="102107"/>
                  </a:lnTo>
                  <a:lnTo>
                    <a:pt x="2779775" y="60959"/>
                  </a:lnTo>
                  <a:lnTo>
                    <a:pt x="2720339" y="28955"/>
                  </a:lnTo>
                  <a:lnTo>
                    <a:pt x="2653283" y="7619"/>
                  </a:lnTo>
                  <a:lnTo>
                    <a:pt x="2583179" y="0"/>
                  </a:lnTo>
                  <a:lnTo>
                    <a:pt x="352043" y="0"/>
                  </a:lnTo>
                  <a:lnTo>
                    <a:pt x="281939" y="7619"/>
                  </a:lnTo>
                  <a:lnTo>
                    <a:pt x="214883" y="28955"/>
                  </a:lnTo>
                  <a:lnTo>
                    <a:pt x="155447" y="60959"/>
                  </a:lnTo>
                  <a:lnTo>
                    <a:pt x="153923" y="62483"/>
                  </a:lnTo>
                  <a:lnTo>
                    <a:pt x="105155" y="102107"/>
                  </a:lnTo>
                  <a:lnTo>
                    <a:pt x="102107" y="105155"/>
                  </a:lnTo>
                  <a:lnTo>
                    <a:pt x="60959" y="155447"/>
                  </a:lnTo>
                  <a:lnTo>
                    <a:pt x="60959" y="156971"/>
                  </a:lnTo>
                  <a:lnTo>
                    <a:pt x="59435" y="156971"/>
                  </a:lnTo>
                  <a:lnTo>
                    <a:pt x="27431" y="217931"/>
                  </a:lnTo>
                  <a:lnTo>
                    <a:pt x="6095" y="284987"/>
                  </a:lnTo>
                  <a:lnTo>
                    <a:pt x="0" y="353567"/>
                  </a:lnTo>
                  <a:lnTo>
                    <a:pt x="0" y="569975"/>
                  </a:lnTo>
                  <a:lnTo>
                    <a:pt x="38099" y="569975"/>
                  </a:lnTo>
                  <a:lnTo>
                    <a:pt x="38099" y="353567"/>
                  </a:lnTo>
                  <a:lnTo>
                    <a:pt x="39623" y="321563"/>
                  </a:lnTo>
                  <a:lnTo>
                    <a:pt x="51815" y="260603"/>
                  </a:lnTo>
                  <a:lnTo>
                    <a:pt x="76199" y="202691"/>
                  </a:lnTo>
                  <a:lnTo>
                    <a:pt x="91439" y="179139"/>
                  </a:lnTo>
                  <a:lnTo>
                    <a:pt x="91439" y="178307"/>
                  </a:lnTo>
                  <a:lnTo>
                    <a:pt x="131063" y="129539"/>
                  </a:lnTo>
                  <a:lnTo>
                    <a:pt x="131063" y="131302"/>
                  </a:lnTo>
                  <a:lnTo>
                    <a:pt x="175259" y="94011"/>
                  </a:lnTo>
                  <a:lnTo>
                    <a:pt x="175259" y="92963"/>
                  </a:lnTo>
                  <a:lnTo>
                    <a:pt x="204215" y="76199"/>
                  </a:lnTo>
                  <a:lnTo>
                    <a:pt x="260603" y="53339"/>
                  </a:lnTo>
                  <a:lnTo>
                    <a:pt x="323087" y="39623"/>
                  </a:lnTo>
                  <a:lnTo>
                    <a:pt x="2583179" y="38099"/>
                  </a:lnTo>
                  <a:lnTo>
                    <a:pt x="2616707" y="39623"/>
                  </a:lnTo>
                  <a:lnTo>
                    <a:pt x="2677667" y="53339"/>
                  </a:lnTo>
                  <a:lnTo>
                    <a:pt x="2734055" y="77723"/>
                  </a:lnTo>
                  <a:lnTo>
                    <a:pt x="2804159" y="130031"/>
                  </a:lnTo>
                  <a:lnTo>
                    <a:pt x="2804159" y="129539"/>
                  </a:lnTo>
                  <a:lnTo>
                    <a:pt x="2807207" y="132587"/>
                  </a:lnTo>
                  <a:lnTo>
                    <a:pt x="2807207" y="133152"/>
                  </a:lnTo>
                  <a:lnTo>
                    <a:pt x="2845307" y="178307"/>
                  </a:lnTo>
                  <a:lnTo>
                    <a:pt x="2845307" y="179277"/>
                  </a:lnTo>
                  <a:lnTo>
                    <a:pt x="2860547" y="204215"/>
                  </a:lnTo>
                  <a:lnTo>
                    <a:pt x="2874263" y="233171"/>
                  </a:lnTo>
                  <a:lnTo>
                    <a:pt x="2884931" y="262127"/>
                  </a:lnTo>
                  <a:lnTo>
                    <a:pt x="2892551" y="292607"/>
                  </a:lnTo>
                  <a:lnTo>
                    <a:pt x="2897123" y="323087"/>
                  </a:lnTo>
                  <a:lnTo>
                    <a:pt x="2898647" y="355091"/>
                  </a:lnTo>
                  <a:lnTo>
                    <a:pt x="2898647" y="569975"/>
                  </a:lnTo>
                  <a:lnTo>
                    <a:pt x="2936747" y="569975"/>
                  </a:lnTo>
                  <a:close/>
                </a:path>
                <a:path w="2936875" h="570230">
                  <a:moveTo>
                    <a:pt x="92963" y="176783"/>
                  </a:moveTo>
                  <a:lnTo>
                    <a:pt x="91439" y="178307"/>
                  </a:lnTo>
                  <a:lnTo>
                    <a:pt x="91439" y="179139"/>
                  </a:lnTo>
                  <a:lnTo>
                    <a:pt x="92963" y="176783"/>
                  </a:lnTo>
                  <a:close/>
                </a:path>
                <a:path w="2936875" h="570230">
                  <a:moveTo>
                    <a:pt x="131063" y="131302"/>
                  </a:moveTo>
                  <a:lnTo>
                    <a:pt x="131063" y="129539"/>
                  </a:lnTo>
                  <a:lnTo>
                    <a:pt x="129539" y="132587"/>
                  </a:lnTo>
                  <a:lnTo>
                    <a:pt x="131063" y="131302"/>
                  </a:lnTo>
                  <a:close/>
                </a:path>
                <a:path w="2936875" h="570230">
                  <a:moveTo>
                    <a:pt x="178307" y="91439"/>
                  </a:moveTo>
                  <a:lnTo>
                    <a:pt x="175259" y="92963"/>
                  </a:lnTo>
                  <a:lnTo>
                    <a:pt x="175259" y="94011"/>
                  </a:lnTo>
                  <a:lnTo>
                    <a:pt x="178307" y="91439"/>
                  </a:lnTo>
                  <a:close/>
                </a:path>
                <a:path w="2936875" h="570230">
                  <a:moveTo>
                    <a:pt x="2807207" y="132587"/>
                  </a:moveTo>
                  <a:lnTo>
                    <a:pt x="2804159" y="129539"/>
                  </a:lnTo>
                  <a:lnTo>
                    <a:pt x="2805578" y="131221"/>
                  </a:lnTo>
                  <a:lnTo>
                    <a:pt x="2807207" y="132587"/>
                  </a:lnTo>
                  <a:close/>
                </a:path>
                <a:path w="2936875" h="570230">
                  <a:moveTo>
                    <a:pt x="2805578" y="131221"/>
                  </a:moveTo>
                  <a:lnTo>
                    <a:pt x="2804159" y="129539"/>
                  </a:lnTo>
                  <a:lnTo>
                    <a:pt x="2804159" y="130031"/>
                  </a:lnTo>
                  <a:lnTo>
                    <a:pt x="2805578" y="131221"/>
                  </a:lnTo>
                  <a:close/>
                </a:path>
                <a:path w="2936875" h="570230">
                  <a:moveTo>
                    <a:pt x="2807207" y="133152"/>
                  </a:moveTo>
                  <a:lnTo>
                    <a:pt x="2807207" y="132587"/>
                  </a:lnTo>
                  <a:lnTo>
                    <a:pt x="2805578" y="131221"/>
                  </a:lnTo>
                  <a:lnTo>
                    <a:pt x="2807207" y="133152"/>
                  </a:lnTo>
                  <a:close/>
                </a:path>
                <a:path w="2936875" h="570230">
                  <a:moveTo>
                    <a:pt x="2845307" y="179277"/>
                  </a:moveTo>
                  <a:lnTo>
                    <a:pt x="2845307" y="178307"/>
                  </a:lnTo>
                  <a:lnTo>
                    <a:pt x="2843783" y="176783"/>
                  </a:lnTo>
                  <a:lnTo>
                    <a:pt x="2845307" y="179277"/>
                  </a:lnTo>
                  <a:close/>
                </a:path>
              </a:pathLst>
            </a:custGeom>
            <a:solidFill>
              <a:srgbClr val="7BD9E0"/>
            </a:solidFill>
          </p:spPr>
          <p:txBody>
            <a:bodyPr wrap="square" lIns="0" tIns="0" rIns="0" bIns="0" rtlCol="0"/>
            <a:lstStyle/>
            <a:p>
              <a:endParaRPr/>
            </a:p>
          </p:txBody>
        </p:sp>
        <p:pic>
          <p:nvPicPr>
            <p:cNvPr id="12" name="object 12"/>
            <p:cNvPicPr/>
            <p:nvPr/>
          </p:nvPicPr>
          <p:blipFill>
            <a:blip r:embed="rId6" cstate="print"/>
            <a:stretch>
              <a:fillRect/>
            </a:stretch>
          </p:blipFill>
          <p:spPr>
            <a:xfrm>
              <a:off x="2985394" y="1150619"/>
              <a:ext cx="2314955" cy="480060"/>
            </a:xfrm>
            <a:prstGeom prst="rect">
              <a:avLst/>
            </a:prstGeom>
          </p:spPr>
        </p:pic>
      </p:grpSp>
      <p:sp>
        <p:nvSpPr>
          <p:cNvPr id="13" name="object 13"/>
          <p:cNvSpPr txBox="1"/>
          <p:nvPr/>
        </p:nvSpPr>
        <p:spPr>
          <a:xfrm>
            <a:off x="2449968" y="183896"/>
            <a:ext cx="1146549"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4" name="object 14"/>
          <p:cNvGrpSpPr/>
          <p:nvPr/>
        </p:nvGrpSpPr>
        <p:grpSpPr>
          <a:xfrm>
            <a:off x="1711330" y="178307"/>
            <a:ext cx="589915" cy="668020"/>
            <a:chOff x="1711330" y="178307"/>
            <a:chExt cx="589915" cy="668020"/>
          </a:xfrm>
        </p:grpSpPr>
        <p:pic>
          <p:nvPicPr>
            <p:cNvPr id="15" name="object 15"/>
            <p:cNvPicPr/>
            <p:nvPr/>
          </p:nvPicPr>
          <p:blipFill>
            <a:blip r:embed="rId7" cstate="print"/>
            <a:stretch>
              <a:fillRect/>
            </a:stretch>
          </p:blipFill>
          <p:spPr>
            <a:xfrm>
              <a:off x="1894210" y="178307"/>
              <a:ext cx="219456" cy="59436"/>
            </a:xfrm>
            <a:prstGeom prst="rect">
              <a:avLst/>
            </a:prstGeom>
          </p:spPr>
        </p:pic>
        <p:sp>
          <p:nvSpPr>
            <p:cNvPr id="16" name="object 16"/>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7" name="object 17"/>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8" name="object 18"/>
            <p:cNvPicPr/>
            <p:nvPr/>
          </p:nvPicPr>
          <p:blipFill>
            <a:blip r:embed="rId8" cstate="print"/>
            <a:stretch>
              <a:fillRect/>
            </a:stretch>
          </p:blipFill>
          <p:spPr>
            <a:xfrm>
              <a:off x="1866778" y="233172"/>
              <a:ext cx="283463" cy="146304"/>
            </a:xfrm>
            <a:prstGeom prst="rect">
              <a:avLst/>
            </a:prstGeom>
          </p:spPr>
        </p:pic>
        <p:sp>
          <p:nvSpPr>
            <p:cNvPr id="19" name="object 19"/>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0" name="object 20"/>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1" name="object 21"/>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2" name="object 22"/>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3" name="object 23"/>
            <p:cNvPicPr/>
            <p:nvPr/>
          </p:nvPicPr>
          <p:blipFill>
            <a:blip r:embed="rId9" cstate="print"/>
            <a:stretch>
              <a:fillRect/>
            </a:stretch>
          </p:blipFill>
          <p:spPr>
            <a:xfrm>
              <a:off x="1761622" y="379476"/>
              <a:ext cx="502920" cy="73152"/>
            </a:xfrm>
            <a:prstGeom prst="rect">
              <a:avLst/>
            </a:prstGeom>
          </p:spPr>
        </p:pic>
        <p:sp>
          <p:nvSpPr>
            <p:cNvPr id="24" name="object 24"/>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5" name="object 25"/>
            <p:cNvPicPr/>
            <p:nvPr/>
          </p:nvPicPr>
          <p:blipFill>
            <a:blip r:embed="rId10" cstate="print"/>
            <a:stretch>
              <a:fillRect/>
            </a:stretch>
          </p:blipFill>
          <p:spPr>
            <a:xfrm>
              <a:off x="1711330" y="452628"/>
              <a:ext cx="589788" cy="329184"/>
            </a:xfrm>
            <a:prstGeom prst="rect">
              <a:avLst/>
            </a:prstGeom>
          </p:spPr>
        </p:pic>
        <p:pic>
          <p:nvPicPr>
            <p:cNvPr id="26" name="object 26"/>
            <p:cNvPicPr/>
            <p:nvPr/>
          </p:nvPicPr>
          <p:blipFill>
            <a:blip r:embed="rId11" cstate="print"/>
            <a:stretch>
              <a:fillRect/>
            </a:stretch>
          </p:blipFill>
          <p:spPr>
            <a:xfrm>
              <a:off x="1738762" y="777239"/>
              <a:ext cx="557784" cy="36576"/>
            </a:xfrm>
            <a:prstGeom prst="rect">
              <a:avLst/>
            </a:prstGeom>
          </p:spPr>
        </p:pic>
        <p:sp>
          <p:nvSpPr>
            <p:cNvPr id="27" name="object 27"/>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8" name="object 28"/>
            <p:cNvPicPr/>
            <p:nvPr/>
          </p:nvPicPr>
          <p:blipFill>
            <a:blip r:embed="rId12" cstate="print"/>
            <a:stretch>
              <a:fillRect/>
            </a:stretch>
          </p:blipFill>
          <p:spPr>
            <a:xfrm>
              <a:off x="2090806" y="809244"/>
              <a:ext cx="187451" cy="9144"/>
            </a:xfrm>
            <a:prstGeom prst="rect">
              <a:avLst/>
            </a:prstGeom>
          </p:spPr>
        </p:pic>
        <p:sp>
          <p:nvSpPr>
            <p:cNvPr id="29" name="object 29"/>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0" name="object 30"/>
            <p:cNvPicPr/>
            <p:nvPr/>
          </p:nvPicPr>
          <p:blipFill>
            <a:blip r:embed="rId13" cstate="print"/>
            <a:stretch>
              <a:fillRect/>
            </a:stretch>
          </p:blipFill>
          <p:spPr>
            <a:xfrm>
              <a:off x="1779910" y="809244"/>
              <a:ext cx="274319" cy="22860"/>
            </a:xfrm>
            <a:prstGeom prst="rect">
              <a:avLst/>
            </a:prstGeom>
          </p:spPr>
        </p:pic>
        <p:pic>
          <p:nvPicPr>
            <p:cNvPr id="31" name="object 31"/>
            <p:cNvPicPr/>
            <p:nvPr/>
          </p:nvPicPr>
          <p:blipFill>
            <a:blip r:embed="rId14" cstate="print"/>
            <a:stretch>
              <a:fillRect/>
            </a:stretch>
          </p:blipFill>
          <p:spPr>
            <a:xfrm>
              <a:off x="1971934" y="818388"/>
              <a:ext cx="292608" cy="13716"/>
            </a:xfrm>
            <a:prstGeom prst="rect">
              <a:avLst/>
            </a:prstGeom>
          </p:spPr>
        </p:pic>
        <p:pic>
          <p:nvPicPr>
            <p:cNvPr id="32" name="object 32"/>
            <p:cNvPicPr/>
            <p:nvPr/>
          </p:nvPicPr>
          <p:blipFill>
            <a:blip r:embed="rId15" cstate="print"/>
            <a:stretch>
              <a:fillRect/>
            </a:stretch>
          </p:blipFill>
          <p:spPr>
            <a:xfrm>
              <a:off x="1802770" y="832103"/>
              <a:ext cx="13716" cy="4572"/>
            </a:xfrm>
            <a:prstGeom prst="rect">
              <a:avLst/>
            </a:prstGeom>
          </p:spPr>
        </p:pic>
        <p:pic>
          <p:nvPicPr>
            <p:cNvPr id="33" name="object 33"/>
            <p:cNvPicPr/>
            <p:nvPr/>
          </p:nvPicPr>
          <p:blipFill>
            <a:blip r:embed="rId16" cstate="print"/>
            <a:stretch>
              <a:fillRect/>
            </a:stretch>
          </p:blipFill>
          <p:spPr>
            <a:xfrm>
              <a:off x="1912498" y="827531"/>
              <a:ext cx="73152" cy="9144"/>
            </a:xfrm>
            <a:prstGeom prst="rect">
              <a:avLst/>
            </a:prstGeom>
          </p:spPr>
        </p:pic>
        <p:pic>
          <p:nvPicPr>
            <p:cNvPr id="34" name="object 34"/>
            <p:cNvPicPr/>
            <p:nvPr/>
          </p:nvPicPr>
          <p:blipFill>
            <a:blip r:embed="rId17" cstate="print"/>
            <a:stretch>
              <a:fillRect/>
            </a:stretch>
          </p:blipFill>
          <p:spPr>
            <a:xfrm>
              <a:off x="2122810" y="827531"/>
              <a:ext cx="86868" cy="13716"/>
            </a:xfrm>
            <a:prstGeom prst="rect">
              <a:avLst/>
            </a:prstGeom>
          </p:spPr>
        </p:pic>
        <p:pic>
          <p:nvPicPr>
            <p:cNvPr id="35" name="object 35"/>
            <p:cNvPicPr/>
            <p:nvPr/>
          </p:nvPicPr>
          <p:blipFill>
            <a:blip r:embed="rId18" cstate="print"/>
            <a:stretch>
              <a:fillRect/>
            </a:stretch>
          </p:blipFill>
          <p:spPr>
            <a:xfrm>
              <a:off x="2045086" y="827531"/>
              <a:ext cx="64008" cy="9144"/>
            </a:xfrm>
            <a:prstGeom prst="rect">
              <a:avLst/>
            </a:prstGeom>
          </p:spPr>
        </p:pic>
        <p:pic>
          <p:nvPicPr>
            <p:cNvPr id="36" name="object 36"/>
            <p:cNvPicPr/>
            <p:nvPr/>
          </p:nvPicPr>
          <p:blipFill>
            <a:blip r:embed="rId19" cstate="print"/>
            <a:stretch>
              <a:fillRect/>
            </a:stretch>
          </p:blipFill>
          <p:spPr>
            <a:xfrm>
              <a:off x="1825630" y="832103"/>
              <a:ext cx="77723" cy="9144"/>
            </a:xfrm>
            <a:prstGeom prst="rect">
              <a:avLst/>
            </a:prstGeom>
          </p:spPr>
        </p:pic>
        <p:sp>
          <p:nvSpPr>
            <p:cNvPr id="37" name="object 37"/>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8" name="object 38"/>
          <p:cNvSpPr txBox="1"/>
          <p:nvPr/>
        </p:nvSpPr>
        <p:spPr>
          <a:xfrm>
            <a:off x="3362844" y="1195831"/>
            <a:ext cx="1414780" cy="391160"/>
          </a:xfrm>
          <a:prstGeom prst="rect">
            <a:avLst/>
          </a:prstGeom>
        </p:spPr>
        <p:txBody>
          <a:bodyPr vert="horz" wrap="square" lIns="0" tIns="12700" rIns="0" bIns="0" rtlCol="0">
            <a:spAutoFit/>
          </a:bodyPr>
          <a:lstStyle/>
          <a:p>
            <a:pPr marL="12700" marR="5080" indent="20955">
              <a:lnSpc>
                <a:spcPct val="100000"/>
              </a:lnSpc>
              <a:spcBef>
                <a:spcPts val="100"/>
              </a:spcBef>
            </a:pPr>
            <a:r>
              <a:rPr sz="1200" b="1" dirty="0">
                <a:solidFill>
                  <a:srgbClr val="FFFFFF"/>
                </a:solidFill>
                <a:latin typeface="Arial"/>
                <a:cs typeface="Arial"/>
              </a:rPr>
              <a:t>Монумент</a:t>
            </a:r>
            <a:r>
              <a:rPr sz="1200" spc="-45" dirty="0">
                <a:solidFill>
                  <a:srgbClr val="FFFFFF"/>
                </a:solidFill>
                <a:latin typeface="Times New Roman"/>
                <a:cs typeface="Times New Roman"/>
              </a:rPr>
              <a:t> </a:t>
            </a:r>
            <a:r>
              <a:rPr sz="1200" b="1" spc="-10" dirty="0">
                <a:solidFill>
                  <a:srgbClr val="FFFFFF"/>
                </a:solidFill>
                <a:latin typeface="Arial"/>
                <a:cs typeface="Arial"/>
              </a:rPr>
              <a:t>Героям</a:t>
            </a:r>
            <a:r>
              <a:rPr sz="1200" spc="-10" dirty="0">
                <a:solidFill>
                  <a:srgbClr val="FFFFFF"/>
                </a:solidFill>
                <a:latin typeface="Times New Roman"/>
                <a:cs typeface="Times New Roman"/>
              </a:rPr>
              <a:t> </a:t>
            </a:r>
            <a:r>
              <a:rPr sz="1200" b="1" spc="-10" dirty="0">
                <a:solidFill>
                  <a:srgbClr val="FFFFFF"/>
                </a:solidFill>
                <a:latin typeface="Arial"/>
                <a:cs typeface="Arial"/>
              </a:rPr>
              <a:t>Советского</a:t>
            </a:r>
            <a:r>
              <a:rPr sz="1200" spc="-15" dirty="0">
                <a:solidFill>
                  <a:srgbClr val="FFFFFF"/>
                </a:solidFill>
                <a:latin typeface="Times New Roman"/>
                <a:cs typeface="Times New Roman"/>
              </a:rPr>
              <a:t> </a:t>
            </a:r>
            <a:r>
              <a:rPr sz="1200" b="1" spc="-20" dirty="0">
                <a:solidFill>
                  <a:srgbClr val="FFFFFF"/>
                </a:solidFill>
                <a:latin typeface="Arial"/>
                <a:cs typeface="Arial"/>
              </a:rPr>
              <a:t>Союза</a:t>
            </a:r>
            <a:endParaRPr sz="1200">
              <a:latin typeface="Arial"/>
              <a:cs typeface="Arial"/>
            </a:endParaRPr>
          </a:p>
        </p:txBody>
      </p:sp>
      <p:pic>
        <p:nvPicPr>
          <p:cNvPr id="39" name="object 39"/>
          <p:cNvPicPr/>
          <p:nvPr/>
        </p:nvPicPr>
        <p:blipFill>
          <a:blip r:embed="rId20" cstate="print"/>
          <a:stretch>
            <a:fillRect/>
          </a:stretch>
        </p:blipFill>
        <p:spPr>
          <a:xfrm>
            <a:off x="6402202" y="1638300"/>
            <a:ext cx="2612135" cy="493775"/>
          </a:xfrm>
          <a:prstGeom prst="rect">
            <a:avLst/>
          </a:prstGeom>
        </p:spPr>
      </p:pic>
      <p:sp>
        <p:nvSpPr>
          <p:cNvPr id="40" name="object 40"/>
          <p:cNvSpPr txBox="1"/>
          <p:nvPr/>
        </p:nvSpPr>
        <p:spPr>
          <a:xfrm>
            <a:off x="6715642" y="1756663"/>
            <a:ext cx="2080260" cy="208279"/>
          </a:xfrm>
          <a:prstGeom prst="rect">
            <a:avLst/>
          </a:prstGeom>
        </p:spPr>
        <p:txBody>
          <a:bodyPr vert="horz" wrap="square" lIns="0" tIns="12700" rIns="0" bIns="0" rtlCol="0">
            <a:spAutoFit/>
          </a:bodyPr>
          <a:lstStyle/>
          <a:p>
            <a:pPr marL="12700">
              <a:lnSpc>
                <a:spcPct val="100000"/>
              </a:lnSpc>
              <a:spcBef>
                <a:spcPts val="100"/>
              </a:spcBef>
            </a:pPr>
            <a:r>
              <a:rPr sz="1200" b="1" spc="-20" dirty="0">
                <a:solidFill>
                  <a:srgbClr val="FFFFFF"/>
                </a:solidFill>
                <a:latin typeface="Arial"/>
                <a:cs typeface="Arial"/>
              </a:rPr>
              <a:t>Свято-</a:t>
            </a:r>
            <a:r>
              <a:rPr sz="1200" b="1" dirty="0">
                <a:solidFill>
                  <a:srgbClr val="FFFFFF"/>
                </a:solidFill>
                <a:latin typeface="Arial"/>
                <a:cs typeface="Arial"/>
              </a:rPr>
              <a:t>Владимирский</a:t>
            </a:r>
            <a:r>
              <a:rPr sz="1200" spc="25" dirty="0">
                <a:solidFill>
                  <a:srgbClr val="FFFFFF"/>
                </a:solidFill>
                <a:latin typeface="Times New Roman"/>
                <a:cs typeface="Times New Roman"/>
              </a:rPr>
              <a:t> </a:t>
            </a:r>
            <a:r>
              <a:rPr sz="1200" b="1" spc="-20" dirty="0">
                <a:solidFill>
                  <a:srgbClr val="FFFFFF"/>
                </a:solidFill>
                <a:latin typeface="Arial"/>
                <a:cs typeface="Arial"/>
              </a:rPr>
              <a:t>храм</a:t>
            </a:r>
            <a:endParaRPr sz="1200">
              <a:latin typeface="Arial"/>
              <a:cs typeface="Arial"/>
            </a:endParaRPr>
          </a:p>
        </p:txBody>
      </p:sp>
      <p:pic>
        <p:nvPicPr>
          <p:cNvPr id="41" name="object 41"/>
          <p:cNvPicPr/>
          <p:nvPr/>
        </p:nvPicPr>
        <p:blipFill>
          <a:blip r:embed="rId21" cstate="print"/>
          <a:stretch>
            <a:fillRect/>
          </a:stretch>
        </p:blipFill>
        <p:spPr>
          <a:xfrm>
            <a:off x="1566550" y="2517647"/>
            <a:ext cx="7559039" cy="2519171"/>
          </a:xfrm>
          <a:prstGeom prst="rect">
            <a:avLst/>
          </a:prstGeom>
        </p:spPr>
      </p:pic>
      <p:sp>
        <p:nvSpPr>
          <p:cNvPr id="42" name="object 42"/>
          <p:cNvSpPr txBox="1"/>
          <p:nvPr/>
        </p:nvSpPr>
        <p:spPr>
          <a:xfrm>
            <a:off x="1812937" y="2607054"/>
            <a:ext cx="889000" cy="1052195"/>
          </a:xfrm>
          <a:prstGeom prst="rect">
            <a:avLst/>
          </a:prstGeom>
        </p:spPr>
        <p:txBody>
          <a:bodyPr vert="horz" wrap="square" lIns="0" tIns="12065" rIns="0" bIns="0" rtlCol="0">
            <a:spAutoFit/>
          </a:bodyPr>
          <a:lstStyle/>
          <a:p>
            <a:pPr marL="294005">
              <a:lnSpc>
                <a:spcPct val="100000"/>
              </a:lnSpc>
              <a:spcBef>
                <a:spcPts val="95"/>
              </a:spcBef>
            </a:pPr>
            <a:r>
              <a:rPr lang="ru-RU" sz="2800" b="1" spc="-25" dirty="0">
                <a:solidFill>
                  <a:srgbClr val="FFFFFF"/>
                </a:solidFill>
                <a:latin typeface="Arial"/>
                <a:cs typeface="Arial"/>
              </a:rPr>
              <a:t>8</a:t>
            </a:r>
            <a:endParaRPr sz="2800" dirty="0">
              <a:latin typeface="Arial"/>
              <a:cs typeface="Arial"/>
            </a:endParaRPr>
          </a:p>
          <a:p>
            <a:pPr marL="12700" marR="5080" indent="100330">
              <a:lnSpc>
                <a:spcPct val="100000"/>
              </a:lnSpc>
              <a:spcBef>
                <a:spcPts val="2085"/>
              </a:spcBef>
            </a:pPr>
            <a:r>
              <a:rPr sz="1100" b="1" spc="-10" dirty="0">
                <a:solidFill>
                  <a:srgbClr val="235675"/>
                </a:solidFill>
                <a:latin typeface="Arial"/>
                <a:cs typeface="Arial"/>
              </a:rPr>
              <a:t>Средства</a:t>
            </a:r>
            <a:r>
              <a:rPr sz="1100" spc="-10" dirty="0">
                <a:solidFill>
                  <a:srgbClr val="235675"/>
                </a:solidFill>
                <a:latin typeface="Times New Roman"/>
                <a:cs typeface="Times New Roman"/>
              </a:rPr>
              <a:t> </a:t>
            </a:r>
            <a:r>
              <a:rPr sz="1100" b="1" spc="-10" dirty="0">
                <a:solidFill>
                  <a:srgbClr val="235675"/>
                </a:solidFill>
                <a:latin typeface="Arial"/>
                <a:cs typeface="Arial"/>
              </a:rPr>
              <a:t>размещения</a:t>
            </a:r>
            <a:endParaRPr sz="1100" dirty="0">
              <a:latin typeface="Arial"/>
              <a:cs typeface="Arial"/>
            </a:endParaRPr>
          </a:p>
        </p:txBody>
      </p:sp>
      <p:sp>
        <p:nvSpPr>
          <p:cNvPr id="43" name="object 43"/>
          <p:cNvSpPr txBox="1"/>
          <p:nvPr/>
        </p:nvSpPr>
        <p:spPr>
          <a:xfrm>
            <a:off x="4427103" y="3261677"/>
            <a:ext cx="580390" cy="459740"/>
          </a:xfrm>
          <a:prstGeom prst="rect">
            <a:avLst/>
          </a:prstGeom>
        </p:spPr>
        <p:txBody>
          <a:bodyPr vert="horz" wrap="square" lIns="0" tIns="48260" rIns="0" bIns="0" rtlCol="0">
            <a:spAutoFit/>
          </a:bodyPr>
          <a:lstStyle/>
          <a:p>
            <a:pPr indent="40640">
              <a:lnSpc>
                <a:spcPct val="74400"/>
              </a:lnSpc>
              <a:spcBef>
                <a:spcPts val="380"/>
              </a:spcBef>
            </a:pPr>
            <a:r>
              <a:rPr sz="1800" spc="-35" dirty="0">
                <a:latin typeface="Microsoft Sans Serif"/>
                <a:cs typeface="Microsoft Sans Serif"/>
              </a:rPr>
              <a:t>фото</a:t>
            </a:r>
            <a:r>
              <a:rPr sz="1800" spc="-35" dirty="0">
                <a:latin typeface="Times New Roman"/>
                <a:cs typeface="Times New Roman"/>
              </a:rPr>
              <a:t> </a:t>
            </a:r>
            <a:r>
              <a:rPr sz="1800" spc="-20" dirty="0">
                <a:latin typeface="Microsoft Sans Serif"/>
                <a:cs typeface="Microsoft Sans Serif"/>
              </a:rPr>
              <a:t>фото</a:t>
            </a:r>
            <a:endParaRPr sz="1800">
              <a:latin typeface="Microsoft Sans Serif"/>
              <a:cs typeface="Microsoft Sans Serif"/>
            </a:endParaRPr>
          </a:p>
        </p:txBody>
      </p:sp>
      <p:grpSp>
        <p:nvGrpSpPr>
          <p:cNvPr id="44" name="object 44"/>
          <p:cNvGrpSpPr/>
          <p:nvPr/>
        </p:nvGrpSpPr>
        <p:grpSpPr>
          <a:xfrm>
            <a:off x="2918338" y="2517647"/>
            <a:ext cx="5728970" cy="2519680"/>
            <a:chOff x="2918338" y="2517647"/>
            <a:chExt cx="5728970" cy="2519680"/>
          </a:xfrm>
        </p:grpSpPr>
        <p:pic>
          <p:nvPicPr>
            <p:cNvPr id="45" name="object 45"/>
            <p:cNvPicPr/>
            <p:nvPr/>
          </p:nvPicPr>
          <p:blipFill>
            <a:blip r:embed="rId22" cstate="print"/>
            <a:stretch>
              <a:fillRect/>
            </a:stretch>
          </p:blipFill>
          <p:spPr>
            <a:xfrm>
              <a:off x="3183514" y="2517647"/>
              <a:ext cx="2868167" cy="592835"/>
            </a:xfrm>
            <a:prstGeom prst="rect">
              <a:avLst/>
            </a:prstGeom>
          </p:spPr>
        </p:pic>
        <p:sp>
          <p:nvSpPr>
            <p:cNvPr id="46" name="object 46"/>
            <p:cNvSpPr/>
            <p:nvPr/>
          </p:nvSpPr>
          <p:spPr>
            <a:xfrm>
              <a:off x="3145414" y="2517648"/>
              <a:ext cx="2944495" cy="631190"/>
            </a:xfrm>
            <a:custGeom>
              <a:avLst/>
              <a:gdLst/>
              <a:ahLst/>
              <a:cxnLst/>
              <a:rect l="l" t="t" r="r" b="b"/>
              <a:pathLst>
                <a:path w="2944495" h="631189">
                  <a:moveTo>
                    <a:pt x="86867" y="470915"/>
                  </a:moveTo>
                  <a:lnTo>
                    <a:pt x="59435" y="420623"/>
                  </a:lnTo>
                  <a:lnTo>
                    <a:pt x="42671" y="367283"/>
                  </a:lnTo>
                  <a:lnTo>
                    <a:pt x="38099" y="310895"/>
                  </a:lnTo>
                  <a:lnTo>
                    <a:pt x="38099" y="0"/>
                  </a:lnTo>
                  <a:lnTo>
                    <a:pt x="0" y="0"/>
                  </a:lnTo>
                  <a:lnTo>
                    <a:pt x="0" y="312419"/>
                  </a:lnTo>
                  <a:lnTo>
                    <a:pt x="1523" y="344423"/>
                  </a:lnTo>
                  <a:lnTo>
                    <a:pt x="13715" y="406907"/>
                  </a:lnTo>
                  <a:lnTo>
                    <a:pt x="38099" y="464819"/>
                  </a:lnTo>
                  <a:lnTo>
                    <a:pt x="53339" y="489203"/>
                  </a:lnTo>
                  <a:lnTo>
                    <a:pt x="53339" y="490727"/>
                  </a:lnTo>
                  <a:lnTo>
                    <a:pt x="54863" y="490727"/>
                  </a:lnTo>
                  <a:lnTo>
                    <a:pt x="54863" y="492251"/>
                  </a:lnTo>
                  <a:lnTo>
                    <a:pt x="83819" y="527240"/>
                  </a:lnTo>
                  <a:lnTo>
                    <a:pt x="83819" y="467867"/>
                  </a:lnTo>
                  <a:lnTo>
                    <a:pt x="86867" y="470915"/>
                  </a:lnTo>
                  <a:close/>
                </a:path>
                <a:path w="2944495" h="631189">
                  <a:moveTo>
                    <a:pt x="120395" y="560937"/>
                  </a:moveTo>
                  <a:lnTo>
                    <a:pt x="120395" y="512063"/>
                  </a:lnTo>
                  <a:lnTo>
                    <a:pt x="83819" y="467867"/>
                  </a:lnTo>
                  <a:lnTo>
                    <a:pt x="83819" y="527240"/>
                  </a:lnTo>
                  <a:lnTo>
                    <a:pt x="91439" y="536447"/>
                  </a:lnTo>
                  <a:lnTo>
                    <a:pt x="92963" y="536447"/>
                  </a:lnTo>
                  <a:lnTo>
                    <a:pt x="92963" y="537971"/>
                  </a:lnTo>
                  <a:lnTo>
                    <a:pt x="94487" y="539495"/>
                  </a:lnTo>
                  <a:lnTo>
                    <a:pt x="120395" y="560937"/>
                  </a:lnTo>
                  <a:close/>
                </a:path>
                <a:path w="2944495" h="631189">
                  <a:moveTo>
                    <a:pt x="163067" y="545591"/>
                  </a:moveTo>
                  <a:lnTo>
                    <a:pt x="118871" y="509015"/>
                  </a:lnTo>
                  <a:lnTo>
                    <a:pt x="120395" y="512063"/>
                  </a:lnTo>
                  <a:lnTo>
                    <a:pt x="120395" y="560937"/>
                  </a:lnTo>
                  <a:lnTo>
                    <a:pt x="138683" y="576071"/>
                  </a:lnTo>
                  <a:lnTo>
                    <a:pt x="140207" y="576071"/>
                  </a:lnTo>
                  <a:lnTo>
                    <a:pt x="140207" y="577595"/>
                  </a:lnTo>
                  <a:lnTo>
                    <a:pt x="160019" y="588602"/>
                  </a:lnTo>
                  <a:lnTo>
                    <a:pt x="160019" y="544067"/>
                  </a:lnTo>
                  <a:lnTo>
                    <a:pt x="163067" y="545591"/>
                  </a:lnTo>
                  <a:close/>
                </a:path>
                <a:path w="2944495" h="631189">
                  <a:moveTo>
                    <a:pt x="2782823" y="544067"/>
                  </a:moveTo>
                  <a:lnTo>
                    <a:pt x="2734055" y="571499"/>
                  </a:lnTo>
                  <a:lnTo>
                    <a:pt x="2680715" y="588263"/>
                  </a:lnTo>
                  <a:lnTo>
                    <a:pt x="2625851" y="592755"/>
                  </a:lnTo>
                  <a:lnTo>
                    <a:pt x="318515" y="592835"/>
                  </a:lnTo>
                  <a:lnTo>
                    <a:pt x="289559" y="591311"/>
                  </a:lnTo>
                  <a:lnTo>
                    <a:pt x="234695" y="580643"/>
                  </a:lnTo>
                  <a:lnTo>
                    <a:pt x="184403" y="559307"/>
                  </a:lnTo>
                  <a:lnTo>
                    <a:pt x="160019" y="544067"/>
                  </a:lnTo>
                  <a:lnTo>
                    <a:pt x="160019" y="588602"/>
                  </a:lnTo>
                  <a:lnTo>
                    <a:pt x="195071" y="606551"/>
                  </a:lnTo>
                  <a:lnTo>
                    <a:pt x="256031" y="624839"/>
                  </a:lnTo>
                  <a:lnTo>
                    <a:pt x="318515" y="630935"/>
                  </a:lnTo>
                  <a:lnTo>
                    <a:pt x="2625851" y="630935"/>
                  </a:lnTo>
                  <a:lnTo>
                    <a:pt x="2657855" y="629411"/>
                  </a:lnTo>
                  <a:lnTo>
                    <a:pt x="2689859" y="624839"/>
                  </a:lnTo>
                  <a:lnTo>
                    <a:pt x="2720339" y="617219"/>
                  </a:lnTo>
                  <a:lnTo>
                    <a:pt x="2778251" y="592835"/>
                  </a:lnTo>
                  <a:lnTo>
                    <a:pt x="2781299" y="590930"/>
                  </a:lnTo>
                  <a:lnTo>
                    <a:pt x="2781299" y="545591"/>
                  </a:lnTo>
                  <a:lnTo>
                    <a:pt x="2782823" y="544067"/>
                  </a:lnTo>
                  <a:close/>
                </a:path>
                <a:path w="2944495" h="631189">
                  <a:moveTo>
                    <a:pt x="2823828" y="510396"/>
                  </a:moveTo>
                  <a:lnTo>
                    <a:pt x="2781299" y="545591"/>
                  </a:lnTo>
                  <a:lnTo>
                    <a:pt x="2781299" y="590930"/>
                  </a:lnTo>
                  <a:lnTo>
                    <a:pt x="2802635" y="577595"/>
                  </a:lnTo>
                  <a:lnTo>
                    <a:pt x="2804159" y="576071"/>
                  </a:lnTo>
                  <a:lnTo>
                    <a:pt x="2805683" y="576071"/>
                  </a:lnTo>
                  <a:lnTo>
                    <a:pt x="2822447" y="561620"/>
                  </a:lnTo>
                  <a:lnTo>
                    <a:pt x="2822447" y="512063"/>
                  </a:lnTo>
                  <a:lnTo>
                    <a:pt x="2823828" y="510396"/>
                  </a:lnTo>
                  <a:close/>
                </a:path>
                <a:path w="2944495" h="631189">
                  <a:moveTo>
                    <a:pt x="2825495" y="509015"/>
                  </a:moveTo>
                  <a:lnTo>
                    <a:pt x="2823828" y="510396"/>
                  </a:lnTo>
                  <a:lnTo>
                    <a:pt x="2822447" y="512063"/>
                  </a:lnTo>
                  <a:lnTo>
                    <a:pt x="2825495" y="509015"/>
                  </a:lnTo>
                  <a:close/>
                </a:path>
                <a:path w="2944495" h="631189">
                  <a:moveTo>
                    <a:pt x="2825495" y="558992"/>
                  </a:moveTo>
                  <a:lnTo>
                    <a:pt x="2825495" y="509015"/>
                  </a:lnTo>
                  <a:lnTo>
                    <a:pt x="2822447" y="512063"/>
                  </a:lnTo>
                  <a:lnTo>
                    <a:pt x="2822447" y="561620"/>
                  </a:lnTo>
                  <a:lnTo>
                    <a:pt x="2825495" y="558992"/>
                  </a:lnTo>
                  <a:close/>
                </a:path>
                <a:path w="2944495" h="631189">
                  <a:moveTo>
                    <a:pt x="2859023" y="527240"/>
                  </a:moveTo>
                  <a:lnTo>
                    <a:pt x="2859023" y="467867"/>
                  </a:lnTo>
                  <a:lnTo>
                    <a:pt x="2823828" y="510396"/>
                  </a:lnTo>
                  <a:lnTo>
                    <a:pt x="2825495" y="509015"/>
                  </a:lnTo>
                  <a:lnTo>
                    <a:pt x="2825495" y="558992"/>
                  </a:lnTo>
                  <a:lnTo>
                    <a:pt x="2849879" y="537971"/>
                  </a:lnTo>
                  <a:lnTo>
                    <a:pt x="2851403" y="536447"/>
                  </a:lnTo>
                  <a:lnTo>
                    <a:pt x="2859023" y="527240"/>
                  </a:lnTo>
                  <a:close/>
                </a:path>
                <a:path w="2944495" h="631189">
                  <a:moveTo>
                    <a:pt x="2944367" y="312419"/>
                  </a:moveTo>
                  <a:lnTo>
                    <a:pt x="2944367" y="0"/>
                  </a:lnTo>
                  <a:lnTo>
                    <a:pt x="2906267" y="0"/>
                  </a:lnTo>
                  <a:lnTo>
                    <a:pt x="2906267" y="312419"/>
                  </a:lnTo>
                  <a:lnTo>
                    <a:pt x="2904743" y="341375"/>
                  </a:lnTo>
                  <a:lnTo>
                    <a:pt x="2892551" y="396239"/>
                  </a:lnTo>
                  <a:lnTo>
                    <a:pt x="2871215" y="446531"/>
                  </a:lnTo>
                  <a:lnTo>
                    <a:pt x="2857499" y="469391"/>
                  </a:lnTo>
                  <a:lnTo>
                    <a:pt x="2859023" y="467867"/>
                  </a:lnTo>
                  <a:lnTo>
                    <a:pt x="2859023" y="527240"/>
                  </a:lnTo>
                  <a:lnTo>
                    <a:pt x="2887979" y="492251"/>
                  </a:lnTo>
                  <a:lnTo>
                    <a:pt x="2889503" y="490727"/>
                  </a:lnTo>
                  <a:lnTo>
                    <a:pt x="2889503" y="489203"/>
                  </a:lnTo>
                  <a:lnTo>
                    <a:pt x="2906267" y="463295"/>
                  </a:lnTo>
                  <a:lnTo>
                    <a:pt x="2919983" y="434339"/>
                  </a:lnTo>
                  <a:lnTo>
                    <a:pt x="2930651" y="405383"/>
                  </a:lnTo>
                  <a:lnTo>
                    <a:pt x="2938271" y="374903"/>
                  </a:lnTo>
                  <a:lnTo>
                    <a:pt x="2942843" y="342899"/>
                  </a:lnTo>
                  <a:lnTo>
                    <a:pt x="2944367" y="312419"/>
                  </a:lnTo>
                  <a:close/>
                </a:path>
              </a:pathLst>
            </a:custGeom>
            <a:solidFill>
              <a:srgbClr val="7BD9E0"/>
            </a:solidFill>
          </p:spPr>
          <p:txBody>
            <a:bodyPr wrap="square" lIns="0" tIns="0" rIns="0" bIns="0" rtlCol="0"/>
            <a:lstStyle/>
            <a:p>
              <a:endParaRPr/>
            </a:p>
          </p:txBody>
        </p:sp>
        <p:pic>
          <p:nvPicPr>
            <p:cNvPr id="47" name="object 47"/>
            <p:cNvPicPr/>
            <p:nvPr/>
          </p:nvPicPr>
          <p:blipFill>
            <a:blip r:embed="rId23" cstate="print"/>
            <a:stretch>
              <a:fillRect/>
            </a:stretch>
          </p:blipFill>
          <p:spPr>
            <a:xfrm>
              <a:off x="5698114" y="2517647"/>
              <a:ext cx="2860547" cy="1363979"/>
            </a:xfrm>
            <a:prstGeom prst="rect">
              <a:avLst/>
            </a:prstGeom>
          </p:spPr>
        </p:pic>
        <p:sp>
          <p:nvSpPr>
            <p:cNvPr id="48" name="object 48"/>
            <p:cNvSpPr/>
            <p:nvPr/>
          </p:nvSpPr>
          <p:spPr>
            <a:xfrm>
              <a:off x="5660014" y="2517648"/>
              <a:ext cx="2936875" cy="1402080"/>
            </a:xfrm>
            <a:custGeom>
              <a:avLst/>
              <a:gdLst/>
              <a:ahLst/>
              <a:cxnLst/>
              <a:rect l="l" t="t" r="r" b="b"/>
              <a:pathLst>
                <a:path w="2936875" h="1402079">
                  <a:moveTo>
                    <a:pt x="92963" y="1225295"/>
                  </a:moveTo>
                  <a:lnTo>
                    <a:pt x="62483" y="1170431"/>
                  </a:lnTo>
                  <a:lnTo>
                    <a:pt x="44195" y="1110995"/>
                  </a:lnTo>
                  <a:lnTo>
                    <a:pt x="38099" y="1046987"/>
                  </a:lnTo>
                  <a:lnTo>
                    <a:pt x="38099" y="0"/>
                  </a:lnTo>
                  <a:lnTo>
                    <a:pt x="0" y="0"/>
                  </a:lnTo>
                  <a:lnTo>
                    <a:pt x="0" y="1048511"/>
                  </a:lnTo>
                  <a:lnTo>
                    <a:pt x="1523" y="1085087"/>
                  </a:lnTo>
                  <a:lnTo>
                    <a:pt x="15239" y="1153667"/>
                  </a:lnTo>
                  <a:lnTo>
                    <a:pt x="42671" y="1217675"/>
                  </a:lnTo>
                  <a:lnTo>
                    <a:pt x="60959" y="1246631"/>
                  </a:lnTo>
                  <a:lnTo>
                    <a:pt x="60959" y="1248155"/>
                  </a:lnTo>
                  <a:lnTo>
                    <a:pt x="91439" y="1284280"/>
                  </a:lnTo>
                  <a:lnTo>
                    <a:pt x="91439" y="1223771"/>
                  </a:lnTo>
                  <a:lnTo>
                    <a:pt x="92963" y="1225295"/>
                  </a:lnTo>
                  <a:close/>
                </a:path>
                <a:path w="2936875" h="1402079">
                  <a:moveTo>
                    <a:pt x="131063" y="1321022"/>
                  </a:moveTo>
                  <a:lnTo>
                    <a:pt x="131063" y="1272539"/>
                  </a:lnTo>
                  <a:lnTo>
                    <a:pt x="91439" y="1223771"/>
                  </a:lnTo>
                  <a:lnTo>
                    <a:pt x="91439" y="1284280"/>
                  </a:lnTo>
                  <a:lnTo>
                    <a:pt x="102107" y="1296923"/>
                  </a:lnTo>
                  <a:lnTo>
                    <a:pt x="102107" y="1298447"/>
                  </a:lnTo>
                  <a:lnTo>
                    <a:pt x="103631" y="1298447"/>
                  </a:lnTo>
                  <a:lnTo>
                    <a:pt x="105155" y="1299971"/>
                  </a:lnTo>
                  <a:lnTo>
                    <a:pt x="131063" y="1321022"/>
                  </a:lnTo>
                  <a:close/>
                </a:path>
                <a:path w="2936875" h="1402079">
                  <a:moveTo>
                    <a:pt x="178307" y="1310639"/>
                  </a:moveTo>
                  <a:lnTo>
                    <a:pt x="129539" y="1269491"/>
                  </a:lnTo>
                  <a:lnTo>
                    <a:pt x="131063" y="1272539"/>
                  </a:lnTo>
                  <a:lnTo>
                    <a:pt x="131063" y="1321022"/>
                  </a:lnTo>
                  <a:lnTo>
                    <a:pt x="153923" y="1339595"/>
                  </a:lnTo>
                  <a:lnTo>
                    <a:pt x="153923" y="1341119"/>
                  </a:lnTo>
                  <a:lnTo>
                    <a:pt x="155447" y="1341119"/>
                  </a:lnTo>
                  <a:lnTo>
                    <a:pt x="175259" y="1353007"/>
                  </a:lnTo>
                  <a:lnTo>
                    <a:pt x="175259" y="1309115"/>
                  </a:lnTo>
                  <a:lnTo>
                    <a:pt x="178307" y="1310639"/>
                  </a:lnTo>
                  <a:close/>
                </a:path>
                <a:path w="2936875" h="1402079">
                  <a:moveTo>
                    <a:pt x="2805554" y="1270886"/>
                  </a:moveTo>
                  <a:lnTo>
                    <a:pt x="2758439" y="1310639"/>
                  </a:lnTo>
                  <a:lnTo>
                    <a:pt x="2705099" y="1339595"/>
                  </a:lnTo>
                  <a:lnTo>
                    <a:pt x="2645663" y="1357883"/>
                  </a:lnTo>
                  <a:lnTo>
                    <a:pt x="2584703" y="1363903"/>
                  </a:lnTo>
                  <a:lnTo>
                    <a:pt x="353567" y="1363979"/>
                  </a:lnTo>
                  <a:lnTo>
                    <a:pt x="320039" y="1362455"/>
                  </a:lnTo>
                  <a:lnTo>
                    <a:pt x="259079" y="1348739"/>
                  </a:lnTo>
                  <a:lnTo>
                    <a:pt x="202691" y="1325879"/>
                  </a:lnTo>
                  <a:lnTo>
                    <a:pt x="175259" y="1309115"/>
                  </a:lnTo>
                  <a:lnTo>
                    <a:pt x="175259" y="1353007"/>
                  </a:lnTo>
                  <a:lnTo>
                    <a:pt x="216407" y="1374647"/>
                  </a:lnTo>
                  <a:lnTo>
                    <a:pt x="283463" y="1394459"/>
                  </a:lnTo>
                  <a:lnTo>
                    <a:pt x="353567" y="1402079"/>
                  </a:lnTo>
                  <a:lnTo>
                    <a:pt x="2584703" y="1402079"/>
                  </a:lnTo>
                  <a:lnTo>
                    <a:pt x="2654807" y="1394459"/>
                  </a:lnTo>
                  <a:lnTo>
                    <a:pt x="2720339" y="1373123"/>
                  </a:lnTo>
                  <a:lnTo>
                    <a:pt x="2782823" y="1339595"/>
                  </a:lnTo>
                  <a:lnTo>
                    <a:pt x="2804159" y="1322260"/>
                  </a:lnTo>
                  <a:lnTo>
                    <a:pt x="2804159" y="1272539"/>
                  </a:lnTo>
                  <a:lnTo>
                    <a:pt x="2805554" y="1270886"/>
                  </a:lnTo>
                  <a:close/>
                </a:path>
                <a:path w="2936875" h="1402079">
                  <a:moveTo>
                    <a:pt x="2807207" y="1269491"/>
                  </a:moveTo>
                  <a:lnTo>
                    <a:pt x="2805554" y="1270886"/>
                  </a:lnTo>
                  <a:lnTo>
                    <a:pt x="2804159" y="1272539"/>
                  </a:lnTo>
                  <a:lnTo>
                    <a:pt x="2807207" y="1269491"/>
                  </a:lnTo>
                  <a:close/>
                </a:path>
                <a:path w="2936875" h="1402079">
                  <a:moveTo>
                    <a:pt x="2807207" y="1319783"/>
                  </a:moveTo>
                  <a:lnTo>
                    <a:pt x="2807207" y="1269491"/>
                  </a:lnTo>
                  <a:lnTo>
                    <a:pt x="2804159" y="1272539"/>
                  </a:lnTo>
                  <a:lnTo>
                    <a:pt x="2804159" y="1322260"/>
                  </a:lnTo>
                  <a:lnTo>
                    <a:pt x="2807207" y="1319783"/>
                  </a:lnTo>
                  <a:close/>
                </a:path>
                <a:path w="2936875" h="1402079">
                  <a:moveTo>
                    <a:pt x="2845307" y="1283794"/>
                  </a:moveTo>
                  <a:lnTo>
                    <a:pt x="2845307" y="1223771"/>
                  </a:lnTo>
                  <a:lnTo>
                    <a:pt x="2805554" y="1270886"/>
                  </a:lnTo>
                  <a:lnTo>
                    <a:pt x="2807207" y="1269491"/>
                  </a:lnTo>
                  <a:lnTo>
                    <a:pt x="2807207" y="1319783"/>
                  </a:lnTo>
                  <a:lnTo>
                    <a:pt x="2831591" y="1299971"/>
                  </a:lnTo>
                  <a:lnTo>
                    <a:pt x="2834639" y="1296923"/>
                  </a:lnTo>
                  <a:lnTo>
                    <a:pt x="2845307" y="1283794"/>
                  </a:lnTo>
                  <a:close/>
                </a:path>
                <a:path w="2936875" h="1402079">
                  <a:moveTo>
                    <a:pt x="2936747" y="1048511"/>
                  </a:moveTo>
                  <a:lnTo>
                    <a:pt x="2936747" y="0"/>
                  </a:lnTo>
                  <a:lnTo>
                    <a:pt x="2898647" y="0"/>
                  </a:lnTo>
                  <a:lnTo>
                    <a:pt x="2898647" y="1048511"/>
                  </a:lnTo>
                  <a:lnTo>
                    <a:pt x="2897123" y="1080515"/>
                  </a:lnTo>
                  <a:lnTo>
                    <a:pt x="2883407" y="1142999"/>
                  </a:lnTo>
                  <a:lnTo>
                    <a:pt x="2860547" y="1199387"/>
                  </a:lnTo>
                  <a:lnTo>
                    <a:pt x="2843783" y="1225295"/>
                  </a:lnTo>
                  <a:lnTo>
                    <a:pt x="2845307" y="1223771"/>
                  </a:lnTo>
                  <a:lnTo>
                    <a:pt x="2845307" y="1283794"/>
                  </a:lnTo>
                  <a:lnTo>
                    <a:pt x="2874263" y="1248155"/>
                  </a:lnTo>
                  <a:lnTo>
                    <a:pt x="2875787" y="1246631"/>
                  </a:lnTo>
                  <a:lnTo>
                    <a:pt x="2875787" y="1245107"/>
                  </a:lnTo>
                  <a:lnTo>
                    <a:pt x="2894075" y="1216151"/>
                  </a:lnTo>
                  <a:lnTo>
                    <a:pt x="2909315" y="1184147"/>
                  </a:lnTo>
                  <a:lnTo>
                    <a:pt x="2921507" y="1152143"/>
                  </a:lnTo>
                  <a:lnTo>
                    <a:pt x="2929127" y="1118615"/>
                  </a:lnTo>
                  <a:lnTo>
                    <a:pt x="2935223" y="1083563"/>
                  </a:lnTo>
                  <a:lnTo>
                    <a:pt x="2936747" y="1048511"/>
                  </a:lnTo>
                  <a:close/>
                </a:path>
              </a:pathLst>
            </a:custGeom>
            <a:solidFill>
              <a:srgbClr val="7BD9E0"/>
            </a:solidFill>
          </p:spPr>
          <p:txBody>
            <a:bodyPr wrap="square" lIns="0" tIns="0" rIns="0" bIns="0" rtlCol="0"/>
            <a:lstStyle/>
            <a:p>
              <a:endParaRPr/>
            </a:p>
          </p:txBody>
        </p:sp>
        <p:pic>
          <p:nvPicPr>
            <p:cNvPr id="49" name="object 49"/>
            <p:cNvPicPr/>
            <p:nvPr/>
          </p:nvPicPr>
          <p:blipFill>
            <a:blip r:embed="rId24" cstate="print"/>
            <a:stretch>
              <a:fillRect/>
            </a:stretch>
          </p:blipFill>
          <p:spPr>
            <a:xfrm>
              <a:off x="3406018" y="2872231"/>
              <a:ext cx="2791967" cy="1841500"/>
            </a:xfrm>
            <a:prstGeom prst="rect">
              <a:avLst/>
            </a:prstGeom>
          </p:spPr>
        </p:pic>
        <p:sp>
          <p:nvSpPr>
            <p:cNvPr id="50" name="object 50"/>
            <p:cNvSpPr/>
            <p:nvPr/>
          </p:nvSpPr>
          <p:spPr>
            <a:xfrm>
              <a:off x="3367918" y="2822448"/>
              <a:ext cx="2868295" cy="1929764"/>
            </a:xfrm>
            <a:custGeom>
              <a:avLst/>
              <a:gdLst/>
              <a:ahLst/>
              <a:cxnLst/>
              <a:rect l="l" t="t" r="r" b="b"/>
              <a:pathLst>
                <a:path w="2868295" h="1929764">
                  <a:moveTo>
                    <a:pt x="2868168" y="1583436"/>
                  </a:moveTo>
                  <a:lnTo>
                    <a:pt x="2868168" y="345948"/>
                  </a:lnTo>
                  <a:lnTo>
                    <a:pt x="2866644" y="310896"/>
                  </a:lnTo>
                  <a:lnTo>
                    <a:pt x="2851404" y="243840"/>
                  </a:lnTo>
                  <a:lnTo>
                    <a:pt x="2825496" y="181356"/>
                  </a:lnTo>
                  <a:lnTo>
                    <a:pt x="2767584" y="103632"/>
                  </a:lnTo>
                  <a:lnTo>
                    <a:pt x="2717292" y="60960"/>
                  </a:lnTo>
                  <a:lnTo>
                    <a:pt x="2715768" y="60960"/>
                  </a:lnTo>
                  <a:lnTo>
                    <a:pt x="2715768" y="59436"/>
                  </a:lnTo>
                  <a:lnTo>
                    <a:pt x="2714244" y="59436"/>
                  </a:lnTo>
                  <a:lnTo>
                    <a:pt x="2685288" y="41148"/>
                  </a:lnTo>
                  <a:lnTo>
                    <a:pt x="2654808" y="27432"/>
                  </a:lnTo>
                  <a:lnTo>
                    <a:pt x="2590800" y="7620"/>
                  </a:lnTo>
                  <a:lnTo>
                    <a:pt x="2522220" y="66"/>
                  </a:lnTo>
                  <a:lnTo>
                    <a:pt x="345948" y="0"/>
                  </a:lnTo>
                  <a:lnTo>
                    <a:pt x="310896" y="1524"/>
                  </a:lnTo>
                  <a:lnTo>
                    <a:pt x="242316" y="16764"/>
                  </a:lnTo>
                  <a:lnTo>
                    <a:pt x="181356" y="42672"/>
                  </a:lnTo>
                  <a:lnTo>
                    <a:pt x="102108" y="100584"/>
                  </a:lnTo>
                  <a:lnTo>
                    <a:pt x="102108" y="102108"/>
                  </a:lnTo>
                  <a:lnTo>
                    <a:pt x="100584" y="102108"/>
                  </a:lnTo>
                  <a:lnTo>
                    <a:pt x="100584" y="103632"/>
                  </a:lnTo>
                  <a:lnTo>
                    <a:pt x="57912" y="153924"/>
                  </a:lnTo>
                  <a:lnTo>
                    <a:pt x="41148" y="182880"/>
                  </a:lnTo>
                  <a:lnTo>
                    <a:pt x="15240" y="245364"/>
                  </a:lnTo>
                  <a:lnTo>
                    <a:pt x="1524" y="312420"/>
                  </a:lnTo>
                  <a:lnTo>
                    <a:pt x="0" y="347472"/>
                  </a:lnTo>
                  <a:lnTo>
                    <a:pt x="0" y="1583436"/>
                  </a:lnTo>
                  <a:lnTo>
                    <a:pt x="7620" y="1653540"/>
                  </a:lnTo>
                  <a:lnTo>
                    <a:pt x="27432" y="1719072"/>
                  </a:lnTo>
                  <a:lnTo>
                    <a:pt x="38100" y="1740408"/>
                  </a:lnTo>
                  <a:lnTo>
                    <a:pt x="38100" y="347472"/>
                  </a:lnTo>
                  <a:lnTo>
                    <a:pt x="39624" y="315468"/>
                  </a:lnTo>
                  <a:lnTo>
                    <a:pt x="51816" y="254508"/>
                  </a:lnTo>
                  <a:lnTo>
                    <a:pt x="74676" y="199644"/>
                  </a:lnTo>
                  <a:lnTo>
                    <a:pt x="126492" y="131673"/>
                  </a:lnTo>
                  <a:lnTo>
                    <a:pt x="126492" y="129540"/>
                  </a:lnTo>
                  <a:lnTo>
                    <a:pt x="175260" y="89916"/>
                  </a:lnTo>
                  <a:lnTo>
                    <a:pt x="227076" y="62484"/>
                  </a:lnTo>
                  <a:lnTo>
                    <a:pt x="284988" y="44196"/>
                  </a:lnTo>
                  <a:lnTo>
                    <a:pt x="345948" y="38172"/>
                  </a:lnTo>
                  <a:lnTo>
                    <a:pt x="2522220" y="38169"/>
                  </a:lnTo>
                  <a:lnTo>
                    <a:pt x="2554224" y="39624"/>
                  </a:lnTo>
                  <a:lnTo>
                    <a:pt x="2613660" y="51816"/>
                  </a:lnTo>
                  <a:lnTo>
                    <a:pt x="2668524" y="76200"/>
                  </a:lnTo>
                  <a:lnTo>
                    <a:pt x="2692908" y="90543"/>
                  </a:lnTo>
                  <a:lnTo>
                    <a:pt x="2692908" y="89916"/>
                  </a:lnTo>
                  <a:lnTo>
                    <a:pt x="2738628" y="128261"/>
                  </a:lnTo>
                  <a:lnTo>
                    <a:pt x="2738628" y="128016"/>
                  </a:lnTo>
                  <a:lnTo>
                    <a:pt x="2740152" y="129540"/>
                  </a:lnTo>
                  <a:lnTo>
                    <a:pt x="2740152" y="129833"/>
                  </a:lnTo>
                  <a:lnTo>
                    <a:pt x="2778252" y="175260"/>
                  </a:lnTo>
                  <a:lnTo>
                    <a:pt x="2793492" y="201168"/>
                  </a:lnTo>
                  <a:lnTo>
                    <a:pt x="2816352" y="256032"/>
                  </a:lnTo>
                  <a:lnTo>
                    <a:pt x="2828544" y="316992"/>
                  </a:lnTo>
                  <a:lnTo>
                    <a:pt x="2830068" y="347472"/>
                  </a:lnTo>
                  <a:lnTo>
                    <a:pt x="2830068" y="1741254"/>
                  </a:lnTo>
                  <a:lnTo>
                    <a:pt x="2840736" y="1717548"/>
                  </a:lnTo>
                  <a:lnTo>
                    <a:pt x="2852928" y="1684020"/>
                  </a:lnTo>
                  <a:lnTo>
                    <a:pt x="2860548" y="1652016"/>
                  </a:lnTo>
                  <a:lnTo>
                    <a:pt x="2866644" y="1616964"/>
                  </a:lnTo>
                  <a:lnTo>
                    <a:pt x="2868168" y="1583436"/>
                  </a:lnTo>
                  <a:close/>
                </a:path>
                <a:path w="2868295" h="1929764">
                  <a:moveTo>
                    <a:pt x="91440" y="1816021"/>
                  </a:moveTo>
                  <a:lnTo>
                    <a:pt x="91440" y="1757172"/>
                  </a:lnTo>
                  <a:lnTo>
                    <a:pt x="74676" y="1729740"/>
                  </a:lnTo>
                  <a:lnTo>
                    <a:pt x="60960" y="1702308"/>
                  </a:lnTo>
                  <a:lnTo>
                    <a:pt x="51816" y="1673352"/>
                  </a:lnTo>
                  <a:lnTo>
                    <a:pt x="44196" y="1644396"/>
                  </a:lnTo>
                  <a:lnTo>
                    <a:pt x="39624" y="1613916"/>
                  </a:lnTo>
                  <a:lnTo>
                    <a:pt x="38100" y="1581912"/>
                  </a:lnTo>
                  <a:lnTo>
                    <a:pt x="38100" y="1740408"/>
                  </a:lnTo>
                  <a:lnTo>
                    <a:pt x="42672" y="1749552"/>
                  </a:lnTo>
                  <a:lnTo>
                    <a:pt x="59436" y="1776984"/>
                  </a:lnTo>
                  <a:lnTo>
                    <a:pt x="59436" y="1778508"/>
                  </a:lnTo>
                  <a:lnTo>
                    <a:pt x="60960" y="1778508"/>
                  </a:lnTo>
                  <a:lnTo>
                    <a:pt x="91440" y="1816021"/>
                  </a:lnTo>
                  <a:close/>
                </a:path>
                <a:path w="2868295" h="1929764">
                  <a:moveTo>
                    <a:pt x="128149" y="1801180"/>
                  </a:moveTo>
                  <a:lnTo>
                    <a:pt x="89916" y="1754124"/>
                  </a:lnTo>
                  <a:lnTo>
                    <a:pt x="91440" y="1757172"/>
                  </a:lnTo>
                  <a:lnTo>
                    <a:pt x="91440" y="1816021"/>
                  </a:lnTo>
                  <a:lnTo>
                    <a:pt x="100584" y="1827276"/>
                  </a:lnTo>
                  <a:lnTo>
                    <a:pt x="102108" y="1828800"/>
                  </a:lnTo>
                  <a:lnTo>
                    <a:pt x="126492" y="1848163"/>
                  </a:lnTo>
                  <a:lnTo>
                    <a:pt x="126492" y="1799844"/>
                  </a:lnTo>
                  <a:lnTo>
                    <a:pt x="128149" y="1801180"/>
                  </a:lnTo>
                  <a:close/>
                </a:path>
                <a:path w="2868295" h="1929764">
                  <a:moveTo>
                    <a:pt x="129540" y="128016"/>
                  </a:moveTo>
                  <a:lnTo>
                    <a:pt x="126492" y="129540"/>
                  </a:lnTo>
                  <a:lnTo>
                    <a:pt x="126492" y="131673"/>
                  </a:lnTo>
                  <a:lnTo>
                    <a:pt x="129540" y="128016"/>
                  </a:lnTo>
                  <a:close/>
                </a:path>
                <a:path w="2868295" h="1929764">
                  <a:moveTo>
                    <a:pt x="129540" y="1802892"/>
                  </a:moveTo>
                  <a:lnTo>
                    <a:pt x="128149" y="1801180"/>
                  </a:lnTo>
                  <a:lnTo>
                    <a:pt x="126492" y="1799844"/>
                  </a:lnTo>
                  <a:lnTo>
                    <a:pt x="129540" y="1802892"/>
                  </a:lnTo>
                  <a:close/>
                </a:path>
                <a:path w="2868295" h="1929764">
                  <a:moveTo>
                    <a:pt x="129540" y="1850584"/>
                  </a:moveTo>
                  <a:lnTo>
                    <a:pt x="129540" y="1802892"/>
                  </a:lnTo>
                  <a:lnTo>
                    <a:pt x="126492" y="1799844"/>
                  </a:lnTo>
                  <a:lnTo>
                    <a:pt x="126492" y="1848163"/>
                  </a:lnTo>
                  <a:lnTo>
                    <a:pt x="129540" y="1850584"/>
                  </a:lnTo>
                  <a:close/>
                </a:path>
                <a:path w="2868295" h="1929764">
                  <a:moveTo>
                    <a:pt x="2694432" y="1837944"/>
                  </a:moveTo>
                  <a:lnTo>
                    <a:pt x="2639568" y="1868424"/>
                  </a:lnTo>
                  <a:lnTo>
                    <a:pt x="2581656" y="1885188"/>
                  </a:lnTo>
                  <a:lnTo>
                    <a:pt x="2522220" y="1891207"/>
                  </a:lnTo>
                  <a:lnTo>
                    <a:pt x="345948" y="1891284"/>
                  </a:lnTo>
                  <a:lnTo>
                    <a:pt x="313944" y="1889760"/>
                  </a:lnTo>
                  <a:lnTo>
                    <a:pt x="254508" y="1877568"/>
                  </a:lnTo>
                  <a:lnTo>
                    <a:pt x="198120" y="1853184"/>
                  </a:lnTo>
                  <a:lnTo>
                    <a:pt x="128149" y="1801180"/>
                  </a:lnTo>
                  <a:lnTo>
                    <a:pt x="129540" y="1802892"/>
                  </a:lnTo>
                  <a:lnTo>
                    <a:pt x="129540" y="1850584"/>
                  </a:lnTo>
                  <a:lnTo>
                    <a:pt x="153924" y="1869948"/>
                  </a:lnTo>
                  <a:lnTo>
                    <a:pt x="213360" y="1901952"/>
                  </a:lnTo>
                  <a:lnTo>
                    <a:pt x="277368" y="1923288"/>
                  </a:lnTo>
                  <a:lnTo>
                    <a:pt x="345948" y="1929384"/>
                  </a:lnTo>
                  <a:lnTo>
                    <a:pt x="2522220" y="1929384"/>
                  </a:lnTo>
                  <a:lnTo>
                    <a:pt x="2592324" y="1921764"/>
                  </a:lnTo>
                  <a:lnTo>
                    <a:pt x="2656332" y="1901952"/>
                  </a:lnTo>
                  <a:lnTo>
                    <a:pt x="2692908" y="1882986"/>
                  </a:lnTo>
                  <a:lnTo>
                    <a:pt x="2692908" y="1839468"/>
                  </a:lnTo>
                  <a:lnTo>
                    <a:pt x="2694432" y="1837944"/>
                  </a:lnTo>
                  <a:close/>
                </a:path>
                <a:path w="2868295" h="1929764">
                  <a:moveTo>
                    <a:pt x="2694432" y="91440"/>
                  </a:moveTo>
                  <a:lnTo>
                    <a:pt x="2692908" y="89916"/>
                  </a:lnTo>
                  <a:lnTo>
                    <a:pt x="2692908" y="90543"/>
                  </a:lnTo>
                  <a:lnTo>
                    <a:pt x="2694432" y="91440"/>
                  </a:lnTo>
                  <a:close/>
                </a:path>
                <a:path w="2868295" h="1929764">
                  <a:moveTo>
                    <a:pt x="2740152" y="1799844"/>
                  </a:moveTo>
                  <a:lnTo>
                    <a:pt x="2692908" y="1839468"/>
                  </a:lnTo>
                  <a:lnTo>
                    <a:pt x="2692908" y="1882986"/>
                  </a:lnTo>
                  <a:lnTo>
                    <a:pt x="2714244" y="1869948"/>
                  </a:lnTo>
                  <a:lnTo>
                    <a:pt x="2715768" y="1869948"/>
                  </a:lnTo>
                  <a:lnTo>
                    <a:pt x="2717292" y="1868424"/>
                  </a:lnTo>
                  <a:lnTo>
                    <a:pt x="2738628" y="1850529"/>
                  </a:lnTo>
                  <a:lnTo>
                    <a:pt x="2738628" y="1802892"/>
                  </a:lnTo>
                  <a:lnTo>
                    <a:pt x="2740152" y="1799844"/>
                  </a:lnTo>
                  <a:close/>
                </a:path>
                <a:path w="2868295" h="1929764">
                  <a:moveTo>
                    <a:pt x="2740152" y="129540"/>
                  </a:moveTo>
                  <a:lnTo>
                    <a:pt x="2738628" y="128016"/>
                  </a:lnTo>
                  <a:lnTo>
                    <a:pt x="2739323" y="128844"/>
                  </a:lnTo>
                  <a:lnTo>
                    <a:pt x="2740152" y="129540"/>
                  </a:lnTo>
                  <a:close/>
                </a:path>
                <a:path w="2868295" h="1929764">
                  <a:moveTo>
                    <a:pt x="2739323" y="128844"/>
                  </a:moveTo>
                  <a:lnTo>
                    <a:pt x="2738628" y="128016"/>
                  </a:lnTo>
                  <a:lnTo>
                    <a:pt x="2738628" y="128261"/>
                  </a:lnTo>
                  <a:lnTo>
                    <a:pt x="2739323" y="128844"/>
                  </a:lnTo>
                  <a:close/>
                </a:path>
                <a:path w="2868295" h="1929764">
                  <a:moveTo>
                    <a:pt x="2778252" y="1754124"/>
                  </a:moveTo>
                  <a:lnTo>
                    <a:pt x="2738628" y="1802892"/>
                  </a:lnTo>
                  <a:lnTo>
                    <a:pt x="2738628" y="1850529"/>
                  </a:lnTo>
                  <a:lnTo>
                    <a:pt x="2764536" y="1828800"/>
                  </a:lnTo>
                  <a:lnTo>
                    <a:pt x="2766060" y="1828800"/>
                  </a:lnTo>
                  <a:lnTo>
                    <a:pt x="2766060" y="1827276"/>
                  </a:lnTo>
                  <a:lnTo>
                    <a:pt x="2767584" y="1827276"/>
                  </a:lnTo>
                  <a:lnTo>
                    <a:pt x="2776728" y="1816021"/>
                  </a:lnTo>
                  <a:lnTo>
                    <a:pt x="2776728" y="1757172"/>
                  </a:lnTo>
                  <a:lnTo>
                    <a:pt x="2778252" y="1754124"/>
                  </a:lnTo>
                  <a:close/>
                </a:path>
                <a:path w="2868295" h="1929764">
                  <a:moveTo>
                    <a:pt x="2740152" y="129833"/>
                  </a:moveTo>
                  <a:lnTo>
                    <a:pt x="2740152" y="129540"/>
                  </a:lnTo>
                  <a:lnTo>
                    <a:pt x="2739323" y="128844"/>
                  </a:lnTo>
                  <a:lnTo>
                    <a:pt x="2740152" y="129833"/>
                  </a:lnTo>
                  <a:close/>
                </a:path>
                <a:path w="2868295" h="1929764">
                  <a:moveTo>
                    <a:pt x="2830068" y="1741254"/>
                  </a:moveTo>
                  <a:lnTo>
                    <a:pt x="2830068" y="1583436"/>
                  </a:lnTo>
                  <a:lnTo>
                    <a:pt x="2828544" y="1615440"/>
                  </a:lnTo>
                  <a:lnTo>
                    <a:pt x="2823972" y="1645920"/>
                  </a:lnTo>
                  <a:lnTo>
                    <a:pt x="2816352" y="1674876"/>
                  </a:lnTo>
                  <a:lnTo>
                    <a:pt x="2805684" y="1703832"/>
                  </a:lnTo>
                  <a:lnTo>
                    <a:pt x="2791968" y="1731264"/>
                  </a:lnTo>
                  <a:lnTo>
                    <a:pt x="2776728" y="1757172"/>
                  </a:lnTo>
                  <a:lnTo>
                    <a:pt x="2776728" y="1816021"/>
                  </a:lnTo>
                  <a:lnTo>
                    <a:pt x="2807208" y="1778508"/>
                  </a:lnTo>
                  <a:lnTo>
                    <a:pt x="2808732" y="1776984"/>
                  </a:lnTo>
                  <a:lnTo>
                    <a:pt x="2827020" y="1748028"/>
                  </a:lnTo>
                  <a:lnTo>
                    <a:pt x="2830068" y="1741254"/>
                  </a:lnTo>
                  <a:close/>
                </a:path>
              </a:pathLst>
            </a:custGeom>
            <a:solidFill>
              <a:srgbClr val="7BD9E0"/>
            </a:solidFill>
          </p:spPr>
          <p:txBody>
            <a:bodyPr wrap="square" lIns="0" tIns="0" rIns="0" bIns="0" rtlCol="0"/>
            <a:lstStyle/>
            <a:p>
              <a:endParaRPr/>
            </a:p>
          </p:txBody>
        </p:sp>
        <p:pic>
          <p:nvPicPr>
            <p:cNvPr id="51" name="object 51"/>
            <p:cNvPicPr/>
            <p:nvPr/>
          </p:nvPicPr>
          <p:blipFill>
            <a:blip r:embed="rId25" cstate="print"/>
            <a:stretch>
              <a:fillRect/>
            </a:stretch>
          </p:blipFill>
          <p:spPr>
            <a:xfrm>
              <a:off x="2918338" y="4450079"/>
              <a:ext cx="2610611" cy="487680"/>
            </a:xfrm>
            <a:prstGeom prst="rect">
              <a:avLst/>
            </a:prstGeom>
          </p:spPr>
        </p:pic>
        <p:pic>
          <p:nvPicPr>
            <p:cNvPr id="52" name="object 52"/>
            <p:cNvPicPr/>
            <p:nvPr/>
          </p:nvPicPr>
          <p:blipFill>
            <a:blip r:embed="rId26" cstate="print"/>
            <a:stretch>
              <a:fillRect/>
            </a:stretch>
          </p:blipFill>
          <p:spPr>
            <a:xfrm>
              <a:off x="5788030" y="3695700"/>
              <a:ext cx="2846832" cy="1341119"/>
            </a:xfrm>
            <a:prstGeom prst="rect">
              <a:avLst/>
            </a:prstGeom>
          </p:spPr>
        </p:pic>
        <p:sp>
          <p:nvSpPr>
            <p:cNvPr id="53" name="object 53"/>
            <p:cNvSpPr/>
            <p:nvPr/>
          </p:nvSpPr>
          <p:spPr>
            <a:xfrm>
              <a:off x="5775837" y="3683508"/>
              <a:ext cx="2871470" cy="1353820"/>
            </a:xfrm>
            <a:custGeom>
              <a:avLst/>
              <a:gdLst/>
              <a:ahLst/>
              <a:cxnLst/>
              <a:rect l="l" t="t" r="r" b="b"/>
              <a:pathLst>
                <a:path w="2871470" h="1353820">
                  <a:moveTo>
                    <a:pt x="12191" y="1353311"/>
                  </a:moveTo>
                  <a:lnTo>
                    <a:pt x="12191" y="1281683"/>
                  </a:lnTo>
                  <a:lnTo>
                    <a:pt x="0" y="1281683"/>
                  </a:lnTo>
                  <a:lnTo>
                    <a:pt x="0" y="1353311"/>
                  </a:lnTo>
                  <a:lnTo>
                    <a:pt x="12191" y="1353311"/>
                  </a:lnTo>
                  <a:close/>
                </a:path>
                <a:path w="2871470" h="1353820">
                  <a:moveTo>
                    <a:pt x="12191" y="1243583"/>
                  </a:moveTo>
                  <a:lnTo>
                    <a:pt x="12191" y="1141475"/>
                  </a:lnTo>
                  <a:lnTo>
                    <a:pt x="0" y="1141475"/>
                  </a:lnTo>
                  <a:lnTo>
                    <a:pt x="0" y="1243583"/>
                  </a:lnTo>
                  <a:lnTo>
                    <a:pt x="12191" y="1243583"/>
                  </a:lnTo>
                  <a:close/>
                </a:path>
                <a:path w="2871470" h="1353820">
                  <a:moveTo>
                    <a:pt x="12191" y="1103375"/>
                  </a:moveTo>
                  <a:lnTo>
                    <a:pt x="12191" y="1002791"/>
                  </a:lnTo>
                  <a:lnTo>
                    <a:pt x="0" y="1002791"/>
                  </a:lnTo>
                  <a:lnTo>
                    <a:pt x="0" y="1103375"/>
                  </a:lnTo>
                  <a:lnTo>
                    <a:pt x="12191" y="1103375"/>
                  </a:lnTo>
                  <a:close/>
                </a:path>
                <a:path w="2871470" h="1353820">
                  <a:moveTo>
                    <a:pt x="12191" y="964691"/>
                  </a:moveTo>
                  <a:lnTo>
                    <a:pt x="12191" y="862583"/>
                  </a:lnTo>
                  <a:lnTo>
                    <a:pt x="0" y="862583"/>
                  </a:lnTo>
                  <a:lnTo>
                    <a:pt x="0" y="964691"/>
                  </a:lnTo>
                  <a:lnTo>
                    <a:pt x="12191" y="964691"/>
                  </a:lnTo>
                  <a:close/>
                </a:path>
                <a:path w="2871470" h="1353820">
                  <a:moveTo>
                    <a:pt x="12191" y="824483"/>
                  </a:moveTo>
                  <a:lnTo>
                    <a:pt x="12191" y="722375"/>
                  </a:lnTo>
                  <a:lnTo>
                    <a:pt x="0" y="722375"/>
                  </a:lnTo>
                  <a:lnTo>
                    <a:pt x="0" y="824483"/>
                  </a:lnTo>
                  <a:lnTo>
                    <a:pt x="12191" y="824483"/>
                  </a:lnTo>
                  <a:close/>
                </a:path>
                <a:path w="2871470" h="1353820">
                  <a:moveTo>
                    <a:pt x="12191" y="684275"/>
                  </a:moveTo>
                  <a:lnTo>
                    <a:pt x="12191" y="583691"/>
                  </a:lnTo>
                  <a:lnTo>
                    <a:pt x="0" y="583691"/>
                  </a:lnTo>
                  <a:lnTo>
                    <a:pt x="0" y="684275"/>
                  </a:lnTo>
                  <a:lnTo>
                    <a:pt x="12191" y="684275"/>
                  </a:lnTo>
                  <a:close/>
                </a:path>
                <a:path w="2871470" h="1353820">
                  <a:moveTo>
                    <a:pt x="12191" y="545591"/>
                  </a:moveTo>
                  <a:lnTo>
                    <a:pt x="12191" y="443483"/>
                  </a:lnTo>
                  <a:lnTo>
                    <a:pt x="0" y="443483"/>
                  </a:lnTo>
                  <a:lnTo>
                    <a:pt x="0" y="545591"/>
                  </a:lnTo>
                  <a:lnTo>
                    <a:pt x="12191" y="545591"/>
                  </a:lnTo>
                  <a:close/>
                </a:path>
                <a:path w="2871470" h="1353820">
                  <a:moveTo>
                    <a:pt x="12191" y="405383"/>
                  </a:moveTo>
                  <a:lnTo>
                    <a:pt x="12191" y="303275"/>
                  </a:lnTo>
                  <a:lnTo>
                    <a:pt x="0" y="303275"/>
                  </a:lnTo>
                  <a:lnTo>
                    <a:pt x="0" y="405383"/>
                  </a:lnTo>
                  <a:lnTo>
                    <a:pt x="12191" y="405383"/>
                  </a:lnTo>
                  <a:close/>
                </a:path>
                <a:path w="2871470" h="1353820">
                  <a:moveTo>
                    <a:pt x="12191" y="265175"/>
                  </a:moveTo>
                  <a:lnTo>
                    <a:pt x="12191" y="164591"/>
                  </a:lnTo>
                  <a:lnTo>
                    <a:pt x="0" y="164591"/>
                  </a:lnTo>
                  <a:lnTo>
                    <a:pt x="0" y="265175"/>
                  </a:lnTo>
                  <a:lnTo>
                    <a:pt x="12191" y="265175"/>
                  </a:lnTo>
                  <a:close/>
                </a:path>
                <a:path w="2871470" h="1353820">
                  <a:moveTo>
                    <a:pt x="12191" y="126491"/>
                  </a:moveTo>
                  <a:lnTo>
                    <a:pt x="12191" y="24383"/>
                  </a:lnTo>
                  <a:lnTo>
                    <a:pt x="0" y="24383"/>
                  </a:lnTo>
                  <a:lnTo>
                    <a:pt x="0" y="126491"/>
                  </a:lnTo>
                  <a:lnTo>
                    <a:pt x="12191" y="126491"/>
                  </a:lnTo>
                  <a:close/>
                </a:path>
                <a:path w="2871470" h="1353820">
                  <a:moveTo>
                    <a:pt x="128015" y="12191"/>
                  </a:moveTo>
                  <a:lnTo>
                    <a:pt x="128015" y="0"/>
                  </a:lnTo>
                  <a:lnTo>
                    <a:pt x="25907" y="0"/>
                  </a:lnTo>
                  <a:lnTo>
                    <a:pt x="25907" y="12191"/>
                  </a:lnTo>
                  <a:lnTo>
                    <a:pt x="128015" y="12191"/>
                  </a:lnTo>
                  <a:close/>
                </a:path>
                <a:path w="2871470" h="1353820">
                  <a:moveTo>
                    <a:pt x="266699" y="12191"/>
                  </a:moveTo>
                  <a:lnTo>
                    <a:pt x="266699" y="0"/>
                  </a:lnTo>
                  <a:lnTo>
                    <a:pt x="166115" y="0"/>
                  </a:lnTo>
                  <a:lnTo>
                    <a:pt x="166115" y="12191"/>
                  </a:lnTo>
                  <a:lnTo>
                    <a:pt x="266699" y="12191"/>
                  </a:lnTo>
                  <a:close/>
                </a:path>
                <a:path w="2871470" h="1353820">
                  <a:moveTo>
                    <a:pt x="406907" y="12191"/>
                  </a:moveTo>
                  <a:lnTo>
                    <a:pt x="406907" y="0"/>
                  </a:lnTo>
                  <a:lnTo>
                    <a:pt x="304799" y="0"/>
                  </a:lnTo>
                  <a:lnTo>
                    <a:pt x="304799" y="12191"/>
                  </a:lnTo>
                  <a:lnTo>
                    <a:pt x="406907" y="12191"/>
                  </a:lnTo>
                  <a:close/>
                </a:path>
                <a:path w="2871470" h="1353820">
                  <a:moveTo>
                    <a:pt x="547115" y="12191"/>
                  </a:moveTo>
                  <a:lnTo>
                    <a:pt x="547115" y="0"/>
                  </a:lnTo>
                  <a:lnTo>
                    <a:pt x="445007" y="0"/>
                  </a:lnTo>
                  <a:lnTo>
                    <a:pt x="445007" y="12191"/>
                  </a:lnTo>
                  <a:lnTo>
                    <a:pt x="547115" y="12191"/>
                  </a:lnTo>
                  <a:close/>
                </a:path>
                <a:path w="2871470" h="1353820">
                  <a:moveTo>
                    <a:pt x="685799" y="12191"/>
                  </a:moveTo>
                  <a:lnTo>
                    <a:pt x="685799" y="0"/>
                  </a:lnTo>
                  <a:lnTo>
                    <a:pt x="585215" y="0"/>
                  </a:lnTo>
                  <a:lnTo>
                    <a:pt x="585215" y="12191"/>
                  </a:lnTo>
                  <a:lnTo>
                    <a:pt x="685799" y="12191"/>
                  </a:lnTo>
                  <a:close/>
                </a:path>
                <a:path w="2871470" h="1353820">
                  <a:moveTo>
                    <a:pt x="826007" y="12191"/>
                  </a:moveTo>
                  <a:lnTo>
                    <a:pt x="826007" y="0"/>
                  </a:lnTo>
                  <a:lnTo>
                    <a:pt x="723899" y="0"/>
                  </a:lnTo>
                  <a:lnTo>
                    <a:pt x="723899" y="12191"/>
                  </a:lnTo>
                  <a:lnTo>
                    <a:pt x="826007" y="12191"/>
                  </a:lnTo>
                  <a:close/>
                </a:path>
                <a:path w="2871470" h="1353820">
                  <a:moveTo>
                    <a:pt x="966215" y="12191"/>
                  </a:moveTo>
                  <a:lnTo>
                    <a:pt x="966215" y="0"/>
                  </a:lnTo>
                  <a:lnTo>
                    <a:pt x="864107" y="0"/>
                  </a:lnTo>
                  <a:lnTo>
                    <a:pt x="864107" y="12191"/>
                  </a:lnTo>
                  <a:lnTo>
                    <a:pt x="966215" y="12191"/>
                  </a:lnTo>
                  <a:close/>
                </a:path>
                <a:path w="2871470" h="1353820">
                  <a:moveTo>
                    <a:pt x="1104899" y="12191"/>
                  </a:moveTo>
                  <a:lnTo>
                    <a:pt x="1104899" y="0"/>
                  </a:lnTo>
                  <a:lnTo>
                    <a:pt x="1004315" y="0"/>
                  </a:lnTo>
                  <a:lnTo>
                    <a:pt x="1004315" y="12191"/>
                  </a:lnTo>
                  <a:lnTo>
                    <a:pt x="1104899" y="12191"/>
                  </a:lnTo>
                  <a:close/>
                </a:path>
                <a:path w="2871470" h="1353820">
                  <a:moveTo>
                    <a:pt x="1245107" y="12191"/>
                  </a:moveTo>
                  <a:lnTo>
                    <a:pt x="1245107" y="0"/>
                  </a:lnTo>
                  <a:lnTo>
                    <a:pt x="1142999" y="0"/>
                  </a:lnTo>
                  <a:lnTo>
                    <a:pt x="1142999" y="12191"/>
                  </a:lnTo>
                  <a:lnTo>
                    <a:pt x="1245107" y="12191"/>
                  </a:lnTo>
                  <a:close/>
                </a:path>
                <a:path w="2871470" h="1353820">
                  <a:moveTo>
                    <a:pt x="1385315" y="12191"/>
                  </a:moveTo>
                  <a:lnTo>
                    <a:pt x="1385315" y="0"/>
                  </a:lnTo>
                  <a:lnTo>
                    <a:pt x="1283207" y="0"/>
                  </a:lnTo>
                  <a:lnTo>
                    <a:pt x="1283207" y="12191"/>
                  </a:lnTo>
                  <a:lnTo>
                    <a:pt x="1385315" y="12191"/>
                  </a:lnTo>
                  <a:close/>
                </a:path>
                <a:path w="2871470" h="1353820">
                  <a:moveTo>
                    <a:pt x="1523999" y="12191"/>
                  </a:moveTo>
                  <a:lnTo>
                    <a:pt x="1523999" y="0"/>
                  </a:lnTo>
                  <a:lnTo>
                    <a:pt x="1423415" y="0"/>
                  </a:lnTo>
                  <a:lnTo>
                    <a:pt x="1423415" y="12191"/>
                  </a:lnTo>
                  <a:lnTo>
                    <a:pt x="1523999" y="12191"/>
                  </a:lnTo>
                  <a:close/>
                </a:path>
                <a:path w="2871470" h="1353820">
                  <a:moveTo>
                    <a:pt x="1664207" y="12191"/>
                  </a:moveTo>
                  <a:lnTo>
                    <a:pt x="1664207" y="0"/>
                  </a:lnTo>
                  <a:lnTo>
                    <a:pt x="1562099" y="0"/>
                  </a:lnTo>
                  <a:lnTo>
                    <a:pt x="1562099" y="12191"/>
                  </a:lnTo>
                  <a:lnTo>
                    <a:pt x="1664207" y="12191"/>
                  </a:lnTo>
                  <a:close/>
                </a:path>
                <a:path w="2871470" h="1353820">
                  <a:moveTo>
                    <a:pt x="1804415" y="12191"/>
                  </a:moveTo>
                  <a:lnTo>
                    <a:pt x="1804415" y="0"/>
                  </a:lnTo>
                  <a:lnTo>
                    <a:pt x="1702307" y="0"/>
                  </a:lnTo>
                  <a:lnTo>
                    <a:pt x="1702307" y="12191"/>
                  </a:lnTo>
                  <a:lnTo>
                    <a:pt x="1804415" y="12191"/>
                  </a:lnTo>
                  <a:close/>
                </a:path>
                <a:path w="2871470" h="1353820">
                  <a:moveTo>
                    <a:pt x="1943099" y="12191"/>
                  </a:moveTo>
                  <a:lnTo>
                    <a:pt x="1943099" y="0"/>
                  </a:lnTo>
                  <a:lnTo>
                    <a:pt x="1842515" y="0"/>
                  </a:lnTo>
                  <a:lnTo>
                    <a:pt x="1842515" y="12191"/>
                  </a:lnTo>
                  <a:lnTo>
                    <a:pt x="1943099" y="12191"/>
                  </a:lnTo>
                  <a:close/>
                </a:path>
                <a:path w="2871470" h="1353820">
                  <a:moveTo>
                    <a:pt x="2083307" y="12191"/>
                  </a:moveTo>
                  <a:lnTo>
                    <a:pt x="2083307" y="0"/>
                  </a:lnTo>
                  <a:lnTo>
                    <a:pt x="1981199" y="0"/>
                  </a:lnTo>
                  <a:lnTo>
                    <a:pt x="1981199" y="12191"/>
                  </a:lnTo>
                  <a:lnTo>
                    <a:pt x="2083307" y="12191"/>
                  </a:lnTo>
                  <a:close/>
                </a:path>
                <a:path w="2871470" h="1353820">
                  <a:moveTo>
                    <a:pt x="2223515" y="12191"/>
                  </a:moveTo>
                  <a:lnTo>
                    <a:pt x="2223515" y="0"/>
                  </a:lnTo>
                  <a:lnTo>
                    <a:pt x="2121407" y="0"/>
                  </a:lnTo>
                  <a:lnTo>
                    <a:pt x="2121407" y="12191"/>
                  </a:lnTo>
                  <a:lnTo>
                    <a:pt x="2223515" y="12191"/>
                  </a:lnTo>
                  <a:close/>
                </a:path>
                <a:path w="2871470" h="1353820">
                  <a:moveTo>
                    <a:pt x="2362199" y="12191"/>
                  </a:moveTo>
                  <a:lnTo>
                    <a:pt x="2362199" y="0"/>
                  </a:lnTo>
                  <a:lnTo>
                    <a:pt x="2261615" y="0"/>
                  </a:lnTo>
                  <a:lnTo>
                    <a:pt x="2261615" y="12191"/>
                  </a:lnTo>
                  <a:lnTo>
                    <a:pt x="2362199" y="12191"/>
                  </a:lnTo>
                  <a:close/>
                </a:path>
                <a:path w="2871470" h="1353820">
                  <a:moveTo>
                    <a:pt x="2502407" y="12191"/>
                  </a:moveTo>
                  <a:lnTo>
                    <a:pt x="2502407" y="0"/>
                  </a:lnTo>
                  <a:lnTo>
                    <a:pt x="2400299" y="0"/>
                  </a:lnTo>
                  <a:lnTo>
                    <a:pt x="2400299" y="12191"/>
                  </a:lnTo>
                  <a:lnTo>
                    <a:pt x="2502407" y="12191"/>
                  </a:lnTo>
                  <a:close/>
                </a:path>
                <a:path w="2871470" h="1353820">
                  <a:moveTo>
                    <a:pt x="2642615" y="12191"/>
                  </a:moveTo>
                  <a:lnTo>
                    <a:pt x="2642615" y="0"/>
                  </a:lnTo>
                  <a:lnTo>
                    <a:pt x="2540507" y="0"/>
                  </a:lnTo>
                  <a:lnTo>
                    <a:pt x="2540507" y="12191"/>
                  </a:lnTo>
                  <a:lnTo>
                    <a:pt x="2642615" y="12191"/>
                  </a:lnTo>
                  <a:close/>
                </a:path>
                <a:path w="2871470" h="1353820">
                  <a:moveTo>
                    <a:pt x="2781299" y="12191"/>
                  </a:moveTo>
                  <a:lnTo>
                    <a:pt x="2781299" y="0"/>
                  </a:lnTo>
                  <a:lnTo>
                    <a:pt x="2680715" y="0"/>
                  </a:lnTo>
                  <a:lnTo>
                    <a:pt x="2680715" y="12191"/>
                  </a:lnTo>
                  <a:lnTo>
                    <a:pt x="2781299" y="12191"/>
                  </a:lnTo>
                  <a:close/>
                </a:path>
                <a:path w="2871470" h="1353820">
                  <a:moveTo>
                    <a:pt x="2871215" y="62483"/>
                  </a:moveTo>
                  <a:lnTo>
                    <a:pt x="2871215" y="1523"/>
                  </a:lnTo>
                  <a:lnTo>
                    <a:pt x="2868167" y="0"/>
                  </a:lnTo>
                  <a:lnTo>
                    <a:pt x="2819399" y="0"/>
                  </a:lnTo>
                  <a:lnTo>
                    <a:pt x="2819399" y="12191"/>
                  </a:lnTo>
                  <a:lnTo>
                    <a:pt x="2859023" y="12191"/>
                  </a:lnTo>
                  <a:lnTo>
                    <a:pt x="2859023" y="6095"/>
                  </a:lnTo>
                  <a:lnTo>
                    <a:pt x="2865119" y="12191"/>
                  </a:lnTo>
                  <a:lnTo>
                    <a:pt x="2865119" y="62483"/>
                  </a:lnTo>
                  <a:lnTo>
                    <a:pt x="2871215" y="62483"/>
                  </a:lnTo>
                  <a:close/>
                </a:path>
                <a:path w="2871470" h="1353820">
                  <a:moveTo>
                    <a:pt x="2865119" y="12191"/>
                  </a:moveTo>
                  <a:lnTo>
                    <a:pt x="2859023" y="6095"/>
                  </a:lnTo>
                  <a:lnTo>
                    <a:pt x="2859023" y="12191"/>
                  </a:lnTo>
                  <a:lnTo>
                    <a:pt x="2865119" y="12191"/>
                  </a:lnTo>
                  <a:close/>
                </a:path>
                <a:path w="2871470" h="1353820">
                  <a:moveTo>
                    <a:pt x="2865119" y="62483"/>
                  </a:moveTo>
                  <a:lnTo>
                    <a:pt x="2865119" y="12191"/>
                  </a:lnTo>
                  <a:lnTo>
                    <a:pt x="2859023" y="12191"/>
                  </a:lnTo>
                  <a:lnTo>
                    <a:pt x="2859023" y="62483"/>
                  </a:lnTo>
                  <a:lnTo>
                    <a:pt x="2865119" y="62483"/>
                  </a:lnTo>
                  <a:close/>
                </a:path>
                <a:path w="2871470" h="1353820">
                  <a:moveTo>
                    <a:pt x="2871215" y="201167"/>
                  </a:moveTo>
                  <a:lnTo>
                    <a:pt x="2871215" y="100583"/>
                  </a:lnTo>
                  <a:lnTo>
                    <a:pt x="2859023" y="100583"/>
                  </a:lnTo>
                  <a:lnTo>
                    <a:pt x="2859023" y="201167"/>
                  </a:lnTo>
                  <a:lnTo>
                    <a:pt x="2871215" y="201167"/>
                  </a:lnTo>
                  <a:close/>
                </a:path>
                <a:path w="2871470" h="1353820">
                  <a:moveTo>
                    <a:pt x="2871215" y="341375"/>
                  </a:moveTo>
                  <a:lnTo>
                    <a:pt x="2871215" y="239267"/>
                  </a:lnTo>
                  <a:lnTo>
                    <a:pt x="2859023" y="239267"/>
                  </a:lnTo>
                  <a:lnTo>
                    <a:pt x="2859023" y="341375"/>
                  </a:lnTo>
                  <a:lnTo>
                    <a:pt x="2871215" y="341375"/>
                  </a:lnTo>
                  <a:close/>
                </a:path>
                <a:path w="2871470" h="1353820">
                  <a:moveTo>
                    <a:pt x="2871215" y="481583"/>
                  </a:moveTo>
                  <a:lnTo>
                    <a:pt x="2871215" y="379475"/>
                  </a:lnTo>
                  <a:lnTo>
                    <a:pt x="2859023" y="379475"/>
                  </a:lnTo>
                  <a:lnTo>
                    <a:pt x="2859023" y="481583"/>
                  </a:lnTo>
                  <a:lnTo>
                    <a:pt x="2871215" y="481583"/>
                  </a:lnTo>
                  <a:close/>
                </a:path>
                <a:path w="2871470" h="1353820">
                  <a:moveTo>
                    <a:pt x="2871215" y="620267"/>
                  </a:moveTo>
                  <a:lnTo>
                    <a:pt x="2871215" y="519683"/>
                  </a:lnTo>
                  <a:lnTo>
                    <a:pt x="2859023" y="519683"/>
                  </a:lnTo>
                  <a:lnTo>
                    <a:pt x="2859023" y="620267"/>
                  </a:lnTo>
                  <a:lnTo>
                    <a:pt x="2871215" y="620267"/>
                  </a:lnTo>
                  <a:close/>
                </a:path>
                <a:path w="2871470" h="1353820">
                  <a:moveTo>
                    <a:pt x="2871215" y="760475"/>
                  </a:moveTo>
                  <a:lnTo>
                    <a:pt x="2871215" y="658367"/>
                  </a:lnTo>
                  <a:lnTo>
                    <a:pt x="2859023" y="658367"/>
                  </a:lnTo>
                  <a:lnTo>
                    <a:pt x="2859023" y="760475"/>
                  </a:lnTo>
                  <a:lnTo>
                    <a:pt x="2871215" y="760475"/>
                  </a:lnTo>
                  <a:close/>
                </a:path>
                <a:path w="2871470" h="1353820">
                  <a:moveTo>
                    <a:pt x="2871215" y="900683"/>
                  </a:moveTo>
                  <a:lnTo>
                    <a:pt x="2871215" y="798575"/>
                  </a:lnTo>
                  <a:lnTo>
                    <a:pt x="2859023" y="798575"/>
                  </a:lnTo>
                  <a:lnTo>
                    <a:pt x="2859023" y="900683"/>
                  </a:lnTo>
                  <a:lnTo>
                    <a:pt x="2871215" y="900683"/>
                  </a:lnTo>
                  <a:close/>
                </a:path>
                <a:path w="2871470" h="1353820">
                  <a:moveTo>
                    <a:pt x="2871215" y="1039367"/>
                  </a:moveTo>
                  <a:lnTo>
                    <a:pt x="2871215" y="938783"/>
                  </a:lnTo>
                  <a:lnTo>
                    <a:pt x="2859023" y="938783"/>
                  </a:lnTo>
                  <a:lnTo>
                    <a:pt x="2859023" y="1039367"/>
                  </a:lnTo>
                  <a:lnTo>
                    <a:pt x="2871215" y="1039367"/>
                  </a:lnTo>
                  <a:close/>
                </a:path>
                <a:path w="2871470" h="1353820">
                  <a:moveTo>
                    <a:pt x="2871215" y="1179575"/>
                  </a:moveTo>
                  <a:lnTo>
                    <a:pt x="2871215" y="1077467"/>
                  </a:lnTo>
                  <a:lnTo>
                    <a:pt x="2859023" y="1077467"/>
                  </a:lnTo>
                  <a:lnTo>
                    <a:pt x="2859023" y="1179575"/>
                  </a:lnTo>
                  <a:lnTo>
                    <a:pt x="2871215" y="1179575"/>
                  </a:lnTo>
                  <a:close/>
                </a:path>
                <a:path w="2871470" h="1353820">
                  <a:moveTo>
                    <a:pt x="2871215" y="1319783"/>
                  </a:moveTo>
                  <a:lnTo>
                    <a:pt x="2871215" y="1217675"/>
                  </a:lnTo>
                  <a:lnTo>
                    <a:pt x="2859023" y="1217675"/>
                  </a:lnTo>
                  <a:lnTo>
                    <a:pt x="2859023" y="1319783"/>
                  </a:lnTo>
                  <a:lnTo>
                    <a:pt x="2871215" y="1319783"/>
                  </a:lnTo>
                  <a:close/>
                </a:path>
              </a:pathLst>
            </a:custGeom>
            <a:solidFill>
              <a:srgbClr val="4CCBD4"/>
            </a:solidFill>
          </p:spPr>
          <p:txBody>
            <a:bodyPr wrap="square" lIns="0" tIns="0" rIns="0" bIns="0" rtlCol="0"/>
            <a:lstStyle/>
            <a:p>
              <a:endParaRPr/>
            </a:p>
          </p:txBody>
        </p:sp>
        <p:pic>
          <p:nvPicPr>
            <p:cNvPr id="54" name="object 54"/>
            <p:cNvPicPr/>
            <p:nvPr/>
          </p:nvPicPr>
          <p:blipFill>
            <a:blip r:embed="rId27" cstate="print"/>
            <a:stretch>
              <a:fillRect/>
            </a:stretch>
          </p:blipFill>
          <p:spPr>
            <a:xfrm>
              <a:off x="5940430" y="4000499"/>
              <a:ext cx="251460" cy="32004"/>
            </a:xfrm>
            <a:prstGeom prst="rect">
              <a:avLst/>
            </a:prstGeom>
          </p:spPr>
        </p:pic>
        <p:sp>
          <p:nvSpPr>
            <p:cNvPr id="55" name="object 55"/>
            <p:cNvSpPr/>
            <p:nvPr/>
          </p:nvSpPr>
          <p:spPr>
            <a:xfrm>
              <a:off x="6146170" y="4030217"/>
              <a:ext cx="5080" cy="0"/>
            </a:xfrm>
            <a:custGeom>
              <a:avLst/>
              <a:gdLst/>
              <a:ahLst/>
              <a:cxnLst/>
              <a:rect l="l" t="t" r="r" b="b"/>
              <a:pathLst>
                <a:path w="5079">
                  <a:moveTo>
                    <a:pt x="0" y="0"/>
                  </a:moveTo>
                  <a:lnTo>
                    <a:pt x="4572" y="0"/>
                  </a:lnTo>
                </a:path>
              </a:pathLst>
            </a:custGeom>
            <a:ln w="4572">
              <a:solidFill>
                <a:srgbClr val="74C42A"/>
              </a:solidFill>
            </a:ln>
          </p:spPr>
          <p:txBody>
            <a:bodyPr wrap="square" lIns="0" tIns="0" rIns="0" bIns="0" rtlCol="0"/>
            <a:lstStyle/>
            <a:p>
              <a:endParaRPr/>
            </a:p>
          </p:txBody>
        </p:sp>
        <p:pic>
          <p:nvPicPr>
            <p:cNvPr id="56" name="object 56"/>
            <p:cNvPicPr/>
            <p:nvPr/>
          </p:nvPicPr>
          <p:blipFill>
            <a:blip r:embed="rId28" cstate="print"/>
            <a:stretch>
              <a:fillRect/>
            </a:stretch>
          </p:blipFill>
          <p:spPr>
            <a:xfrm>
              <a:off x="5940430" y="4027931"/>
              <a:ext cx="263651" cy="77724"/>
            </a:xfrm>
            <a:prstGeom prst="rect">
              <a:avLst/>
            </a:prstGeom>
          </p:spPr>
        </p:pic>
        <p:sp>
          <p:nvSpPr>
            <p:cNvPr id="57" name="object 57"/>
            <p:cNvSpPr/>
            <p:nvPr/>
          </p:nvSpPr>
          <p:spPr>
            <a:xfrm>
              <a:off x="6159886" y="4103369"/>
              <a:ext cx="5080" cy="0"/>
            </a:xfrm>
            <a:custGeom>
              <a:avLst/>
              <a:gdLst/>
              <a:ahLst/>
              <a:cxnLst/>
              <a:rect l="l" t="t" r="r" b="b"/>
              <a:pathLst>
                <a:path w="5079">
                  <a:moveTo>
                    <a:pt x="0" y="0"/>
                  </a:moveTo>
                  <a:lnTo>
                    <a:pt x="4572" y="0"/>
                  </a:lnTo>
                </a:path>
              </a:pathLst>
            </a:custGeom>
            <a:ln w="4572">
              <a:solidFill>
                <a:srgbClr val="319D13"/>
              </a:solidFill>
            </a:ln>
          </p:spPr>
          <p:txBody>
            <a:bodyPr wrap="square" lIns="0" tIns="0" rIns="0" bIns="0" rtlCol="0"/>
            <a:lstStyle/>
            <a:p>
              <a:endParaRPr/>
            </a:p>
          </p:txBody>
        </p:sp>
        <p:pic>
          <p:nvPicPr>
            <p:cNvPr id="58" name="object 58"/>
            <p:cNvPicPr/>
            <p:nvPr/>
          </p:nvPicPr>
          <p:blipFill>
            <a:blip r:embed="rId29" cstate="print"/>
            <a:stretch>
              <a:fillRect/>
            </a:stretch>
          </p:blipFill>
          <p:spPr>
            <a:xfrm>
              <a:off x="5995294" y="4105655"/>
              <a:ext cx="169164" cy="68580"/>
            </a:xfrm>
            <a:prstGeom prst="rect">
              <a:avLst/>
            </a:prstGeom>
          </p:spPr>
        </p:pic>
        <p:sp>
          <p:nvSpPr>
            <p:cNvPr id="59" name="object 59"/>
            <p:cNvSpPr/>
            <p:nvPr/>
          </p:nvSpPr>
          <p:spPr>
            <a:xfrm>
              <a:off x="6063874" y="4176522"/>
              <a:ext cx="5080" cy="0"/>
            </a:xfrm>
            <a:custGeom>
              <a:avLst/>
              <a:gdLst/>
              <a:ahLst/>
              <a:cxnLst/>
              <a:rect l="l" t="t" r="r" b="b"/>
              <a:pathLst>
                <a:path w="5079">
                  <a:moveTo>
                    <a:pt x="0" y="0"/>
                  </a:moveTo>
                  <a:lnTo>
                    <a:pt x="4572" y="0"/>
                  </a:lnTo>
                </a:path>
              </a:pathLst>
            </a:custGeom>
            <a:ln w="4572">
              <a:solidFill>
                <a:srgbClr val="238C0E"/>
              </a:solidFill>
            </a:ln>
          </p:spPr>
          <p:txBody>
            <a:bodyPr wrap="square" lIns="0" tIns="0" rIns="0" bIns="0" rtlCol="0"/>
            <a:lstStyle/>
            <a:p>
              <a:endParaRPr/>
            </a:p>
          </p:txBody>
        </p:sp>
        <p:pic>
          <p:nvPicPr>
            <p:cNvPr id="60" name="object 60"/>
            <p:cNvPicPr/>
            <p:nvPr/>
          </p:nvPicPr>
          <p:blipFill>
            <a:blip r:embed="rId30" cstate="print"/>
            <a:stretch>
              <a:fillRect/>
            </a:stretch>
          </p:blipFill>
          <p:spPr>
            <a:xfrm>
              <a:off x="5940430" y="4105655"/>
              <a:ext cx="224028" cy="126491"/>
            </a:xfrm>
            <a:prstGeom prst="rect">
              <a:avLst/>
            </a:prstGeom>
          </p:spPr>
        </p:pic>
        <p:pic>
          <p:nvPicPr>
            <p:cNvPr id="61" name="object 61"/>
            <p:cNvPicPr/>
            <p:nvPr/>
          </p:nvPicPr>
          <p:blipFill>
            <a:blip r:embed="rId31" cstate="print"/>
            <a:stretch>
              <a:fillRect/>
            </a:stretch>
          </p:blipFill>
          <p:spPr>
            <a:xfrm>
              <a:off x="5949574" y="4384547"/>
              <a:ext cx="266699" cy="105156"/>
            </a:xfrm>
            <a:prstGeom prst="rect">
              <a:avLst/>
            </a:prstGeom>
          </p:spPr>
        </p:pic>
        <p:sp>
          <p:nvSpPr>
            <p:cNvPr id="62" name="object 62"/>
            <p:cNvSpPr/>
            <p:nvPr/>
          </p:nvSpPr>
          <p:spPr>
            <a:xfrm>
              <a:off x="6169030" y="4487417"/>
              <a:ext cx="5080" cy="0"/>
            </a:xfrm>
            <a:custGeom>
              <a:avLst/>
              <a:gdLst/>
              <a:ahLst/>
              <a:cxnLst/>
              <a:rect l="l" t="t" r="r" b="b"/>
              <a:pathLst>
                <a:path w="5079">
                  <a:moveTo>
                    <a:pt x="0" y="0"/>
                  </a:moveTo>
                  <a:lnTo>
                    <a:pt x="4572" y="0"/>
                  </a:lnTo>
                </a:path>
              </a:pathLst>
            </a:custGeom>
            <a:ln w="4572">
              <a:solidFill>
                <a:srgbClr val="319D13"/>
              </a:solidFill>
            </a:ln>
          </p:spPr>
          <p:txBody>
            <a:bodyPr wrap="square" lIns="0" tIns="0" rIns="0" bIns="0" rtlCol="0"/>
            <a:lstStyle/>
            <a:p>
              <a:endParaRPr/>
            </a:p>
          </p:txBody>
        </p:sp>
        <p:pic>
          <p:nvPicPr>
            <p:cNvPr id="63" name="object 63"/>
            <p:cNvPicPr/>
            <p:nvPr/>
          </p:nvPicPr>
          <p:blipFill>
            <a:blip r:embed="rId32" cstate="print"/>
            <a:stretch>
              <a:fillRect/>
            </a:stretch>
          </p:blipFill>
          <p:spPr>
            <a:xfrm>
              <a:off x="5949574" y="4489703"/>
              <a:ext cx="224028" cy="123444"/>
            </a:xfrm>
            <a:prstGeom prst="rect">
              <a:avLst/>
            </a:prstGeom>
          </p:spPr>
        </p:pic>
      </p:grpSp>
      <p:sp>
        <p:nvSpPr>
          <p:cNvPr id="64" name="object 64"/>
          <p:cNvSpPr txBox="1"/>
          <p:nvPr/>
        </p:nvSpPr>
        <p:spPr>
          <a:xfrm>
            <a:off x="6285875" y="3696131"/>
            <a:ext cx="2125345" cy="1337310"/>
          </a:xfrm>
          <a:prstGeom prst="rect">
            <a:avLst/>
          </a:prstGeom>
        </p:spPr>
        <p:txBody>
          <a:bodyPr vert="horz" wrap="square" lIns="0" tIns="46990" rIns="0" bIns="0" rtlCol="0">
            <a:spAutoFit/>
          </a:bodyPr>
          <a:lstStyle/>
          <a:p>
            <a:pPr marL="64135">
              <a:lnSpc>
                <a:spcPct val="100000"/>
              </a:lnSpc>
              <a:spcBef>
                <a:spcPts val="370"/>
              </a:spcBef>
            </a:pPr>
            <a:r>
              <a:rPr sz="1400" b="1" dirty="0">
                <a:solidFill>
                  <a:srgbClr val="006FC0"/>
                </a:solidFill>
                <a:latin typeface="Arial"/>
                <a:cs typeface="Arial"/>
              </a:rPr>
              <a:t>Событийный</a:t>
            </a:r>
            <a:r>
              <a:rPr sz="1400" spc="-50" dirty="0">
                <a:solidFill>
                  <a:srgbClr val="006FC0"/>
                </a:solidFill>
                <a:latin typeface="Times New Roman"/>
                <a:cs typeface="Times New Roman"/>
              </a:rPr>
              <a:t> </a:t>
            </a:r>
            <a:r>
              <a:rPr sz="1400" b="1" spc="-10" dirty="0">
                <a:solidFill>
                  <a:srgbClr val="006FC0"/>
                </a:solidFill>
                <a:latin typeface="Arial"/>
                <a:cs typeface="Arial"/>
              </a:rPr>
              <a:t>туризм</a:t>
            </a:r>
            <a:endParaRPr sz="1400" dirty="0">
              <a:latin typeface="Arial"/>
              <a:cs typeface="Arial"/>
            </a:endParaRPr>
          </a:p>
          <a:p>
            <a:pPr marL="12700" marR="5080">
              <a:lnSpc>
                <a:spcPct val="100000"/>
              </a:lnSpc>
              <a:spcBef>
                <a:spcPts val="215"/>
              </a:spcBef>
            </a:pPr>
            <a:r>
              <a:rPr sz="1100" dirty="0">
                <a:latin typeface="Microsoft Sans Serif"/>
                <a:cs typeface="Microsoft Sans Serif"/>
              </a:rPr>
              <a:t>последняя</a:t>
            </a:r>
            <a:r>
              <a:rPr sz="1100" spc="-25" dirty="0">
                <a:latin typeface="Times New Roman"/>
                <a:cs typeface="Times New Roman"/>
              </a:rPr>
              <a:t> </a:t>
            </a:r>
            <a:r>
              <a:rPr sz="1100" dirty="0">
                <a:latin typeface="Microsoft Sans Serif"/>
                <a:cs typeface="Microsoft Sans Serif"/>
              </a:rPr>
              <a:t>суббота</a:t>
            </a:r>
            <a:r>
              <a:rPr sz="1100" spc="-5" dirty="0">
                <a:latin typeface="Times New Roman"/>
                <a:cs typeface="Times New Roman"/>
              </a:rPr>
              <a:t> </a:t>
            </a:r>
            <a:r>
              <a:rPr sz="1100" dirty="0">
                <a:latin typeface="Microsoft Sans Serif"/>
                <a:cs typeface="Microsoft Sans Serif"/>
              </a:rPr>
              <a:t>июня</a:t>
            </a:r>
            <a:r>
              <a:rPr sz="1100" spc="10" dirty="0">
                <a:latin typeface="Times New Roman"/>
                <a:cs typeface="Times New Roman"/>
              </a:rPr>
              <a:t> </a:t>
            </a:r>
            <a:r>
              <a:rPr sz="1100" spc="285" dirty="0">
                <a:latin typeface="Microsoft Sans Serif"/>
                <a:cs typeface="Microsoft Sans Serif"/>
              </a:rPr>
              <a:t>–</a:t>
            </a:r>
            <a:r>
              <a:rPr sz="1100" spc="5" dirty="0">
                <a:latin typeface="Times New Roman"/>
                <a:cs typeface="Times New Roman"/>
              </a:rPr>
              <a:t> </a:t>
            </a:r>
            <a:r>
              <a:rPr sz="1100" spc="-20" dirty="0">
                <a:latin typeface="Microsoft Sans Serif"/>
                <a:cs typeface="Microsoft Sans Serif"/>
              </a:rPr>
              <a:t>День</a:t>
            </a:r>
            <a:r>
              <a:rPr sz="1100" spc="-20" dirty="0">
                <a:latin typeface="Times New Roman"/>
                <a:cs typeface="Times New Roman"/>
              </a:rPr>
              <a:t> </a:t>
            </a:r>
            <a:r>
              <a:rPr sz="1100" spc="-10" dirty="0">
                <a:latin typeface="Microsoft Sans Serif"/>
                <a:cs typeface="Microsoft Sans Serif"/>
              </a:rPr>
              <a:t>города</a:t>
            </a:r>
            <a:endParaRPr sz="1100" dirty="0">
              <a:latin typeface="Microsoft Sans Serif"/>
              <a:cs typeface="Microsoft Sans Serif"/>
            </a:endParaRPr>
          </a:p>
          <a:p>
            <a:pPr marL="19685" marR="31115">
              <a:lnSpc>
                <a:spcPct val="100000"/>
              </a:lnSpc>
              <a:spcBef>
                <a:spcPts val="240"/>
              </a:spcBef>
            </a:pPr>
            <a:r>
              <a:rPr sz="1100" dirty="0">
                <a:latin typeface="Microsoft Sans Serif"/>
                <a:cs typeface="Microsoft Sans Serif"/>
              </a:rPr>
              <a:t>вторая</a:t>
            </a:r>
            <a:r>
              <a:rPr sz="1100" spc="-5" dirty="0">
                <a:latin typeface="Times New Roman"/>
                <a:cs typeface="Times New Roman"/>
              </a:rPr>
              <a:t> </a:t>
            </a:r>
            <a:r>
              <a:rPr sz="1100" dirty="0">
                <a:latin typeface="Microsoft Sans Serif"/>
                <a:cs typeface="Microsoft Sans Serif"/>
              </a:rPr>
              <a:t>суббота</a:t>
            </a:r>
            <a:r>
              <a:rPr sz="1100" spc="-20" dirty="0">
                <a:latin typeface="Times New Roman"/>
                <a:cs typeface="Times New Roman"/>
              </a:rPr>
              <a:t> </a:t>
            </a:r>
            <a:r>
              <a:rPr sz="1100" spc="-10" dirty="0">
                <a:latin typeface="Microsoft Sans Serif"/>
                <a:cs typeface="Microsoft Sans Serif"/>
              </a:rPr>
              <a:t>декабря</a:t>
            </a:r>
            <a:r>
              <a:rPr sz="1100" dirty="0">
                <a:latin typeface="Times New Roman"/>
                <a:cs typeface="Times New Roman"/>
              </a:rPr>
              <a:t> </a:t>
            </a:r>
            <a:r>
              <a:rPr sz="1100" spc="235" dirty="0">
                <a:latin typeface="Microsoft Sans Serif"/>
                <a:cs typeface="Microsoft Sans Serif"/>
              </a:rPr>
              <a:t>–</a:t>
            </a:r>
            <a:r>
              <a:rPr sz="1100" spc="235" dirty="0">
                <a:latin typeface="Times New Roman"/>
                <a:cs typeface="Times New Roman"/>
              </a:rPr>
              <a:t> </a:t>
            </a:r>
            <a:r>
              <a:rPr sz="1100" spc="-10" dirty="0">
                <a:latin typeface="Microsoft Sans Serif"/>
                <a:cs typeface="Microsoft Sans Serif"/>
              </a:rPr>
              <a:t>торжественное</a:t>
            </a:r>
            <a:r>
              <a:rPr sz="1100" spc="-10" dirty="0">
                <a:latin typeface="Times New Roman"/>
                <a:cs typeface="Times New Roman"/>
              </a:rPr>
              <a:t> </a:t>
            </a:r>
            <a:r>
              <a:rPr sz="1100" spc="-10" dirty="0">
                <a:latin typeface="Microsoft Sans Serif"/>
                <a:cs typeface="Microsoft Sans Serif"/>
              </a:rPr>
              <a:t>зажжение</a:t>
            </a:r>
            <a:r>
              <a:rPr sz="1100" spc="5" dirty="0">
                <a:latin typeface="Times New Roman"/>
                <a:cs typeface="Times New Roman"/>
              </a:rPr>
              <a:t> </a:t>
            </a:r>
            <a:r>
              <a:rPr sz="1100" spc="-20" dirty="0">
                <a:latin typeface="Microsoft Sans Serif"/>
                <a:cs typeface="Microsoft Sans Serif"/>
              </a:rPr>
              <a:t>огней</a:t>
            </a:r>
            <a:r>
              <a:rPr sz="1100" spc="-20" dirty="0">
                <a:latin typeface="Times New Roman"/>
                <a:cs typeface="Times New Roman"/>
              </a:rPr>
              <a:t> </a:t>
            </a:r>
            <a:r>
              <a:rPr sz="1100" dirty="0">
                <a:latin typeface="Microsoft Sans Serif"/>
                <a:cs typeface="Microsoft Sans Serif"/>
              </a:rPr>
              <a:t>на</a:t>
            </a:r>
            <a:r>
              <a:rPr sz="1100" spc="-25" dirty="0">
                <a:latin typeface="Times New Roman"/>
                <a:cs typeface="Times New Roman"/>
              </a:rPr>
              <a:t> </a:t>
            </a:r>
            <a:r>
              <a:rPr sz="1100" dirty="0">
                <a:latin typeface="Microsoft Sans Serif"/>
                <a:cs typeface="Microsoft Sans Serif"/>
              </a:rPr>
              <a:t>главной</a:t>
            </a:r>
            <a:r>
              <a:rPr sz="1100" spc="-30" dirty="0">
                <a:latin typeface="Times New Roman"/>
                <a:cs typeface="Times New Roman"/>
              </a:rPr>
              <a:t> </a:t>
            </a:r>
            <a:r>
              <a:rPr sz="1100" dirty="0">
                <a:latin typeface="Microsoft Sans Serif"/>
                <a:cs typeface="Microsoft Sans Serif"/>
              </a:rPr>
              <a:t>Елке</a:t>
            </a:r>
            <a:r>
              <a:rPr sz="1100" spc="-10" dirty="0">
                <a:latin typeface="Times New Roman"/>
                <a:cs typeface="Times New Roman"/>
              </a:rPr>
              <a:t> </a:t>
            </a:r>
            <a:r>
              <a:rPr sz="1100" spc="-10" dirty="0" err="1">
                <a:latin typeface="Microsoft Sans Serif"/>
                <a:cs typeface="Microsoft Sans Serif"/>
              </a:rPr>
              <a:t>Сафоновского</a:t>
            </a:r>
            <a:r>
              <a:rPr sz="1100" spc="-10" dirty="0">
                <a:latin typeface="Times New Roman"/>
                <a:cs typeface="Times New Roman"/>
              </a:rPr>
              <a:t> </a:t>
            </a:r>
            <a:r>
              <a:rPr lang="ru-RU" sz="1100" spc="-10" dirty="0" smtClean="0">
                <a:latin typeface="Microsoft Sans Serif"/>
                <a:cs typeface="Microsoft Sans Serif"/>
              </a:rPr>
              <a:t>округа</a:t>
            </a:r>
            <a:endParaRPr sz="1100" dirty="0">
              <a:latin typeface="Microsoft Sans Serif"/>
              <a:cs typeface="Microsoft Sans Serif"/>
            </a:endParaRPr>
          </a:p>
        </p:txBody>
      </p:sp>
      <p:pic>
        <p:nvPicPr>
          <p:cNvPr id="65" name="object 65"/>
          <p:cNvPicPr/>
          <p:nvPr/>
        </p:nvPicPr>
        <p:blipFill>
          <a:blip r:embed="rId33" cstate="print"/>
          <a:stretch>
            <a:fillRect/>
          </a:stretch>
        </p:blipFill>
        <p:spPr>
          <a:xfrm>
            <a:off x="1566550" y="5036820"/>
            <a:ext cx="7559161" cy="2519171"/>
          </a:xfrm>
          <a:prstGeom prst="rect">
            <a:avLst/>
          </a:prstGeom>
        </p:spPr>
      </p:pic>
      <p:sp>
        <p:nvSpPr>
          <p:cNvPr id="66" name="object 66"/>
          <p:cNvSpPr txBox="1"/>
          <p:nvPr/>
        </p:nvSpPr>
        <p:spPr>
          <a:xfrm>
            <a:off x="1823604" y="3935982"/>
            <a:ext cx="888365" cy="1205865"/>
          </a:xfrm>
          <a:prstGeom prst="rect">
            <a:avLst/>
          </a:prstGeom>
        </p:spPr>
        <p:txBody>
          <a:bodyPr vert="horz" wrap="square" lIns="0" tIns="12065" rIns="0" bIns="0" rtlCol="0">
            <a:spAutoFit/>
          </a:bodyPr>
          <a:lstStyle/>
          <a:p>
            <a:pPr marL="20320" algn="ctr">
              <a:lnSpc>
                <a:spcPct val="100000"/>
              </a:lnSpc>
              <a:spcBef>
                <a:spcPts val="95"/>
              </a:spcBef>
            </a:pPr>
            <a:r>
              <a:rPr sz="2800" b="1" spc="-25" dirty="0">
                <a:solidFill>
                  <a:srgbClr val="FFFFFF"/>
                </a:solidFill>
                <a:latin typeface="Arial"/>
                <a:cs typeface="Arial"/>
              </a:rPr>
              <a:t>93</a:t>
            </a:r>
            <a:endParaRPr sz="2800">
              <a:latin typeface="Arial"/>
              <a:cs typeface="Arial"/>
            </a:endParaRPr>
          </a:p>
          <a:p>
            <a:pPr marL="12700" marR="5080" algn="ctr">
              <a:lnSpc>
                <a:spcPct val="100000"/>
              </a:lnSpc>
              <a:spcBef>
                <a:spcPts val="1975"/>
              </a:spcBef>
            </a:pPr>
            <a:r>
              <a:rPr sz="1100" b="1" spc="-10" dirty="0">
                <a:solidFill>
                  <a:srgbClr val="235675"/>
                </a:solidFill>
                <a:latin typeface="Arial"/>
                <a:cs typeface="Arial"/>
              </a:rPr>
              <a:t>Объекты</a:t>
            </a:r>
            <a:r>
              <a:rPr sz="1100" spc="-10" dirty="0">
                <a:solidFill>
                  <a:srgbClr val="235675"/>
                </a:solidFill>
                <a:latin typeface="Times New Roman"/>
                <a:cs typeface="Times New Roman"/>
              </a:rPr>
              <a:t> </a:t>
            </a:r>
            <a:r>
              <a:rPr sz="1100" b="1" spc="-10" dirty="0">
                <a:solidFill>
                  <a:srgbClr val="235675"/>
                </a:solidFill>
                <a:latin typeface="Arial"/>
                <a:cs typeface="Arial"/>
              </a:rPr>
              <a:t>культурного</a:t>
            </a:r>
            <a:r>
              <a:rPr sz="1100" spc="-10" dirty="0">
                <a:solidFill>
                  <a:srgbClr val="235675"/>
                </a:solidFill>
                <a:latin typeface="Times New Roman"/>
                <a:cs typeface="Times New Roman"/>
              </a:rPr>
              <a:t> </a:t>
            </a:r>
            <a:r>
              <a:rPr sz="1100" b="1" spc="-10" dirty="0">
                <a:solidFill>
                  <a:srgbClr val="235675"/>
                </a:solidFill>
                <a:latin typeface="Arial"/>
                <a:cs typeface="Arial"/>
              </a:rPr>
              <a:t>наследия</a:t>
            </a:r>
            <a:endParaRPr sz="1100">
              <a:latin typeface="Arial"/>
              <a:cs typeface="Arial"/>
            </a:endParaRPr>
          </a:p>
        </p:txBody>
      </p:sp>
      <p:sp>
        <p:nvSpPr>
          <p:cNvPr id="67" name="object 67"/>
          <p:cNvSpPr txBox="1"/>
          <p:nvPr/>
        </p:nvSpPr>
        <p:spPr>
          <a:xfrm>
            <a:off x="2094876" y="5328917"/>
            <a:ext cx="421005"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Arial"/>
                <a:cs typeface="Arial"/>
              </a:rPr>
              <a:t>17</a:t>
            </a:r>
            <a:endParaRPr sz="2800">
              <a:latin typeface="Arial"/>
              <a:cs typeface="Arial"/>
            </a:endParaRPr>
          </a:p>
        </p:txBody>
      </p:sp>
      <p:sp>
        <p:nvSpPr>
          <p:cNvPr id="68" name="object 68"/>
          <p:cNvSpPr txBox="1"/>
          <p:nvPr/>
        </p:nvSpPr>
        <p:spPr>
          <a:xfrm>
            <a:off x="1875420" y="6106157"/>
            <a:ext cx="834390" cy="361315"/>
          </a:xfrm>
          <a:prstGeom prst="rect">
            <a:avLst/>
          </a:prstGeom>
        </p:spPr>
        <p:txBody>
          <a:bodyPr vert="horz" wrap="square" lIns="0" tIns="12700" rIns="0" bIns="0" rtlCol="0">
            <a:spAutoFit/>
          </a:bodyPr>
          <a:lstStyle/>
          <a:p>
            <a:pPr marL="12700" marR="5080" indent="24130">
              <a:lnSpc>
                <a:spcPct val="100000"/>
              </a:lnSpc>
              <a:spcBef>
                <a:spcPts val="100"/>
              </a:spcBef>
            </a:pPr>
            <a:r>
              <a:rPr sz="1100" b="1" spc="-10" dirty="0">
                <a:solidFill>
                  <a:srgbClr val="235675"/>
                </a:solidFill>
                <a:latin typeface="Arial"/>
                <a:cs typeface="Arial"/>
              </a:rPr>
              <a:t>Памятники</a:t>
            </a:r>
            <a:r>
              <a:rPr sz="1100" spc="-10" dirty="0">
                <a:solidFill>
                  <a:srgbClr val="235675"/>
                </a:solidFill>
                <a:latin typeface="Times New Roman"/>
                <a:cs typeface="Times New Roman"/>
              </a:rPr>
              <a:t> </a:t>
            </a:r>
            <a:r>
              <a:rPr sz="1100" b="1" spc="-10" dirty="0">
                <a:solidFill>
                  <a:srgbClr val="235675"/>
                </a:solidFill>
                <a:latin typeface="Arial"/>
                <a:cs typeface="Arial"/>
              </a:rPr>
              <a:t>археологии</a:t>
            </a:r>
            <a:endParaRPr sz="1100">
              <a:latin typeface="Arial"/>
              <a:cs typeface="Arial"/>
            </a:endParaRPr>
          </a:p>
        </p:txBody>
      </p:sp>
      <p:pic>
        <p:nvPicPr>
          <p:cNvPr id="69" name="object 69"/>
          <p:cNvPicPr/>
          <p:nvPr/>
        </p:nvPicPr>
        <p:blipFill>
          <a:blip r:embed="rId34" cstate="print"/>
          <a:stretch>
            <a:fillRect/>
          </a:stretch>
        </p:blipFill>
        <p:spPr>
          <a:xfrm>
            <a:off x="4221358" y="5103876"/>
            <a:ext cx="2119883" cy="544068"/>
          </a:xfrm>
          <a:prstGeom prst="rect">
            <a:avLst/>
          </a:prstGeom>
        </p:spPr>
      </p:pic>
      <p:sp>
        <p:nvSpPr>
          <p:cNvPr id="70" name="object 70"/>
          <p:cNvSpPr txBox="1"/>
          <p:nvPr/>
        </p:nvSpPr>
        <p:spPr>
          <a:xfrm>
            <a:off x="3256164" y="4507482"/>
            <a:ext cx="2680335" cy="873760"/>
          </a:xfrm>
          <a:prstGeom prst="rect">
            <a:avLst/>
          </a:prstGeom>
        </p:spPr>
        <p:txBody>
          <a:bodyPr vert="horz" wrap="square" lIns="0" tIns="12700" rIns="0" bIns="0" rtlCol="0">
            <a:spAutoFit/>
          </a:bodyPr>
          <a:lstStyle/>
          <a:p>
            <a:pPr marL="12700" marR="811530" indent="401955">
              <a:lnSpc>
                <a:spcPct val="100000"/>
              </a:lnSpc>
              <a:spcBef>
                <a:spcPts val="100"/>
              </a:spcBef>
            </a:pPr>
            <a:r>
              <a:rPr sz="1200" b="1" dirty="0">
                <a:solidFill>
                  <a:srgbClr val="FFFFFF"/>
                </a:solidFill>
                <a:latin typeface="Arial"/>
                <a:cs typeface="Arial"/>
              </a:rPr>
              <a:t>Сквер</a:t>
            </a:r>
            <a:r>
              <a:rPr sz="1200" spc="-15" dirty="0">
                <a:solidFill>
                  <a:srgbClr val="FFFFFF"/>
                </a:solidFill>
                <a:latin typeface="Times New Roman"/>
                <a:cs typeface="Times New Roman"/>
              </a:rPr>
              <a:t> </a:t>
            </a:r>
            <a:r>
              <a:rPr sz="1200" b="1" spc="-10" dirty="0">
                <a:solidFill>
                  <a:srgbClr val="FFFFFF"/>
                </a:solidFill>
                <a:latin typeface="Arial"/>
                <a:cs typeface="Arial"/>
              </a:rPr>
              <a:t>памяти</a:t>
            </a:r>
            <a:r>
              <a:rPr sz="1200" spc="-10" dirty="0">
                <a:solidFill>
                  <a:srgbClr val="FFFFFF"/>
                </a:solidFill>
                <a:latin typeface="Times New Roman"/>
                <a:cs typeface="Times New Roman"/>
              </a:rPr>
              <a:t> </a:t>
            </a:r>
            <a:r>
              <a:rPr sz="1200" b="1" dirty="0">
                <a:solidFill>
                  <a:srgbClr val="FFFFFF"/>
                </a:solidFill>
                <a:latin typeface="Arial"/>
                <a:cs typeface="Arial"/>
              </a:rPr>
              <a:t>Памятник</a:t>
            </a:r>
            <a:r>
              <a:rPr sz="1200" spc="-15" dirty="0">
                <a:solidFill>
                  <a:srgbClr val="FFFFFF"/>
                </a:solidFill>
                <a:latin typeface="Times New Roman"/>
                <a:cs typeface="Times New Roman"/>
              </a:rPr>
              <a:t> </a:t>
            </a:r>
            <a:r>
              <a:rPr sz="1200" b="1" spc="-10" dirty="0">
                <a:solidFill>
                  <a:srgbClr val="FFFFFF"/>
                </a:solidFill>
                <a:latin typeface="Arial"/>
                <a:cs typeface="Arial"/>
              </a:rPr>
              <a:t>Неизвестному</a:t>
            </a:r>
            <a:endParaRPr sz="1200">
              <a:latin typeface="Arial"/>
              <a:cs typeface="Arial"/>
            </a:endParaRPr>
          </a:p>
          <a:p>
            <a:pPr marL="629285">
              <a:lnSpc>
                <a:spcPct val="100000"/>
              </a:lnSpc>
            </a:pPr>
            <a:r>
              <a:rPr sz="1200" b="1" spc="-10" dirty="0">
                <a:solidFill>
                  <a:srgbClr val="FFFFFF"/>
                </a:solidFill>
                <a:latin typeface="Arial"/>
                <a:cs typeface="Arial"/>
              </a:rPr>
              <a:t>солдату</a:t>
            </a:r>
            <a:endParaRPr sz="1200">
              <a:latin typeface="Arial"/>
              <a:cs typeface="Arial"/>
            </a:endParaRPr>
          </a:p>
          <a:p>
            <a:pPr marL="1368425">
              <a:lnSpc>
                <a:spcPct val="100000"/>
              </a:lnSpc>
              <a:spcBef>
                <a:spcPts val="675"/>
              </a:spcBef>
            </a:pPr>
            <a:r>
              <a:rPr sz="1400" b="1" spc="-10" dirty="0">
                <a:solidFill>
                  <a:srgbClr val="006FC0"/>
                </a:solidFill>
                <a:latin typeface="Arial"/>
                <a:cs typeface="Arial"/>
              </a:rPr>
              <a:t>Приоритетные</a:t>
            </a:r>
            <a:endParaRPr sz="1400">
              <a:latin typeface="Arial"/>
              <a:cs typeface="Arial"/>
            </a:endParaRPr>
          </a:p>
        </p:txBody>
      </p:sp>
      <p:sp>
        <p:nvSpPr>
          <p:cNvPr id="71" name="object 71"/>
          <p:cNvSpPr txBox="1"/>
          <p:nvPr/>
        </p:nvSpPr>
        <p:spPr>
          <a:xfrm>
            <a:off x="4653671" y="5354825"/>
            <a:ext cx="1244600" cy="239395"/>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rgbClr val="006FC0"/>
                </a:solidFill>
                <a:latin typeface="Arial"/>
                <a:cs typeface="Arial"/>
              </a:rPr>
              <a:t>направления:</a:t>
            </a:r>
            <a:endParaRPr sz="1400">
              <a:latin typeface="Arial"/>
              <a:cs typeface="Arial"/>
            </a:endParaRPr>
          </a:p>
        </p:txBody>
      </p:sp>
      <p:grpSp>
        <p:nvGrpSpPr>
          <p:cNvPr id="72" name="object 72"/>
          <p:cNvGrpSpPr/>
          <p:nvPr/>
        </p:nvGrpSpPr>
        <p:grpSpPr>
          <a:xfrm>
            <a:off x="5775837" y="5036820"/>
            <a:ext cx="2871470" cy="36830"/>
            <a:chOff x="5775837" y="5036820"/>
            <a:chExt cx="2871470" cy="36830"/>
          </a:xfrm>
        </p:grpSpPr>
        <p:pic>
          <p:nvPicPr>
            <p:cNvPr id="73" name="object 73"/>
            <p:cNvPicPr/>
            <p:nvPr/>
          </p:nvPicPr>
          <p:blipFill>
            <a:blip r:embed="rId35" cstate="print"/>
            <a:stretch>
              <a:fillRect/>
            </a:stretch>
          </p:blipFill>
          <p:spPr>
            <a:xfrm>
              <a:off x="5788029" y="5036820"/>
              <a:ext cx="2846832" cy="24384"/>
            </a:xfrm>
            <a:prstGeom prst="rect">
              <a:avLst/>
            </a:prstGeom>
          </p:spPr>
        </p:pic>
        <p:sp>
          <p:nvSpPr>
            <p:cNvPr id="74" name="object 74"/>
            <p:cNvSpPr/>
            <p:nvPr/>
          </p:nvSpPr>
          <p:spPr>
            <a:xfrm>
              <a:off x="5775837" y="5036820"/>
              <a:ext cx="2871470" cy="36830"/>
            </a:xfrm>
            <a:custGeom>
              <a:avLst/>
              <a:gdLst/>
              <a:ahLst/>
              <a:cxnLst/>
              <a:rect l="l" t="t" r="r" b="b"/>
              <a:pathLst>
                <a:path w="2871470" h="36829">
                  <a:moveTo>
                    <a:pt x="12191" y="24383"/>
                  </a:moveTo>
                  <a:lnTo>
                    <a:pt x="12191" y="0"/>
                  </a:lnTo>
                  <a:lnTo>
                    <a:pt x="0" y="0"/>
                  </a:lnTo>
                  <a:lnTo>
                    <a:pt x="0" y="30479"/>
                  </a:lnTo>
                  <a:lnTo>
                    <a:pt x="6095" y="30479"/>
                  </a:lnTo>
                  <a:lnTo>
                    <a:pt x="6095" y="24383"/>
                  </a:lnTo>
                  <a:lnTo>
                    <a:pt x="12191" y="24383"/>
                  </a:lnTo>
                  <a:close/>
                </a:path>
                <a:path w="2871470" h="36829">
                  <a:moveTo>
                    <a:pt x="97535" y="36575"/>
                  </a:moveTo>
                  <a:lnTo>
                    <a:pt x="97535" y="24383"/>
                  </a:lnTo>
                  <a:lnTo>
                    <a:pt x="6095" y="24383"/>
                  </a:lnTo>
                  <a:lnTo>
                    <a:pt x="6095" y="30479"/>
                  </a:lnTo>
                  <a:lnTo>
                    <a:pt x="12191" y="30479"/>
                  </a:lnTo>
                  <a:lnTo>
                    <a:pt x="12191" y="36575"/>
                  </a:lnTo>
                  <a:lnTo>
                    <a:pt x="97535" y="36575"/>
                  </a:lnTo>
                  <a:close/>
                </a:path>
                <a:path w="2871470" h="36829">
                  <a:moveTo>
                    <a:pt x="12191" y="36575"/>
                  </a:moveTo>
                  <a:lnTo>
                    <a:pt x="12191" y="30479"/>
                  </a:lnTo>
                  <a:lnTo>
                    <a:pt x="6095" y="30479"/>
                  </a:lnTo>
                  <a:lnTo>
                    <a:pt x="6095" y="36575"/>
                  </a:lnTo>
                  <a:lnTo>
                    <a:pt x="12191" y="36575"/>
                  </a:lnTo>
                  <a:close/>
                </a:path>
                <a:path w="2871470" h="36829">
                  <a:moveTo>
                    <a:pt x="2865119" y="24383"/>
                  </a:moveTo>
                  <a:lnTo>
                    <a:pt x="2788919" y="24383"/>
                  </a:lnTo>
                  <a:lnTo>
                    <a:pt x="2788919" y="36575"/>
                  </a:lnTo>
                  <a:lnTo>
                    <a:pt x="2859023" y="36575"/>
                  </a:lnTo>
                  <a:lnTo>
                    <a:pt x="2859023" y="30479"/>
                  </a:lnTo>
                  <a:lnTo>
                    <a:pt x="2865119" y="24383"/>
                  </a:lnTo>
                  <a:close/>
                </a:path>
                <a:path w="2871470" h="36829">
                  <a:moveTo>
                    <a:pt x="2871215" y="33527"/>
                  </a:moveTo>
                  <a:lnTo>
                    <a:pt x="2871215" y="4571"/>
                  </a:lnTo>
                  <a:lnTo>
                    <a:pt x="2859023" y="4571"/>
                  </a:lnTo>
                  <a:lnTo>
                    <a:pt x="2859023" y="24383"/>
                  </a:lnTo>
                  <a:lnTo>
                    <a:pt x="2865119" y="24383"/>
                  </a:lnTo>
                  <a:lnTo>
                    <a:pt x="2865119" y="36575"/>
                  </a:lnTo>
                  <a:lnTo>
                    <a:pt x="2868167" y="36575"/>
                  </a:lnTo>
                  <a:lnTo>
                    <a:pt x="2871215" y="33527"/>
                  </a:lnTo>
                  <a:close/>
                </a:path>
                <a:path w="2871470" h="36829">
                  <a:moveTo>
                    <a:pt x="2865119" y="36575"/>
                  </a:moveTo>
                  <a:lnTo>
                    <a:pt x="2865119" y="24383"/>
                  </a:lnTo>
                  <a:lnTo>
                    <a:pt x="2859023" y="30479"/>
                  </a:lnTo>
                  <a:lnTo>
                    <a:pt x="2859023" y="36575"/>
                  </a:lnTo>
                  <a:lnTo>
                    <a:pt x="2865119" y="36575"/>
                  </a:lnTo>
                  <a:close/>
                </a:path>
                <a:path w="2871470" h="36829">
                  <a:moveTo>
                    <a:pt x="2750819" y="36575"/>
                  </a:moveTo>
                  <a:lnTo>
                    <a:pt x="2750819" y="24383"/>
                  </a:lnTo>
                  <a:lnTo>
                    <a:pt x="2650235" y="24383"/>
                  </a:lnTo>
                  <a:lnTo>
                    <a:pt x="2650235" y="36575"/>
                  </a:lnTo>
                  <a:lnTo>
                    <a:pt x="2750819" y="36575"/>
                  </a:lnTo>
                  <a:close/>
                </a:path>
                <a:path w="2871470" h="36829">
                  <a:moveTo>
                    <a:pt x="2612135" y="36575"/>
                  </a:moveTo>
                  <a:lnTo>
                    <a:pt x="2612135" y="24383"/>
                  </a:lnTo>
                  <a:lnTo>
                    <a:pt x="2510027" y="24383"/>
                  </a:lnTo>
                  <a:lnTo>
                    <a:pt x="2510027" y="36575"/>
                  </a:lnTo>
                  <a:lnTo>
                    <a:pt x="2612135" y="36575"/>
                  </a:lnTo>
                  <a:close/>
                </a:path>
                <a:path w="2871470" h="36829">
                  <a:moveTo>
                    <a:pt x="2471927" y="36575"/>
                  </a:moveTo>
                  <a:lnTo>
                    <a:pt x="2471927" y="24383"/>
                  </a:lnTo>
                  <a:lnTo>
                    <a:pt x="2369819" y="24383"/>
                  </a:lnTo>
                  <a:lnTo>
                    <a:pt x="2369819" y="36575"/>
                  </a:lnTo>
                  <a:lnTo>
                    <a:pt x="2471927" y="36575"/>
                  </a:lnTo>
                  <a:close/>
                </a:path>
                <a:path w="2871470" h="36829">
                  <a:moveTo>
                    <a:pt x="2331719" y="36575"/>
                  </a:moveTo>
                  <a:lnTo>
                    <a:pt x="2331719" y="24383"/>
                  </a:lnTo>
                  <a:lnTo>
                    <a:pt x="2231135" y="24383"/>
                  </a:lnTo>
                  <a:lnTo>
                    <a:pt x="2231135" y="36575"/>
                  </a:lnTo>
                  <a:lnTo>
                    <a:pt x="2331719" y="36575"/>
                  </a:lnTo>
                  <a:close/>
                </a:path>
                <a:path w="2871470" h="36829">
                  <a:moveTo>
                    <a:pt x="2193035" y="36575"/>
                  </a:moveTo>
                  <a:lnTo>
                    <a:pt x="2193035" y="24383"/>
                  </a:lnTo>
                  <a:lnTo>
                    <a:pt x="2090927" y="24383"/>
                  </a:lnTo>
                  <a:lnTo>
                    <a:pt x="2090927" y="36575"/>
                  </a:lnTo>
                  <a:lnTo>
                    <a:pt x="2193035" y="36575"/>
                  </a:lnTo>
                  <a:close/>
                </a:path>
                <a:path w="2871470" h="36829">
                  <a:moveTo>
                    <a:pt x="2052827" y="36575"/>
                  </a:moveTo>
                  <a:lnTo>
                    <a:pt x="2052827" y="24383"/>
                  </a:lnTo>
                  <a:lnTo>
                    <a:pt x="1950719" y="24383"/>
                  </a:lnTo>
                  <a:lnTo>
                    <a:pt x="1950719" y="36575"/>
                  </a:lnTo>
                  <a:lnTo>
                    <a:pt x="2052827" y="36575"/>
                  </a:lnTo>
                  <a:close/>
                </a:path>
                <a:path w="2871470" h="36829">
                  <a:moveTo>
                    <a:pt x="1912619" y="36575"/>
                  </a:moveTo>
                  <a:lnTo>
                    <a:pt x="1912619" y="24383"/>
                  </a:lnTo>
                  <a:lnTo>
                    <a:pt x="1812035" y="24383"/>
                  </a:lnTo>
                  <a:lnTo>
                    <a:pt x="1812035" y="36575"/>
                  </a:lnTo>
                  <a:lnTo>
                    <a:pt x="1912619" y="36575"/>
                  </a:lnTo>
                  <a:close/>
                </a:path>
                <a:path w="2871470" h="36829">
                  <a:moveTo>
                    <a:pt x="1773935" y="36575"/>
                  </a:moveTo>
                  <a:lnTo>
                    <a:pt x="1773935" y="24383"/>
                  </a:lnTo>
                  <a:lnTo>
                    <a:pt x="1671827" y="24383"/>
                  </a:lnTo>
                  <a:lnTo>
                    <a:pt x="1671827" y="36575"/>
                  </a:lnTo>
                  <a:lnTo>
                    <a:pt x="1773935" y="36575"/>
                  </a:lnTo>
                  <a:close/>
                </a:path>
                <a:path w="2871470" h="36829">
                  <a:moveTo>
                    <a:pt x="1633727" y="36575"/>
                  </a:moveTo>
                  <a:lnTo>
                    <a:pt x="1633727" y="24383"/>
                  </a:lnTo>
                  <a:lnTo>
                    <a:pt x="1531619" y="24383"/>
                  </a:lnTo>
                  <a:lnTo>
                    <a:pt x="1531619" y="36575"/>
                  </a:lnTo>
                  <a:lnTo>
                    <a:pt x="1633727" y="36575"/>
                  </a:lnTo>
                  <a:close/>
                </a:path>
                <a:path w="2871470" h="36829">
                  <a:moveTo>
                    <a:pt x="1493519" y="36575"/>
                  </a:moveTo>
                  <a:lnTo>
                    <a:pt x="1493519" y="24383"/>
                  </a:lnTo>
                  <a:lnTo>
                    <a:pt x="1392935" y="24383"/>
                  </a:lnTo>
                  <a:lnTo>
                    <a:pt x="1392935" y="36575"/>
                  </a:lnTo>
                  <a:lnTo>
                    <a:pt x="1493519" y="36575"/>
                  </a:lnTo>
                  <a:close/>
                </a:path>
                <a:path w="2871470" h="36829">
                  <a:moveTo>
                    <a:pt x="1354835" y="36575"/>
                  </a:moveTo>
                  <a:lnTo>
                    <a:pt x="1354835" y="24383"/>
                  </a:lnTo>
                  <a:lnTo>
                    <a:pt x="1252727" y="24383"/>
                  </a:lnTo>
                  <a:lnTo>
                    <a:pt x="1252727" y="36575"/>
                  </a:lnTo>
                  <a:lnTo>
                    <a:pt x="1354835" y="36575"/>
                  </a:lnTo>
                  <a:close/>
                </a:path>
                <a:path w="2871470" h="36829">
                  <a:moveTo>
                    <a:pt x="1214627" y="36575"/>
                  </a:moveTo>
                  <a:lnTo>
                    <a:pt x="1214627" y="24383"/>
                  </a:lnTo>
                  <a:lnTo>
                    <a:pt x="1112519" y="24383"/>
                  </a:lnTo>
                  <a:lnTo>
                    <a:pt x="1112519" y="36575"/>
                  </a:lnTo>
                  <a:lnTo>
                    <a:pt x="1214627" y="36575"/>
                  </a:lnTo>
                  <a:close/>
                </a:path>
                <a:path w="2871470" h="36829">
                  <a:moveTo>
                    <a:pt x="1074419" y="36575"/>
                  </a:moveTo>
                  <a:lnTo>
                    <a:pt x="1074419" y="24383"/>
                  </a:lnTo>
                  <a:lnTo>
                    <a:pt x="973835" y="24383"/>
                  </a:lnTo>
                  <a:lnTo>
                    <a:pt x="973835" y="36575"/>
                  </a:lnTo>
                  <a:lnTo>
                    <a:pt x="1074419" y="36575"/>
                  </a:lnTo>
                  <a:close/>
                </a:path>
                <a:path w="2871470" h="36829">
                  <a:moveTo>
                    <a:pt x="935735" y="36575"/>
                  </a:moveTo>
                  <a:lnTo>
                    <a:pt x="935735" y="24383"/>
                  </a:lnTo>
                  <a:lnTo>
                    <a:pt x="833627" y="24383"/>
                  </a:lnTo>
                  <a:lnTo>
                    <a:pt x="833627" y="36575"/>
                  </a:lnTo>
                  <a:lnTo>
                    <a:pt x="935735" y="36575"/>
                  </a:lnTo>
                  <a:close/>
                </a:path>
                <a:path w="2871470" h="36829">
                  <a:moveTo>
                    <a:pt x="795527" y="36575"/>
                  </a:moveTo>
                  <a:lnTo>
                    <a:pt x="795527" y="24383"/>
                  </a:lnTo>
                  <a:lnTo>
                    <a:pt x="693419" y="24383"/>
                  </a:lnTo>
                  <a:lnTo>
                    <a:pt x="693419" y="36575"/>
                  </a:lnTo>
                  <a:lnTo>
                    <a:pt x="795527" y="36575"/>
                  </a:lnTo>
                  <a:close/>
                </a:path>
                <a:path w="2871470" h="36829">
                  <a:moveTo>
                    <a:pt x="655319" y="36575"/>
                  </a:moveTo>
                  <a:lnTo>
                    <a:pt x="655319" y="24383"/>
                  </a:lnTo>
                  <a:lnTo>
                    <a:pt x="554735" y="24383"/>
                  </a:lnTo>
                  <a:lnTo>
                    <a:pt x="554735" y="36575"/>
                  </a:lnTo>
                  <a:lnTo>
                    <a:pt x="655319" y="36575"/>
                  </a:lnTo>
                  <a:close/>
                </a:path>
                <a:path w="2871470" h="36829">
                  <a:moveTo>
                    <a:pt x="516635" y="36575"/>
                  </a:moveTo>
                  <a:lnTo>
                    <a:pt x="516635" y="24383"/>
                  </a:lnTo>
                  <a:lnTo>
                    <a:pt x="414527" y="24383"/>
                  </a:lnTo>
                  <a:lnTo>
                    <a:pt x="414527" y="36575"/>
                  </a:lnTo>
                  <a:lnTo>
                    <a:pt x="516635" y="36575"/>
                  </a:lnTo>
                  <a:close/>
                </a:path>
                <a:path w="2871470" h="36829">
                  <a:moveTo>
                    <a:pt x="376427" y="36575"/>
                  </a:moveTo>
                  <a:lnTo>
                    <a:pt x="376427" y="24383"/>
                  </a:lnTo>
                  <a:lnTo>
                    <a:pt x="274319" y="24383"/>
                  </a:lnTo>
                  <a:lnTo>
                    <a:pt x="274319" y="36575"/>
                  </a:lnTo>
                  <a:lnTo>
                    <a:pt x="376427" y="36575"/>
                  </a:lnTo>
                  <a:close/>
                </a:path>
                <a:path w="2871470" h="36829">
                  <a:moveTo>
                    <a:pt x="236219" y="36575"/>
                  </a:moveTo>
                  <a:lnTo>
                    <a:pt x="236219" y="24383"/>
                  </a:lnTo>
                  <a:lnTo>
                    <a:pt x="135635" y="24383"/>
                  </a:lnTo>
                  <a:lnTo>
                    <a:pt x="135635" y="36575"/>
                  </a:lnTo>
                  <a:lnTo>
                    <a:pt x="236219" y="36575"/>
                  </a:lnTo>
                  <a:close/>
                </a:path>
              </a:pathLst>
            </a:custGeom>
            <a:solidFill>
              <a:srgbClr val="4CCBD4"/>
            </a:solidFill>
          </p:spPr>
          <p:txBody>
            <a:bodyPr wrap="square" lIns="0" tIns="0" rIns="0" bIns="0" rtlCol="0"/>
            <a:lstStyle/>
            <a:p>
              <a:endParaRPr/>
            </a:p>
          </p:txBody>
        </p:sp>
      </p:grpSp>
      <p:sp>
        <p:nvSpPr>
          <p:cNvPr id="75" name="object 75"/>
          <p:cNvSpPr txBox="1"/>
          <p:nvPr/>
        </p:nvSpPr>
        <p:spPr>
          <a:xfrm>
            <a:off x="4469262" y="5888225"/>
            <a:ext cx="200660" cy="208279"/>
          </a:xfrm>
          <a:prstGeom prst="rect">
            <a:avLst/>
          </a:prstGeom>
        </p:spPr>
        <p:txBody>
          <a:bodyPr vert="horz" wrap="square" lIns="0" tIns="12700" rIns="0" bIns="0" rtlCol="0">
            <a:spAutoFit/>
          </a:bodyPr>
          <a:lstStyle/>
          <a:p>
            <a:pPr marL="12700">
              <a:lnSpc>
                <a:spcPct val="100000"/>
              </a:lnSpc>
              <a:spcBef>
                <a:spcPts val="100"/>
              </a:spcBef>
              <a:tabLst>
                <a:tab pos="187325" algn="l"/>
              </a:tabLst>
            </a:pPr>
            <a:r>
              <a:rPr sz="1200" u="sng" dirty="0">
                <a:solidFill>
                  <a:srgbClr val="255E92"/>
                </a:solidFill>
                <a:uFill>
                  <a:solidFill>
                    <a:srgbClr val="0F7CF7"/>
                  </a:solidFill>
                </a:uFill>
                <a:latin typeface="Times New Roman"/>
                <a:cs typeface="Times New Roman"/>
              </a:rPr>
              <a:t>	</a:t>
            </a:r>
            <a:endParaRPr sz="1200">
              <a:latin typeface="Times New Roman"/>
              <a:cs typeface="Times New Roman"/>
            </a:endParaRPr>
          </a:p>
        </p:txBody>
      </p:sp>
      <p:sp>
        <p:nvSpPr>
          <p:cNvPr id="76" name="object 76"/>
          <p:cNvSpPr txBox="1"/>
          <p:nvPr/>
        </p:nvSpPr>
        <p:spPr>
          <a:xfrm>
            <a:off x="5056007" y="5888225"/>
            <a:ext cx="114871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255E92"/>
                </a:solidFill>
                <a:latin typeface="Microsoft Sans Serif"/>
                <a:cs typeface="Microsoft Sans Serif"/>
              </a:rPr>
              <a:t>Рекреационный</a:t>
            </a:r>
            <a:endParaRPr sz="1200">
              <a:latin typeface="Microsoft Sans Serif"/>
              <a:cs typeface="Microsoft Sans Serif"/>
            </a:endParaRPr>
          </a:p>
        </p:txBody>
      </p:sp>
      <p:sp>
        <p:nvSpPr>
          <p:cNvPr id="77" name="object 77"/>
          <p:cNvSpPr txBox="1"/>
          <p:nvPr/>
        </p:nvSpPr>
        <p:spPr>
          <a:xfrm>
            <a:off x="4414397" y="6485633"/>
            <a:ext cx="2506980" cy="208279"/>
          </a:xfrm>
          <a:prstGeom prst="rect">
            <a:avLst/>
          </a:prstGeom>
        </p:spPr>
        <p:txBody>
          <a:bodyPr vert="horz" wrap="square" lIns="0" tIns="12700" rIns="0" bIns="0" rtlCol="0">
            <a:spAutoFit/>
          </a:bodyPr>
          <a:lstStyle/>
          <a:p>
            <a:pPr marL="12700">
              <a:lnSpc>
                <a:spcPct val="100000"/>
              </a:lnSpc>
              <a:spcBef>
                <a:spcPts val="100"/>
              </a:spcBef>
              <a:tabLst>
                <a:tab pos="449580" algn="l"/>
                <a:tab pos="629285" algn="l"/>
              </a:tabLst>
            </a:pPr>
            <a:r>
              <a:rPr sz="1200" u="dbl" dirty="0">
                <a:solidFill>
                  <a:srgbClr val="255E92"/>
                </a:solidFill>
                <a:uFill>
                  <a:solidFill>
                    <a:srgbClr val="84AF41"/>
                  </a:solidFill>
                </a:uFill>
                <a:latin typeface="Times New Roman"/>
                <a:cs typeface="Times New Roman"/>
              </a:rPr>
              <a:t>	</a:t>
            </a:r>
            <a:r>
              <a:rPr sz="1200" dirty="0">
                <a:solidFill>
                  <a:srgbClr val="255E92"/>
                </a:solidFill>
                <a:latin typeface="Times New Roman"/>
                <a:cs typeface="Times New Roman"/>
              </a:rPr>
              <a:t>	</a:t>
            </a:r>
            <a:r>
              <a:rPr sz="1200" spc="-10" dirty="0">
                <a:solidFill>
                  <a:srgbClr val="255E92"/>
                </a:solidFill>
                <a:latin typeface="Microsoft Sans Serif"/>
                <a:cs typeface="Microsoft Sans Serif"/>
              </a:rPr>
              <a:t>Сельский</a:t>
            </a:r>
            <a:r>
              <a:rPr sz="1200" spc="-10" dirty="0">
                <a:solidFill>
                  <a:srgbClr val="255E92"/>
                </a:solidFill>
                <a:latin typeface="Times New Roman"/>
                <a:cs typeface="Times New Roman"/>
              </a:rPr>
              <a:t> </a:t>
            </a:r>
            <a:r>
              <a:rPr sz="1200" dirty="0">
                <a:solidFill>
                  <a:srgbClr val="255E92"/>
                </a:solidFill>
                <a:latin typeface="Microsoft Sans Serif"/>
                <a:cs typeface="Microsoft Sans Serif"/>
              </a:rPr>
              <a:t>и</a:t>
            </a:r>
            <a:r>
              <a:rPr sz="1200" dirty="0">
                <a:solidFill>
                  <a:srgbClr val="255E92"/>
                </a:solidFill>
                <a:latin typeface="Times New Roman"/>
                <a:cs typeface="Times New Roman"/>
              </a:rPr>
              <a:t> </a:t>
            </a:r>
            <a:r>
              <a:rPr sz="1200" spc="-10" dirty="0">
                <a:solidFill>
                  <a:srgbClr val="255E92"/>
                </a:solidFill>
                <a:latin typeface="Microsoft Sans Serif"/>
                <a:cs typeface="Microsoft Sans Serif"/>
              </a:rPr>
              <a:t>экологический</a:t>
            </a:r>
            <a:endParaRPr sz="1200">
              <a:latin typeface="Microsoft Sans Serif"/>
              <a:cs typeface="Microsoft Sans Serif"/>
            </a:endParaRPr>
          </a:p>
        </p:txBody>
      </p:sp>
      <p:sp>
        <p:nvSpPr>
          <p:cNvPr id="78" name="object 78"/>
          <p:cNvSpPr txBox="1"/>
          <p:nvPr/>
        </p:nvSpPr>
        <p:spPr>
          <a:xfrm>
            <a:off x="7128647" y="5987285"/>
            <a:ext cx="94932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255E92"/>
                </a:solidFill>
                <a:latin typeface="Microsoft Sans Serif"/>
                <a:cs typeface="Microsoft Sans Serif"/>
              </a:rPr>
              <a:t>Религиозный</a:t>
            </a:r>
            <a:endParaRPr sz="1200">
              <a:latin typeface="Microsoft Sans Serif"/>
              <a:cs typeface="Microsoft Sans Serif"/>
            </a:endParaRPr>
          </a:p>
        </p:txBody>
      </p:sp>
      <p:sp>
        <p:nvSpPr>
          <p:cNvPr id="79" name="object 79"/>
          <p:cNvSpPr txBox="1"/>
          <p:nvPr/>
        </p:nvSpPr>
        <p:spPr>
          <a:xfrm>
            <a:off x="7090547" y="5307581"/>
            <a:ext cx="1186815" cy="391160"/>
          </a:xfrm>
          <a:prstGeom prst="rect">
            <a:avLst/>
          </a:prstGeom>
        </p:spPr>
        <p:txBody>
          <a:bodyPr vert="horz" wrap="square" lIns="0" tIns="12700" rIns="0" bIns="0" rtlCol="0">
            <a:spAutoFit/>
          </a:bodyPr>
          <a:lstStyle/>
          <a:p>
            <a:pPr marL="12700" marR="5080">
              <a:lnSpc>
                <a:spcPct val="100000"/>
              </a:lnSpc>
              <a:spcBef>
                <a:spcPts val="100"/>
              </a:spcBef>
            </a:pPr>
            <a:r>
              <a:rPr sz="1200" spc="-10" dirty="0">
                <a:solidFill>
                  <a:srgbClr val="255E92"/>
                </a:solidFill>
                <a:latin typeface="Microsoft Sans Serif"/>
                <a:cs typeface="Microsoft Sans Serif"/>
              </a:rPr>
              <a:t>Культурно-</a:t>
            </a:r>
            <a:r>
              <a:rPr sz="1200" spc="-10" dirty="0">
                <a:solidFill>
                  <a:srgbClr val="255E92"/>
                </a:solidFill>
                <a:latin typeface="Times New Roman"/>
                <a:cs typeface="Times New Roman"/>
              </a:rPr>
              <a:t> </a:t>
            </a:r>
            <a:r>
              <a:rPr sz="1200" spc="-20" dirty="0">
                <a:solidFill>
                  <a:srgbClr val="255E92"/>
                </a:solidFill>
                <a:latin typeface="Microsoft Sans Serif"/>
                <a:cs typeface="Microsoft Sans Serif"/>
              </a:rPr>
              <a:t>познавательный</a:t>
            </a:r>
            <a:endParaRPr sz="1200">
              <a:latin typeface="Microsoft Sans Serif"/>
              <a:cs typeface="Microsoft Sans Serif"/>
            </a:endParaRPr>
          </a:p>
        </p:txBody>
      </p:sp>
      <p:grpSp>
        <p:nvGrpSpPr>
          <p:cNvPr id="80" name="object 80"/>
          <p:cNvGrpSpPr/>
          <p:nvPr/>
        </p:nvGrpSpPr>
        <p:grpSpPr>
          <a:xfrm>
            <a:off x="3188086" y="5212079"/>
            <a:ext cx="3827145" cy="1628139"/>
            <a:chOff x="3188086" y="5212079"/>
            <a:chExt cx="3827145" cy="1628139"/>
          </a:xfrm>
        </p:grpSpPr>
        <p:pic>
          <p:nvPicPr>
            <p:cNvPr id="81" name="object 81"/>
            <p:cNvPicPr/>
            <p:nvPr/>
          </p:nvPicPr>
          <p:blipFill>
            <a:blip r:embed="rId36" cstate="print"/>
            <a:stretch>
              <a:fillRect/>
            </a:stretch>
          </p:blipFill>
          <p:spPr>
            <a:xfrm>
              <a:off x="4454530" y="5681471"/>
              <a:ext cx="280415" cy="45719"/>
            </a:xfrm>
            <a:prstGeom prst="rect">
              <a:avLst/>
            </a:prstGeom>
          </p:spPr>
        </p:pic>
        <p:sp>
          <p:nvSpPr>
            <p:cNvPr id="82" name="object 82"/>
            <p:cNvSpPr/>
            <p:nvPr/>
          </p:nvSpPr>
          <p:spPr>
            <a:xfrm>
              <a:off x="4683130" y="5725667"/>
              <a:ext cx="67310" cy="9525"/>
            </a:xfrm>
            <a:custGeom>
              <a:avLst/>
              <a:gdLst/>
              <a:ahLst/>
              <a:cxnLst/>
              <a:rect l="l" t="t" r="r" b="b"/>
              <a:pathLst>
                <a:path w="67310" h="9525">
                  <a:moveTo>
                    <a:pt x="0" y="0"/>
                  </a:moveTo>
                  <a:lnTo>
                    <a:pt x="57911" y="0"/>
                  </a:lnTo>
                </a:path>
                <a:path w="67310" h="9525">
                  <a:moveTo>
                    <a:pt x="0" y="3048"/>
                  </a:moveTo>
                  <a:lnTo>
                    <a:pt x="57911" y="3048"/>
                  </a:lnTo>
                </a:path>
                <a:path w="67310" h="9525">
                  <a:moveTo>
                    <a:pt x="6095" y="6096"/>
                  </a:moveTo>
                  <a:lnTo>
                    <a:pt x="60960" y="6096"/>
                  </a:lnTo>
                </a:path>
                <a:path w="67310" h="9525">
                  <a:moveTo>
                    <a:pt x="15239" y="9144"/>
                  </a:moveTo>
                  <a:lnTo>
                    <a:pt x="67055" y="9144"/>
                  </a:lnTo>
                </a:path>
              </a:pathLst>
            </a:custGeom>
            <a:ln w="3175">
              <a:solidFill>
                <a:srgbClr val="0184FE"/>
              </a:solidFill>
            </a:ln>
          </p:spPr>
          <p:txBody>
            <a:bodyPr wrap="square" lIns="0" tIns="0" rIns="0" bIns="0" rtlCol="0"/>
            <a:lstStyle/>
            <a:p>
              <a:endParaRPr/>
            </a:p>
          </p:txBody>
        </p:sp>
        <p:pic>
          <p:nvPicPr>
            <p:cNvPr id="83" name="object 83"/>
            <p:cNvPicPr/>
            <p:nvPr/>
          </p:nvPicPr>
          <p:blipFill>
            <a:blip r:embed="rId37" cstate="print"/>
            <a:stretch>
              <a:fillRect/>
            </a:stretch>
          </p:blipFill>
          <p:spPr>
            <a:xfrm>
              <a:off x="4430146" y="5721095"/>
              <a:ext cx="131064" cy="27431"/>
            </a:xfrm>
            <a:prstGeom prst="rect">
              <a:avLst/>
            </a:prstGeom>
          </p:spPr>
        </p:pic>
        <p:sp>
          <p:nvSpPr>
            <p:cNvPr id="84" name="object 84"/>
            <p:cNvSpPr/>
            <p:nvPr/>
          </p:nvSpPr>
          <p:spPr>
            <a:xfrm>
              <a:off x="4710561" y="5740907"/>
              <a:ext cx="55244" cy="9525"/>
            </a:xfrm>
            <a:custGeom>
              <a:avLst/>
              <a:gdLst/>
              <a:ahLst/>
              <a:cxnLst/>
              <a:rect l="l" t="t" r="r" b="b"/>
              <a:pathLst>
                <a:path w="55245" h="9525">
                  <a:moveTo>
                    <a:pt x="0" y="0"/>
                  </a:moveTo>
                  <a:lnTo>
                    <a:pt x="45719" y="0"/>
                  </a:lnTo>
                </a:path>
                <a:path w="55245" h="9525">
                  <a:moveTo>
                    <a:pt x="12192" y="6096"/>
                  </a:moveTo>
                  <a:lnTo>
                    <a:pt x="54863" y="6096"/>
                  </a:lnTo>
                </a:path>
                <a:path w="55245" h="9525">
                  <a:moveTo>
                    <a:pt x="12192" y="9144"/>
                  </a:moveTo>
                  <a:lnTo>
                    <a:pt x="54863" y="9144"/>
                  </a:lnTo>
                </a:path>
              </a:pathLst>
            </a:custGeom>
            <a:ln w="3175">
              <a:solidFill>
                <a:srgbClr val="0184FE"/>
              </a:solidFill>
            </a:ln>
          </p:spPr>
          <p:txBody>
            <a:bodyPr wrap="square" lIns="0" tIns="0" rIns="0" bIns="0" rtlCol="0"/>
            <a:lstStyle/>
            <a:p>
              <a:endParaRPr/>
            </a:p>
          </p:txBody>
        </p:sp>
        <p:pic>
          <p:nvPicPr>
            <p:cNvPr id="85" name="object 85"/>
            <p:cNvPicPr/>
            <p:nvPr/>
          </p:nvPicPr>
          <p:blipFill>
            <a:blip r:embed="rId38" cstate="print"/>
            <a:stretch>
              <a:fillRect/>
            </a:stretch>
          </p:blipFill>
          <p:spPr>
            <a:xfrm>
              <a:off x="4393569" y="5742431"/>
              <a:ext cx="228600" cy="45719"/>
            </a:xfrm>
            <a:prstGeom prst="rect">
              <a:avLst/>
            </a:prstGeom>
          </p:spPr>
        </p:pic>
        <p:sp>
          <p:nvSpPr>
            <p:cNvPr id="86" name="object 86"/>
            <p:cNvSpPr/>
            <p:nvPr/>
          </p:nvSpPr>
          <p:spPr>
            <a:xfrm>
              <a:off x="4396618" y="5777483"/>
              <a:ext cx="43180" cy="6350"/>
            </a:xfrm>
            <a:custGeom>
              <a:avLst/>
              <a:gdLst/>
              <a:ahLst/>
              <a:cxnLst/>
              <a:rect l="l" t="t" r="r" b="b"/>
              <a:pathLst>
                <a:path w="43179" h="6350">
                  <a:moveTo>
                    <a:pt x="9143" y="0"/>
                  </a:moveTo>
                  <a:lnTo>
                    <a:pt x="42672" y="0"/>
                  </a:lnTo>
                </a:path>
                <a:path w="43179" h="6350">
                  <a:moveTo>
                    <a:pt x="6095" y="3048"/>
                  </a:moveTo>
                  <a:lnTo>
                    <a:pt x="39624" y="3048"/>
                  </a:lnTo>
                </a:path>
                <a:path w="43179" h="6350">
                  <a:moveTo>
                    <a:pt x="0" y="6096"/>
                  </a:moveTo>
                  <a:lnTo>
                    <a:pt x="36576" y="6096"/>
                  </a:lnTo>
                </a:path>
              </a:pathLst>
            </a:custGeom>
            <a:ln w="3175">
              <a:solidFill>
                <a:srgbClr val="0184FE"/>
              </a:solidFill>
            </a:ln>
          </p:spPr>
          <p:txBody>
            <a:bodyPr wrap="square" lIns="0" tIns="0" rIns="0" bIns="0" rtlCol="0"/>
            <a:lstStyle/>
            <a:p>
              <a:endParaRPr/>
            </a:p>
          </p:txBody>
        </p:sp>
        <p:sp>
          <p:nvSpPr>
            <p:cNvPr id="87" name="object 87"/>
            <p:cNvSpPr/>
            <p:nvPr/>
          </p:nvSpPr>
          <p:spPr>
            <a:xfrm>
              <a:off x="4478914" y="5786627"/>
              <a:ext cx="146685" cy="0"/>
            </a:xfrm>
            <a:custGeom>
              <a:avLst/>
              <a:gdLst/>
              <a:ahLst/>
              <a:cxnLst/>
              <a:rect l="l" t="t" r="r" b="b"/>
              <a:pathLst>
                <a:path w="146685">
                  <a:moveTo>
                    <a:pt x="0" y="0"/>
                  </a:moveTo>
                  <a:lnTo>
                    <a:pt x="146304" y="0"/>
                  </a:lnTo>
                </a:path>
              </a:pathLst>
            </a:custGeom>
            <a:ln w="3175">
              <a:solidFill>
                <a:srgbClr val="0F7CF7"/>
              </a:solidFill>
            </a:ln>
          </p:spPr>
          <p:txBody>
            <a:bodyPr wrap="square" lIns="0" tIns="0" rIns="0" bIns="0" rtlCol="0"/>
            <a:lstStyle/>
            <a:p>
              <a:endParaRPr/>
            </a:p>
          </p:txBody>
        </p:sp>
        <p:sp>
          <p:nvSpPr>
            <p:cNvPr id="88" name="object 88"/>
            <p:cNvSpPr/>
            <p:nvPr/>
          </p:nvSpPr>
          <p:spPr>
            <a:xfrm>
              <a:off x="4393569" y="5789675"/>
              <a:ext cx="411480" cy="6350"/>
            </a:xfrm>
            <a:custGeom>
              <a:avLst/>
              <a:gdLst/>
              <a:ahLst/>
              <a:cxnLst/>
              <a:rect l="l" t="t" r="r" b="b"/>
              <a:pathLst>
                <a:path w="411479" h="6350">
                  <a:moveTo>
                    <a:pt x="0" y="0"/>
                  </a:moveTo>
                  <a:lnTo>
                    <a:pt x="33528" y="0"/>
                  </a:lnTo>
                </a:path>
                <a:path w="411479" h="6350">
                  <a:moveTo>
                    <a:pt x="0" y="3048"/>
                  </a:moveTo>
                  <a:lnTo>
                    <a:pt x="33528" y="3048"/>
                  </a:lnTo>
                </a:path>
                <a:path w="411479" h="6350">
                  <a:moveTo>
                    <a:pt x="377951" y="6095"/>
                  </a:moveTo>
                  <a:lnTo>
                    <a:pt x="411480" y="6095"/>
                  </a:lnTo>
                </a:path>
              </a:pathLst>
            </a:custGeom>
            <a:ln w="3175">
              <a:solidFill>
                <a:srgbClr val="0184FE"/>
              </a:solidFill>
            </a:ln>
          </p:spPr>
          <p:txBody>
            <a:bodyPr wrap="square" lIns="0" tIns="0" rIns="0" bIns="0" rtlCol="0"/>
            <a:lstStyle/>
            <a:p>
              <a:endParaRPr/>
            </a:p>
          </p:txBody>
        </p:sp>
        <p:sp>
          <p:nvSpPr>
            <p:cNvPr id="89" name="object 89"/>
            <p:cNvSpPr/>
            <p:nvPr/>
          </p:nvSpPr>
          <p:spPr>
            <a:xfrm>
              <a:off x="4466722" y="5798819"/>
              <a:ext cx="173990" cy="0"/>
            </a:xfrm>
            <a:custGeom>
              <a:avLst/>
              <a:gdLst/>
              <a:ahLst/>
              <a:cxnLst/>
              <a:rect l="l" t="t" r="r" b="b"/>
              <a:pathLst>
                <a:path w="173989">
                  <a:moveTo>
                    <a:pt x="0" y="0"/>
                  </a:moveTo>
                  <a:lnTo>
                    <a:pt x="173736" y="0"/>
                  </a:lnTo>
                </a:path>
              </a:pathLst>
            </a:custGeom>
            <a:ln w="3175">
              <a:solidFill>
                <a:srgbClr val="0F7CF7"/>
              </a:solidFill>
            </a:ln>
          </p:spPr>
          <p:txBody>
            <a:bodyPr wrap="square" lIns="0" tIns="0" rIns="0" bIns="0" rtlCol="0"/>
            <a:lstStyle/>
            <a:p>
              <a:endParaRPr/>
            </a:p>
          </p:txBody>
        </p:sp>
        <p:sp>
          <p:nvSpPr>
            <p:cNvPr id="90" name="object 90"/>
            <p:cNvSpPr/>
            <p:nvPr/>
          </p:nvSpPr>
          <p:spPr>
            <a:xfrm>
              <a:off x="4387474" y="5798819"/>
              <a:ext cx="421005" cy="3175"/>
            </a:xfrm>
            <a:custGeom>
              <a:avLst/>
              <a:gdLst/>
              <a:ahLst/>
              <a:cxnLst/>
              <a:rect l="l" t="t" r="r" b="b"/>
              <a:pathLst>
                <a:path w="421004" h="3175">
                  <a:moveTo>
                    <a:pt x="387096" y="0"/>
                  </a:moveTo>
                  <a:lnTo>
                    <a:pt x="420624" y="0"/>
                  </a:lnTo>
                </a:path>
                <a:path w="421004" h="3175">
                  <a:moveTo>
                    <a:pt x="0" y="3048"/>
                  </a:moveTo>
                  <a:lnTo>
                    <a:pt x="30480" y="3048"/>
                  </a:lnTo>
                </a:path>
              </a:pathLst>
            </a:custGeom>
            <a:ln w="3175">
              <a:solidFill>
                <a:srgbClr val="0184FE"/>
              </a:solidFill>
            </a:ln>
          </p:spPr>
          <p:txBody>
            <a:bodyPr wrap="square" lIns="0" tIns="0" rIns="0" bIns="0" rtlCol="0"/>
            <a:lstStyle/>
            <a:p>
              <a:endParaRPr/>
            </a:p>
          </p:txBody>
        </p:sp>
        <p:sp>
          <p:nvSpPr>
            <p:cNvPr id="91" name="object 91"/>
            <p:cNvSpPr/>
            <p:nvPr/>
          </p:nvSpPr>
          <p:spPr>
            <a:xfrm>
              <a:off x="4460625" y="5801867"/>
              <a:ext cx="182880" cy="0"/>
            </a:xfrm>
            <a:custGeom>
              <a:avLst/>
              <a:gdLst/>
              <a:ahLst/>
              <a:cxnLst/>
              <a:rect l="l" t="t" r="r" b="b"/>
              <a:pathLst>
                <a:path w="182879">
                  <a:moveTo>
                    <a:pt x="0" y="0"/>
                  </a:moveTo>
                  <a:lnTo>
                    <a:pt x="182879" y="0"/>
                  </a:lnTo>
                </a:path>
              </a:pathLst>
            </a:custGeom>
            <a:ln w="3175">
              <a:solidFill>
                <a:srgbClr val="0F7CF7"/>
              </a:solidFill>
            </a:ln>
          </p:spPr>
          <p:txBody>
            <a:bodyPr wrap="square" lIns="0" tIns="0" rIns="0" bIns="0" rtlCol="0"/>
            <a:lstStyle/>
            <a:p>
              <a:endParaRPr/>
            </a:p>
          </p:txBody>
        </p:sp>
        <p:pic>
          <p:nvPicPr>
            <p:cNvPr id="92" name="object 92"/>
            <p:cNvPicPr/>
            <p:nvPr/>
          </p:nvPicPr>
          <p:blipFill>
            <a:blip r:embed="rId39" cstate="print"/>
            <a:stretch>
              <a:fillRect/>
            </a:stretch>
          </p:blipFill>
          <p:spPr>
            <a:xfrm>
              <a:off x="4366138" y="5736335"/>
              <a:ext cx="463296" cy="106679"/>
            </a:xfrm>
            <a:prstGeom prst="rect">
              <a:avLst/>
            </a:prstGeom>
          </p:spPr>
        </p:pic>
        <p:sp>
          <p:nvSpPr>
            <p:cNvPr id="93" name="object 93"/>
            <p:cNvSpPr/>
            <p:nvPr/>
          </p:nvSpPr>
          <p:spPr>
            <a:xfrm>
              <a:off x="4384425" y="5804915"/>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94" name="object 94"/>
            <p:cNvSpPr/>
            <p:nvPr/>
          </p:nvSpPr>
          <p:spPr>
            <a:xfrm>
              <a:off x="4457578" y="5804915"/>
              <a:ext cx="189230" cy="0"/>
            </a:xfrm>
            <a:custGeom>
              <a:avLst/>
              <a:gdLst/>
              <a:ahLst/>
              <a:cxnLst/>
              <a:rect l="l" t="t" r="r" b="b"/>
              <a:pathLst>
                <a:path w="189229">
                  <a:moveTo>
                    <a:pt x="0" y="0"/>
                  </a:moveTo>
                  <a:lnTo>
                    <a:pt x="188976" y="0"/>
                  </a:lnTo>
                </a:path>
              </a:pathLst>
            </a:custGeom>
            <a:ln w="3175">
              <a:solidFill>
                <a:srgbClr val="0F7CF7"/>
              </a:solidFill>
            </a:ln>
          </p:spPr>
          <p:txBody>
            <a:bodyPr wrap="square" lIns="0" tIns="0" rIns="0" bIns="0" rtlCol="0"/>
            <a:lstStyle/>
            <a:p>
              <a:endParaRPr/>
            </a:p>
          </p:txBody>
        </p:sp>
        <p:sp>
          <p:nvSpPr>
            <p:cNvPr id="95" name="object 95"/>
            <p:cNvSpPr/>
            <p:nvPr/>
          </p:nvSpPr>
          <p:spPr>
            <a:xfrm>
              <a:off x="4777618" y="5804915"/>
              <a:ext cx="33655" cy="0"/>
            </a:xfrm>
            <a:custGeom>
              <a:avLst/>
              <a:gdLst/>
              <a:ahLst/>
              <a:cxnLst/>
              <a:rect l="l" t="t" r="r" b="b"/>
              <a:pathLst>
                <a:path w="33654">
                  <a:moveTo>
                    <a:pt x="0" y="0"/>
                  </a:moveTo>
                  <a:lnTo>
                    <a:pt x="33528" y="0"/>
                  </a:lnTo>
                </a:path>
              </a:pathLst>
            </a:custGeom>
            <a:ln w="3175">
              <a:solidFill>
                <a:srgbClr val="0184FE"/>
              </a:solidFill>
            </a:ln>
          </p:spPr>
          <p:txBody>
            <a:bodyPr wrap="square" lIns="0" tIns="0" rIns="0" bIns="0" rtlCol="0"/>
            <a:lstStyle/>
            <a:p>
              <a:endParaRPr/>
            </a:p>
          </p:txBody>
        </p:sp>
        <p:sp>
          <p:nvSpPr>
            <p:cNvPr id="96" name="object 96"/>
            <p:cNvSpPr/>
            <p:nvPr/>
          </p:nvSpPr>
          <p:spPr>
            <a:xfrm>
              <a:off x="4454530" y="5807963"/>
              <a:ext cx="195580" cy="0"/>
            </a:xfrm>
            <a:custGeom>
              <a:avLst/>
              <a:gdLst/>
              <a:ahLst/>
              <a:cxnLst/>
              <a:rect l="l" t="t" r="r" b="b"/>
              <a:pathLst>
                <a:path w="195579">
                  <a:moveTo>
                    <a:pt x="0" y="0"/>
                  </a:moveTo>
                  <a:lnTo>
                    <a:pt x="195071" y="0"/>
                  </a:lnTo>
                </a:path>
              </a:pathLst>
            </a:custGeom>
            <a:ln w="3175">
              <a:solidFill>
                <a:srgbClr val="0F7CF7"/>
              </a:solidFill>
            </a:ln>
          </p:spPr>
          <p:txBody>
            <a:bodyPr wrap="square" lIns="0" tIns="0" rIns="0" bIns="0" rtlCol="0"/>
            <a:lstStyle/>
            <a:p>
              <a:endParaRPr/>
            </a:p>
          </p:txBody>
        </p:sp>
        <p:sp>
          <p:nvSpPr>
            <p:cNvPr id="97" name="object 97"/>
            <p:cNvSpPr/>
            <p:nvPr/>
          </p:nvSpPr>
          <p:spPr>
            <a:xfrm>
              <a:off x="4381378" y="5807963"/>
              <a:ext cx="433070" cy="3175"/>
            </a:xfrm>
            <a:custGeom>
              <a:avLst/>
              <a:gdLst/>
              <a:ahLst/>
              <a:cxnLst/>
              <a:rect l="l" t="t" r="r" b="b"/>
              <a:pathLst>
                <a:path w="433070" h="3175">
                  <a:moveTo>
                    <a:pt x="402335" y="0"/>
                  </a:moveTo>
                  <a:lnTo>
                    <a:pt x="432816" y="0"/>
                  </a:lnTo>
                </a:path>
                <a:path w="433070" h="3175">
                  <a:moveTo>
                    <a:pt x="0" y="3048"/>
                  </a:moveTo>
                  <a:lnTo>
                    <a:pt x="30480" y="3048"/>
                  </a:lnTo>
                </a:path>
              </a:pathLst>
            </a:custGeom>
            <a:ln w="3175">
              <a:solidFill>
                <a:srgbClr val="0184FE"/>
              </a:solidFill>
            </a:ln>
          </p:spPr>
          <p:txBody>
            <a:bodyPr wrap="square" lIns="0" tIns="0" rIns="0" bIns="0" rtlCol="0"/>
            <a:lstStyle/>
            <a:p>
              <a:endParaRPr/>
            </a:p>
          </p:txBody>
        </p:sp>
        <p:sp>
          <p:nvSpPr>
            <p:cNvPr id="98" name="object 98"/>
            <p:cNvSpPr/>
            <p:nvPr/>
          </p:nvSpPr>
          <p:spPr>
            <a:xfrm>
              <a:off x="4451482" y="5811011"/>
              <a:ext cx="204470" cy="0"/>
            </a:xfrm>
            <a:custGeom>
              <a:avLst/>
              <a:gdLst/>
              <a:ahLst/>
              <a:cxnLst/>
              <a:rect l="l" t="t" r="r" b="b"/>
              <a:pathLst>
                <a:path w="204470">
                  <a:moveTo>
                    <a:pt x="0" y="0"/>
                  </a:moveTo>
                  <a:lnTo>
                    <a:pt x="204215" y="0"/>
                  </a:lnTo>
                </a:path>
              </a:pathLst>
            </a:custGeom>
            <a:ln w="3175">
              <a:solidFill>
                <a:srgbClr val="0F7CF7"/>
              </a:solidFill>
            </a:ln>
          </p:spPr>
          <p:txBody>
            <a:bodyPr wrap="square" lIns="0" tIns="0" rIns="0" bIns="0" rtlCol="0"/>
            <a:lstStyle/>
            <a:p>
              <a:endParaRPr/>
            </a:p>
          </p:txBody>
        </p:sp>
        <p:sp>
          <p:nvSpPr>
            <p:cNvPr id="99" name="object 99"/>
            <p:cNvSpPr/>
            <p:nvPr/>
          </p:nvSpPr>
          <p:spPr>
            <a:xfrm>
              <a:off x="4381378" y="5814059"/>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00" name="object 100"/>
            <p:cNvSpPr/>
            <p:nvPr/>
          </p:nvSpPr>
          <p:spPr>
            <a:xfrm>
              <a:off x="4451482" y="5814059"/>
              <a:ext cx="204470" cy="0"/>
            </a:xfrm>
            <a:custGeom>
              <a:avLst/>
              <a:gdLst/>
              <a:ahLst/>
              <a:cxnLst/>
              <a:rect l="l" t="t" r="r" b="b"/>
              <a:pathLst>
                <a:path w="204470">
                  <a:moveTo>
                    <a:pt x="0" y="0"/>
                  </a:moveTo>
                  <a:lnTo>
                    <a:pt x="204215" y="0"/>
                  </a:lnTo>
                </a:path>
              </a:pathLst>
            </a:custGeom>
            <a:ln w="3175">
              <a:solidFill>
                <a:srgbClr val="0F7CF7"/>
              </a:solidFill>
            </a:ln>
          </p:spPr>
          <p:txBody>
            <a:bodyPr wrap="square" lIns="0" tIns="0" rIns="0" bIns="0" rtlCol="0"/>
            <a:lstStyle/>
            <a:p>
              <a:endParaRPr/>
            </a:p>
          </p:txBody>
        </p:sp>
        <p:sp>
          <p:nvSpPr>
            <p:cNvPr id="101" name="object 101"/>
            <p:cNvSpPr/>
            <p:nvPr/>
          </p:nvSpPr>
          <p:spPr>
            <a:xfrm>
              <a:off x="4375282" y="5817107"/>
              <a:ext cx="441959" cy="6350"/>
            </a:xfrm>
            <a:custGeom>
              <a:avLst/>
              <a:gdLst/>
              <a:ahLst/>
              <a:cxnLst/>
              <a:rect l="l" t="t" r="r" b="b"/>
              <a:pathLst>
                <a:path w="441960" h="6350">
                  <a:moveTo>
                    <a:pt x="411479" y="0"/>
                  </a:moveTo>
                  <a:lnTo>
                    <a:pt x="441960" y="0"/>
                  </a:lnTo>
                </a:path>
                <a:path w="441960" h="6350">
                  <a:moveTo>
                    <a:pt x="0" y="3048"/>
                  </a:moveTo>
                  <a:lnTo>
                    <a:pt x="33528" y="3048"/>
                  </a:lnTo>
                </a:path>
                <a:path w="441960" h="6350">
                  <a:moveTo>
                    <a:pt x="414527" y="3048"/>
                  </a:moveTo>
                  <a:lnTo>
                    <a:pt x="441960" y="3048"/>
                  </a:lnTo>
                </a:path>
                <a:path w="441960" h="6350">
                  <a:moveTo>
                    <a:pt x="0" y="6096"/>
                  </a:moveTo>
                  <a:lnTo>
                    <a:pt x="30480" y="6096"/>
                  </a:lnTo>
                </a:path>
              </a:pathLst>
            </a:custGeom>
            <a:ln w="3175">
              <a:solidFill>
                <a:srgbClr val="0184FE"/>
              </a:solidFill>
            </a:ln>
          </p:spPr>
          <p:txBody>
            <a:bodyPr wrap="square" lIns="0" tIns="0" rIns="0" bIns="0" rtlCol="0"/>
            <a:lstStyle/>
            <a:p>
              <a:endParaRPr/>
            </a:p>
          </p:txBody>
        </p:sp>
        <p:sp>
          <p:nvSpPr>
            <p:cNvPr id="102" name="object 102"/>
            <p:cNvSpPr/>
            <p:nvPr/>
          </p:nvSpPr>
          <p:spPr>
            <a:xfrm>
              <a:off x="4445386" y="5823203"/>
              <a:ext cx="216535" cy="0"/>
            </a:xfrm>
            <a:custGeom>
              <a:avLst/>
              <a:gdLst/>
              <a:ahLst/>
              <a:cxnLst/>
              <a:rect l="l" t="t" r="r" b="b"/>
              <a:pathLst>
                <a:path w="216535">
                  <a:moveTo>
                    <a:pt x="0" y="0"/>
                  </a:moveTo>
                  <a:lnTo>
                    <a:pt x="216408" y="0"/>
                  </a:lnTo>
                </a:path>
              </a:pathLst>
            </a:custGeom>
            <a:ln w="3175">
              <a:solidFill>
                <a:srgbClr val="0F7CF7"/>
              </a:solidFill>
            </a:ln>
          </p:spPr>
          <p:txBody>
            <a:bodyPr wrap="square" lIns="0" tIns="0" rIns="0" bIns="0" rtlCol="0"/>
            <a:lstStyle/>
            <a:p>
              <a:endParaRPr/>
            </a:p>
          </p:txBody>
        </p:sp>
        <p:sp>
          <p:nvSpPr>
            <p:cNvPr id="103" name="object 103"/>
            <p:cNvSpPr/>
            <p:nvPr/>
          </p:nvSpPr>
          <p:spPr>
            <a:xfrm>
              <a:off x="4372233" y="5823203"/>
              <a:ext cx="463550" cy="43180"/>
            </a:xfrm>
            <a:custGeom>
              <a:avLst/>
              <a:gdLst/>
              <a:ahLst/>
              <a:cxnLst/>
              <a:rect l="l" t="t" r="r" b="b"/>
              <a:pathLst>
                <a:path w="463550" h="43179">
                  <a:moveTo>
                    <a:pt x="417575" y="0"/>
                  </a:moveTo>
                  <a:lnTo>
                    <a:pt x="451104" y="0"/>
                  </a:lnTo>
                </a:path>
                <a:path w="463550" h="43179">
                  <a:moveTo>
                    <a:pt x="0" y="3048"/>
                  </a:moveTo>
                  <a:lnTo>
                    <a:pt x="33528" y="3048"/>
                  </a:lnTo>
                </a:path>
                <a:path w="463550" h="43179">
                  <a:moveTo>
                    <a:pt x="420624" y="3048"/>
                  </a:moveTo>
                  <a:lnTo>
                    <a:pt x="451104" y="3048"/>
                  </a:lnTo>
                </a:path>
                <a:path w="463550" h="43179">
                  <a:moveTo>
                    <a:pt x="423672" y="9143"/>
                  </a:moveTo>
                  <a:lnTo>
                    <a:pt x="454152" y="9143"/>
                  </a:lnTo>
                </a:path>
                <a:path w="463550" h="43179">
                  <a:moveTo>
                    <a:pt x="423672" y="12191"/>
                  </a:moveTo>
                  <a:lnTo>
                    <a:pt x="454152" y="12191"/>
                  </a:lnTo>
                </a:path>
                <a:path w="463550" h="43179">
                  <a:moveTo>
                    <a:pt x="426720" y="18287"/>
                  </a:moveTo>
                  <a:lnTo>
                    <a:pt x="457200" y="18287"/>
                  </a:lnTo>
                </a:path>
                <a:path w="463550" h="43179">
                  <a:moveTo>
                    <a:pt x="432815" y="27431"/>
                  </a:moveTo>
                  <a:lnTo>
                    <a:pt x="460248" y="27431"/>
                  </a:lnTo>
                </a:path>
                <a:path w="463550" h="43179">
                  <a:moveTo>
                    <a:pt x="435863" y="36575"/>
                  </a:moveTo>
                  <a:lnTo>
                    <a:pt x="463296" y="36575"/>
                  </a:lnTo>
                </a:path>
                <a:path w="463550" h="43179">
                  <a:moveTo>
                    <a:pt x="435863" y="39624"/>
                  </a:moveTo>
                  <a:lnTo>
                    <a:pt x="463296" y="39624"/>
                  </a:lnTo>
                </a:path>
                <a:path w="463550" h="43179">
                  <a:moveTo>
                    <a:pt x="435863" y="42672"/>
                  </a:moveTo>
                  <a:lnTo>
                    <a:pt x="463296" y="42672"/>
                  </a:lnTo>
                </a:path>
              </a:pathLst>
            </a:custGeom>
            <a:ln w="3175">
              <a:solidFill>
                <a:srgbClr val="0184FE"/>
              </a:solidFill>
            </a:ln>
          </p:spPr>
          <p:txBody>
            <a:bodyPr wrap="square" lIns="0" tIns="0" rIns="0" bIns="0" rtlCol="0"/>
            <a:lstStyle/>
            <a:p>
              <a:endParaRPr/>
            </a:p>
          </p:txBody>
        </p:sp>
        <p:pic>
          <p:nvPicPr>
            <p:cNvPr id="104" name="object 104"/>
            <p:cNvPicPr/>
            <p:nvPr/>
          </p:nvPicPr>
          <p:blipFill>
            <a:blip r:embed="rId40" cstate="print"/>
            <a:stretch>
              <a:fillRect/>
            </a:stretch>
          </p:blipFill>
          <p:spPr>
            <a:xfrm>
              <a:off x="4353946" y="5824727"/>
              <a:ext cx="332232" cy="67055"/>
            </a:xfrm>
            <a:prstGeom prst="rect">
              <a:avLst/>
            </a:prstGeom>
          </p:spPr>
        </p:pic>
        <p:sp>
          <p:nvSpPr>
            <p:cNvPr id="105" name="object 105"/>
            <p:cNvSpPr/>
            <p:nvPr/>
          </p:nvSpPr>
          <p:spPr>
            <a:xfrm>
              <a:off x="4360042" y="5868923"/>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sp>
          <p:nvSpPr>
            <p:cNvPr id="106" name="object 106"/>
            <p:cNvSpPr/>
            <p:nvPr/>
          </p:nvSpPr>
          <p:spPr>
            <a:xfrm>
              <a:off x="4424050" y="5868923"/>
              <a:ext cx="259079" cy="0"/>
            </a:xfrm>
            <a:custGeom>
              <a:avLst/>
              <a:gdLst/>
              <a:ahLst/>
              <a:cxnLst/>
              <a:rect l="l" t="t" r="r" b="b"/>
              <a:pathLst>
                <a:path w="259079">
                  <a:moveTo>
                    <a:pt x="0" y="0"/>
                  </a:moveTo>
                  <a:lnTo>
                    <a:pt x="259079" y="0"/>
                  </a:lnTo>
                </a:path>
              </a:pathLst>
            </a:custGeom>
            <a:ln w="3175">
              <a:solidFill>
                <a:srgbClr val="0F7CF7"/>
              </a:solidFill>
            </a:ln>
          </p:spPr>
          <p:txBody>
            <a:bodyPr wrap="square" lIns="0" tIns="0" rIns="0" bIns="0" rtlCol="0"/>
            <a:lstStyle/>
            <a:p>
              <a:endParaRPr/>
            </a:p>
          </p:txBody>
        </p:sp>
        <p:sp>
          <p:nvSpPr>
            <p:cNvPr id="107" name="object 107"/>
            <p:cNvSpPr/>
            <p:nvPr/>
          </p:nvSpPr>
          <p:spPr>
            <a:xfrm>
              <a:off x="4360042" y="5871971"/>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sp>
          <p:nvSpPr>
            <p:cNvPr id="108" name="object 108"/>
            <p:cNvSpPr/>
            <p:nvPr/>
          </p:nvSpPr>
          <p:spPr>
            <a:xfrm>
              <a:off x="4424050" y="5871971"/>
              <a:ext cx="259079" cy="0"/>
            </a:xfrm>
            <a:custGeom>
              <a:avLst/>
              <a:gdLst/>
              <a:ahLst/>
              <a:cxnLst/>
              <a:rect l="l" t="t" r="r" b="b"/>
              <a:pathLst>
                <a:path w="259079">
                  <a:moveTo>
                    <a:pt x="0" y="0"/>
                  </a:moveTo>
                  <a:lnTo>
                    <a:pt x="259079" y="0"/>
                  </a:lnTo>
                </a:path>
              </a:pathLst>
            </a:custGeom>
            <a:ln w="3175">
              <a:solidFill>
                <a:srgbClr val="0F7CF7"/>
              </a:solidFill>
            </a:ln>
          </p:spPr>
          <p:txBody>
            <a:bodyPr wrap="square" lIns="0" tIns="0" rIns="0" bIns="0" rtlCol="0"/>
            <a:lstStyle/>
            <a:p>
              <a:endParaRPr/>
            </a:p>
          </p:txBody>
        </p:sp>
        <p:sp>
          <p:nvSpPr>
            <p:cNvPr id="109" name="object 109"/>
            <p:cNvSpPr/>
            <p:nvPr/>
          </p:nvSpPr>
          <p:spPr>
            <a:xfrm>
              <a:off x="4360042" y="5871971"/>
              <a:ext cx="478790" cy="3175"/>
            </a:xfrm>
            <a:custGeom>
              <a:avLst/>
              <a:gdLst/>
              <a:ahLst/>
              <a:cxnLst/>
              <a:rect l="l" t="t" r="r" b="b"/>
              <a:pathLst>
                <a:path w="478789" h="3175">
                  <a:moveTo>
                    <a:pt x="451103" y="0"/>
                  </a:moveTo>
                  <a:lnTo>
                    <a:pt x="478536" y="0"/>
                  </a:lnTo>
                </a:path>
                <a:path w="478789" h="3175">
                  <a:moveTo>
                    <a:pt x="0" y="3048"/>
                  </a:moveTo>
                  <a:lnTo>
                    <a:pt x="27432" y="3048"/>
                  </a:lnTo>
                </a:path>
              </a:pathLst>
            </a:custGeom>
            <a:ln w="3175">
              <a:solidFill>
                <a:srgbClr val="0184FE"/>
              </a:solidFill>
            </a:ln>
          </p:spPr>
          <p:txBody>
            <a:bodyPr wrap="square" lIns="0" tIns="0" rIns="0" bIns="0" rtlCol="0"/>
            <a:lstStyle/>
            <a:p>
              <a:endParaRPr/>
            </a:p>
          </p:txBody>
        </p:sp>
        <p:sp>
          <p:nvSpPr>
            <p:cNvPr id="110" name="object 110"/>
            <p:cNvSpPr/>
            <p:nvPr/>
          </p:nvSpPr>
          <p:spPr>
            <a:xfrm>
              <a:off x="4424050" y="5875019"/>
              <a:ext cx="259079" cy="0"/>
            </a:xfrm>
            <a:custGeom>
              <a:avLst/>
              <a:gdLst/>
              <a:ahLst/>
              <a:cxnLst/>
              <a:rect l="l" t="t" r="r" b="b"/>
              <a:pathLst>
                <a:path w="259079">
                  <a:moveTo>
                    <a:pt x="0" y="0"/>
                  </a:moveTo>
                  <a:lnTo>
                    <a:pt x="259079" y="0"/>
                  </a:lnTo>
                </a:path>
              </a:pathLst>
            </a:custGeom>
            <a:ln w="3175">
              <a:solidFill>
                <a:srgbClr val="0F7CF7"/>
              </a:solidFill>
            </a:ln>
          </p:spPr>
          <p:txBody>
            <a:bodyPr wrap="square" lIns="0" tIns="0" rIns="0" bIns="0" rtlCol="0"/>
            <a:lstStyle/>
            <a:p>
              <a:endParaRPr/>
            </a:p>
          </p:txBody>
        </p:sp>
        <p:sp>
          <p:nvSpPr>
            <p:cNvPr id="111" name="object 111"/>
            <p:cNvSpPr/>
            <p:nvPr/>
          </p:nvSpPr>
          <p:spPr>
            <a:xfrm>
              <a:off x="4353946" y="5875019"/>
              <a:ext cx="485140" cy="12700"/>
            </a:xfrm>
            <a:custGeom>
              <a:avLst/>
              <a:gdLst/>
              <a:ahLst/>
              <a:cxnLst/>
              <a:rect l="l" t="t" r="r" b="b"/>
              <a:pathLst>
                <a:path w="485139" h="12700">
                  <a:moveTo>
                    <a:pt x="457200" y="0"/>
                  </a:moveTo>
                  <a:lnTo>
                    <a:pt x="484632" y="0"/>
                  </a:lnTo>
                </a:path>
                <a:path w="485139" h="12700">
                  <a:moveTo>
                    <a:pt x="457200" y="3048"/>
                  </a:moveTo>
                  <a:lnTo>
                    <a:pt x="484632" y="3048"/>
                  </a:lnTo>
                </a:path>
                <a:path w="485139" h="12700">
                  <a:moveTo>
                    <a:pt x="0" y="6096"/>
                  </a:moveTo>
                  <a:lnTo>
                    <a:pt x="30480" y="6096"/>
                  </a:lnTo>
                </a:path>
                <a:path w="485139" h="12700">
                  <a:moveTo>
                    <a:pt x="457200" y="6096"/>
                  </a:moveTo>
                  <a:lnTo>
                    <a:pt x="484632" y="6096"/>
                  </a:lnTo>
                </a:path>
                <a:path w="485139" h="12700">
                  <a:moveTo>
                    <a:pt x="0" y="9144"/>
                  </a:moveTo>
                  <a:lnTo>
                    <a:pt x="30480" y="9144"/>
                  </a:lnTo>
                </a:path>
                <a:path w="485139" h="12700">
                  <a:moveTo>
                    <a:pt x="0" y="12192"/>
                  </a:moveTo>
                  <a:lnTo>
                    <a:pt x="30480" y="12192"/>
                  </a:lnTo>
                </a:path>
              </a:pathLst>
            </a:custGeom>
            <a:ln w="3175">
              <a:solidFill>
                <a:srgbClr val="0184FE"/>
              </a:solidFill>
            </a:ln>
          </p:spPr>
          <p:txBody>
            <a:bodyPr wrap="square" lIns="0" tIns="0" rIns="0" bIns="0" rtlCol="0"/>
            <a:lstStyle/>
            <a:p>
              <a:endParaRPr/>
            </a:p>
          </p:txBody>
        </p:sp>
        <p:sp>
          <p:nvSpPr>
            <p:cNvPr id="112" name="object 112"/>
            <p:cNvSpPr/>
            <p:nvPr/>
          </p:nvSpPr>
          <p:spPr>
            <a:xfrm>
              <a:off x="4417953" y="5887211"/>
              <a:ext cx="268605" cy="0"/>
            </a:xfrm>
            <a:custGeom>
              <a:avLst/>
              <a:gdLst/>
              <a:ahLst/>
              <a:cxnLst/>
              <a:rect l="l" t="t" r="r" b="b"/>
              <a:pathLst>
                <a:path w="268604">
                  <a:moveTo>
                    <a:pt x="0" y="0"/>
                  </a:moveTo>
                  <a:lnTo>
                    <a:pt x="268224" y="0"/>
                  </a:lnTo>
                </a:path>
              </a:pathLst>
            </a:custGeom>
            <a:ln w="3175">
              <a:solidFill>
                <a:srgbClr val="0F7CF7"/>
              </a:solidFill>
            </a:ln>
          </p:spPr>
          <p:txBody>
            <a:bodyPr wrap="square" lIns="0" tIns="0" rIns="0" bIns="0" rtlCol="0"/>
            <a:lstStyle/>
            <a:p>
              <a:endParaRPr/>
            </a:p>
          </p:txBody>
        </p:sp>
        <p:sp>
          <p:nvSpPr>
            <p:cNvPr id="113" name="object 113"/>
            <p:cNvSpPr/>
            <p:nvPr/>
          </p:nvSpPr>
          <p:spPr>
            <a:xfrm>
              <a:off x="4814193" y="5887211"/>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14" name="object 114"/>
            <p:cNvSpPr/>
            <p:nvPr/>
          </p:nvSpPr>
          <p:spPr>
            <a:xfrm>
              <a:off x="4417953" y="5890259"/>
              <a:ext cx="268605" cy="0"/>
            </a:xfrm>
            <a:custGeom>
              <a:avLst/>
              <a:gdLst/>
              <a:ahLst/>
              <a:cxnLst/>
              <a:rect l="l" t="t" r="r" b="b"/>
              <a:pathLst>
                <a:path w="268604">
                  <a:moveTo>
                    <a:pt x="0" y="0"/>
                  </a:moveTo>
                  <a:lnTo>
                    <a:pt x="268224" y="0"/>
                  </a:lnTo>
                </a:path>
              </a:pathLst>
            </a:custGeom>
            <a:ln w="3175">
              <a:solidFill>
                <a:srgbClr val="0F7CF7"/>
              </a:solidFill>
            </a:ln>
          </p:spPr>
          <p:txBody>
            <a:bodyPr wrap="square" lIns="0" tIns="0" rIns="0" bIns="0" rtlCol="0"/>
            <a:lstStyle/>
            <a:p>
              <a:endParaRPr/>
            </a:p>
          </p:txBody>
        </p:sp>
        <p:sp>
          <p:nvSpPr>
            <p:cNvPr id="115" name="object 115"/>
            <p:cNvSpPr/>
            <p:nvPr/>
          </p:nvSpPr>
          <p:spPr>
            <a:xfrm>
              <a:off x="4814193" y="5890259"/>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16" name="object 116"/>
            <p:cNvSpPr/>
            <p:nvPr/>
          </p:nvSpPr>
          <p:spPr>
            <a:xfrm>
              <a:off x="4417953" y="5893307"/>
              <a:ext cx="268605" cy="0"/>
            </a:xfrm>
            <a:custGeom>
              <a:avLst/>
              <a:gdLst/>
              <a:ahLst/>
              <a:cxnLst/>
              <a:rect l="l" t="t" r="r" b="b"/>
              <a:pathLst>
                <a:path w="268604">
                  <a:moveTo>
                    <a:pt x="0" y="0"/>
                  </a:moveTo>
                  <a:lnTo>
                    <a:pt x="268224" y="0"/>
                  </a:lnTo>
                </a:path>
              </a:pathLst>
            </a:custGeom>
            <a:ln w="3175">
              <a:solidFill>
                <a:srgbClr val="0F7CF7"/>
              </a:solidFill>
            </a:ln>
          </p:spPr>
          <p:txBody>
            <a:bodyPr wrap="square" lIns="0" tIns="0" rIns="0" bIns="0" rtlCol="0"/>
            <a:lstStyle/>
            <a:p>
              <a:endParaRPr/>
            </a:p>
          </p:txBody>
        </p:sp>
        <p:sp>
          <p:nvSpPr>
            <p:cNvPr id="117" name="object 117"/>
            <p:cNvSpPr/>
            <p:nvPr/>
          </p:nvSpPr>
          <p:spPr>
            <a:xfrm>
              <a:off x="4814193" y="5893307"/>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pic>
          <p:nvPicPr>
            <p:cNvPr id="118" name="object 118"/>
            <p:cNvPicPr/>
            <p:nvPr/>
          </p:nvPicPr>
          <p:blipFill>
            <a:blip r:embed="rId41" cstate="print"/>
            <a:stretch>
              <a:fillRect/>
            </a:stretch>
          </p:blipFill>
          <p:spPr>
            <a:xfrm>
              <a:off x="4350897" y="5891783"/>
              <a:ext cx="30480" cy="9143"/>
            </a:xfrm>
            <a:prstGeom prst="rect">
              <a:avLst/>
            </a:prstGeom>
          </p:spPr>
        </p:pic>
        <p:sp>
          <p:nvSpPr>
            <p:cNvPr id="119" name="object 119"/>
            <p:cNvSpPr/>
            <p:nvPr/>
          </p:nvSpPr>
          <p:spPr>
            <a:xfrm>
              <a:off x="4417953" y="5896355"/>
              <a:ext cx="268605" cy="0"/>
            </a:xfrm>
            <a:custGeom>
              <a:avLst/>
              <a:gdLst/>
              <a:ahLst/>
              <a:cxnLst/>
              <a:rect l="l" t="t" r="r" b="b"/>
              <a:pathLst>
                <a:path w="268604">
                  <a:moveTo>
                    <a:pt x="0" y="0"/>
                  </a:moveTo>
                  <a:lnTo>
                    <a:pt x="268224" y="0"/>
                  </a:lnTo>
                </a:path>
              </a:pathLst>
            </a:custGeom>
            <a:ln w="3175">
              <a:solidFill>
                <a:srgbClr val="0F7CF7"/>
              </a:solidFill>
            </a:ln>
          </p:spPr>
          <p:txBody>
            <a:bodyPr wrap="square" lIns="0" tIns="0" rIns="0" bIns="0" rtlCol="0"/>
            <a:lstStyle/>
            <a:p>
              <a:endParaRPr/>
            </a:p>
          </p:txBody>
        </p:sp>
        <p:sp>
          <p:nvSpPr>
            <p:cNvPr id="120" name="object 120"/>
            <p:cNvSpPr/>
            <p:nvPr/>
          </p:nvSpPr>
          <p:spPr>
            <a:xfrm>
              <a:off x="4814193" y="5896355"/>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21" name="object 121"/>
            <p:cNvSpPr/>
            <p:nvPr/>
          </p:nvSpPr>
          <p:spPr>
            <a:xfrm>
              <a:off x="4417953" y="5899403"/>
              <a:ext cx="268605" cy="0"/>
            </a:xfrm>
            <a:custGeom>
              <a:avLst/>
              <a:gdLst/>
              <a:ahLst/>
              <a:cxnLst/>
              <a:rect l="l" t="t" r="r" b="b"/>
              <a:pathLst>
                <a:path w="268604">
                  <a:moveTo>
                    <a:pt x="0" y="0"/>
                  </a:moveTo>
                  <a:lnTo>
                    <a:pt x="268224" y="0"/>
                  </a:lnTo>
                </a:path>
              </a:pathLst>
            </a:custGeom>
            <a:ln w="3175">
              <a:solidFill>
                <a:srgbClr val="0F7CF7"/>
              </a:solidFill>
            </a:ln>
          </p:spPr>
          <p:txBody>
            <a:bodyPr wrap="square" lIns="0" tIns="0" rIns="0" bIns="0" rtlCol="0"/>
            <a:lstStyle/>
            <a:p>
              <a:endParaRPr/>
            </a:p>
          </p:txBody>
        </p:sp>
        <p:sp>
          <p:nvSpPr>
            <p:cNvPr id="122" name="object 122"/>
            <p:cNvSpPr/>
            <p:nvPr/>
          </p:nvSpPr>
          <p:spPr>
            <a:xfrm>
              <a:off x="4350897" y="5899403"/>
              <a:ext cx="494030" cy="9525"/>
            </a:xfrm>
            <a:custGeom>
              <a:avLst/>
              <a:gdLst/>
              <a:ahLst/>
              <a:cxnLst/>
              <a:rect l="l" t="t" r="r" b="b"/>
              <a:pathLst>
                <a:path w="494029" h="9525">
                  <a:moveTo>
                    <a:pt x="463296" y="0"/>
                  </a:moveTo>
                  <a:lnTo>
                    <a:pt x="493776" y="0"/>
                  </a:lnTo>
                </a:path>
                <a:path w="494029" h="9525">
                  <a:moveTo>
                    <a:pt x="0" y="3048"/>
                  </a:moveTo>
                  <a:lnTo>
                    <a:pt x="30480" y="3048"/>
                  </a:lnTo>
                </a:path>
                <a:path w="494029" h="9525">
                  <a:moveTo>
                    <a:pt x="0" y="6096"/>
                  </a:moveTo>
                  <a:lnTo>
                    <a:pt x="30480" y="6096"/>
                  </a:lnTo>
                </a:path>
                <a:path w="494029" h="9525">
                  <a:moveTo>
                    <a:pt x="466344" y="6096"/>
                  </a:moveTo>
                  <a:lnTo>
                    <a:pt x="493776" y="6096"/>
                  </a:lnTo>
                </a:path>
                <a:path w="494029" h="9525">
                  <a:moveTo>
                    <a:pt x="0" y="9143"/>
                  </a:moveTo>
                  <a:lnTo>
                    <a:pt x="30480" y="9143"/>
                  </a:lnTo>
                </a:path>
              </a:pathLst>
            </a:custGeom>
            <a:ln w="3175">
              <a:solidFill>
                <a:srgbClr val="0184FE"/>
              </a:solidFill>
            </a:ln>
          </p:spPr>
          <p:txBody>
            <a:bodyPr wrap="square" lIns="0" tIns="0" rIns="0" bIns="0" rtlCol="0"/>
            <a:lstStyle/>
            <a:p>
              <a:endParaRPr/>
            </a:p>
          </p:txBody>
        </p:sp>
        <p:sp>
          <p:nvSpPr>
            <p:cNvPr id="123" name="object 123"/>
            <p:cNvSpPr/>
            <p:nvPr/>
          </p:nvSpPr>
          <p:spPr>
            <a:xfrm>
              <a:off x="4539874" y="590854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24" name="object 124"/>
            <p:cNvSpPr/>
            <p:nvPr/>
          </p:nvSpPr>
          <p:spPr>
            <a:xfrm>
              <a:off x="4350897" y="5911595"/>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25" name="object 125"/>
            <p:cNvSpPr/>
            <p:nvPr/>
          </p:nvSpPr>
          <p:spPr>
            <a:xfrm>
              <a:off x="4539874" y="591159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26" name="object 126"/>
            <p:cNvSpPr/>
            <p:nvPr/>
          </p:nvSpPr>
          <p:spPr>
            <a:xfrm>
              <a:off x="4350897" y="5914643"/>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27" name="object 127"/>
            <p:cNvSpPr/>
            <p:nvPr/>
          </p:nvSpPr>
          <p:spPr>
            <a:xfrm>
              <a:off x="4539874" y="5914643"/>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28" name="object 128"/>
            <p:cNvSpPr/>
            <p:nvPr/>
          </p:nvSpPr>
          <p:spPr>
            <a:xfrm>
              <a:off x="4350897" y="5917691"/>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29" name="object 129"/>
            <p:cNvSpPr/>
            <p:nvPr/>
          </p:nvSpPr>
          <p:spPr>
            <a:xfrm>
              <a:off x="4539874" y="5917691"/>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30" name="object 130"/>
            <p:cNvSpPr/>
            <p:nvPr/>
          </p:nvSpPr>
          <p:spPr>
            <a:xfrm>
              <a:off x="4350897" y="5920739"/>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31" name="object 131"/>
            <p:cNvSpPr/>
            <p:nvPr/>
          </p:nvSpPr>
          <p:spPr>
            <a:xfrm>
              <a:off x="4539874" y="5920739"/>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32" name="object 132"/>
            <p:cNvSpPr/>
            <p:nvPr/>
          </p:nvSpPr>
          <p:spPr>
            <a:xfrm>
              <a:off x="4350897" y="5920739"/>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33" name="object 133"/>
            <p:cNvSpPr/>
            <p:nvPr/>
          </p:nvSpPr>
          <p:spPr>
            <a:xfrm>
              <a:off x="4539874" y="592378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34" name="object 134"/>
            <p:cNvSpPr/>
            <p:nvPr/>
          </p:nvSpPr>
          <p:spPr>
            <a:xfrm>
              <a:off x="4350897" y="5923787"/>
              <a:ext cx="497205" cy="3175"/>
            </a:xfrm>
            <a:custGeom>
              <a:avLst/>
              <a:gdLst/>
              <a:ahLst/>
              <a:cxnLst/>
              <a:rect l="l" t="t" r="r" b="b"/>
              <a:pathLst>
                <a:path w="497204" h="3175">
                  <a:moveTo>
                    <a:pt x="466344" y="0"/>
                  </a:moveTo>
                  <a:lnTo>
                    <a:pt x="496824" y="0"/>
                  </a:lnTo>
                </a:path>
                <a:path w="497204" h="3175">
                  <a:moveTo>
                    <a:pt x="0" y="3047"/>
                  </a:moveTo>
                  <a:lnTo>
                    <a:pt x="30480" y="3047"/>
                  </a:lnTo>
                </a:path>
              </a:pathLst>
            </a:custGeom>
            <a:ln w="3175">
              <a:solidFill>
                <a:srgbClr val="0184FE"/>
              </a:solidFill>
            </a:ln>
          </p:spPr>
          <p:txBody>
            <a:bodyPr wrap="square" lIns="0" tIns="0" rIns="0" bIns="0" rtlCol="0"/>
            <a:lstStyle/>
            <a:p>
              <a:endParaRPr/>
            </a:p>
          </p:txBody>
        </p:sp>
        <p:sp>
          <p:nvSpPr>
            <p:cNvPr id="135" name="object 135"/>
            <p:cNvSpPr/>
            <p:nvPr/>
          </p:nvSpPr>
          <p:spPr>
            <a:xfrm>
              <a:off x="4539874" y="592683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36" name="object 136"/>
            <p:cNvSpPr/>
            <p:nvPr/>
          </p:nvSpPr>
          <p:spPr>
            <a:xfrm>
              <a:off x="4350897" y="5926835"/>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37" name="object 137"/>
            <p:cNvSpPr/>
            <p:nvPr/>
          </p:nvSpPr>
          <p:spPr>
            <a:xfrm>
              <a:off x="4539874" y="5929883"/>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38" name="object 138"/>
            <p:cNvSpPr/>
            <p:nvPr/>
          </p:nvSpPr>
          <p:spPr>
            <a:xfrm>
              <a:off x="4350897" y="5929883"/>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39" name="object 139"/>
            <p:cNvSpPr/>
            <p:nvPr/>
          </p:nvSpPr>
          <p:spPr>
            <a:xfrm>
              <a:off x="4539874" y="5932931"/>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40" name="object 140"/>
            <p:cNvSpPr/>
            <p:nvPr/>
          </p:nvSpPr>
          <p:spPr>
            <a:xfrm>
              <a:off x="4350897" y="5932931"/>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41" name="object 141"/>
            <p:cNvSpPr/>
            <p:nvPr/>
          </p:nvSpPr>
          <p:spPr>
            <a:xfrm>
              <a:off x="4539874" y="5935979"/>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42" name="object 142"/>
            <p:cNvSpPr/>
            <p:nvPr/>
          </p:nvSpPr>
          <p:spPr>
            <a:xfrm>
              <a:off x="4350897" y="5935979"/>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43" name="object 143"/>
            <p:cNvSpPr/>
            <p:nvPr/>
          </p:nvSpPr>
          <p:spPr>
            <a:xfrm>
              <a:off x="4539874" y="593902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44" name="object 144"/>
            <p:cNvSpPr/>
            <p:nvPr/>
          </p:nvSpPr>
          <p:spPr>
            <a:xfrm>
              <a:off x="4350897" y="5939027"/>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45" name="object 145"/>
            <p:cNvSpPr/>
            <p:nvPr/>
          </p:nvSpPr>
          <p:spPr>
            <a:xfrm>
              <a:off x="4539874" y="594207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46" name="object 146"/>
            <p:cNvSpPr/>
            <p:nvPr/>
          </p:nvSpPr>
          <p:spPr>
            <a:xfrm>
              <a:off x="4350897" y="5942075"/>
              <a:ext cx="497205" cy="3175"/>
            </a:xfrm>
            <a:custGeom>
              <a:avLst/>
              <a:gdLst/>
              <a:ahLst/>
              <a:cxnLst/>
              <a:rect l="l" t="t" r="r" b="b"/>
              <a:pathLst>
                <a:path w="497204" h="3175">
                  <a:moveTo>
                    <a:pt x="466344" y="0"/>
                  </a:moveTo>
                  <a:lnTo>
                    <a:pt x="496824" y="0"/>
                  </a:lnTo>
                </a:path>
                <a:path w="497204" h="3175">
                  <a:moveTo>
                    <a:pt x="0" y="3048"/>
                  </a:moveTo>
                  <a:lnTo>
                    <a:pt x="30480" y="3048"/>
                  </a:lnTo>
                </a:path>
              </a:pathLst>
            </a:custGeom>
            <a:ln w="3175">
              <a:solidFill>
                <a:srgbClr val="0184FE"/>
              </a:solidFill>
            </a:ln>
          </p:spPr>
          <p:txBody>
            <a:bodyPr wrap="square" lIns="0" tIns="0" rIns="0" bIns="0" rtlCol="0"/>
            <a:lstStyle/>
            <a:p>
              <a:endParaRPr/>
            </a:p>
          </p:txBody>
        </p:sp>
        <p:sp>
          <p:nvSpPr>
            <p:cNvPr id="147" name="object 147"/>
            <p:cNvSpPr/>
            <p:nvPr/>
          </p:nvSpPr>
          <p:spPr>
            <a:xfrm>
              <a:off x="4539874" y="5945123"/>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48" name="object 148"/>
            <p:cNvSpPr/>
            <p:nvPr/>
          </p:nvSpPr>
          <p:spPr>
            <a:xfrm>
              <a:off x="4350897" y="5948171"/>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49" name="object 149"/>
            <p:cNvSpPr/>
            <p:nvPr/>
          </p:nvSpPr>
          <p:spPr>
            <a:xfrm>
              <a:off x="4539874" y="5948171"/>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50" name="object 150"/>
            <p:cNvSpPr/>
            <p:nvPr/>
          </p:nvSpPr>
          <p:spPr>
            <a:xfrm>
              <a:off x="4350897" y="5951219"/>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51" name="object 151"/>
            <p:cNvSpPr/>
            <p:nvPr/>
          </p:nvSpPr>
          <p:spPr>
            <a:xfrm>
              <a:off x="4539874" y="5951219"/>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52" name="object 152"/>
            <p:cNvSpPr/>
            <p:nvPr/>
          </p:nvSpPr>
          <p:spPr>
            <a:xfrm>
              <a:off x="4350897" y="5954267"/>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53" name="object 153"/>
            <p:cNvSpPr/>
            <p:nvPr/>
          </p:nvSpPr>
          <p:spPr>
            <a:xfrm>
              <a:off x="4539874" y="595426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54" name="object 154"/>
            <p:cNvSpPr/>
            <p:nvPr/>
          </p:nvSpPr>
          <p:spPr>
            <a:xfrm>
              <a:off x="4350897" y="5954267"/>
              <a:ext cx="494030" cy="3175"/>
            </a:xfrm>
            <a:custGeom>
              <a:avLst/>
              <a:gdLst/>
              <a:ahLst/>
              <a:cxnLst/>
              <a:rect l="l" t="t" r="r" b="b"/>
              <a:pathLst>
                <a:path w="494029" h="3175">
                  <a:moveTo>
                    <a:pt x="466344" y="0"/>
                  </a:moveTo>
                  <a:lnTo>
                    <a:pt x="493776" y="0"/>
                  </a:lnTo>
                </a:path>
                <a:path w="494029" h="3175">
                  <a:moveTo>
                    <a:pt x="0" y="3048"/>
                  </a:moveTo>
                  <a:lnTo>
                    <a:pt x="30480" y="3048"/>
                  </a:lnTo>
                </a:path>
              </a:pathLst>
            </a:custGeom>
            <a:ln w="3175">
              <a:solidFill>
                <a:srgbClr val="0184FE"/>
              </a:solidFill>
            </a:ln>
          </p:spPr>
          <p:txBody>
            <a:bodyPr wrap="square" lIns="0" tIns="0" rIns="0" bIns="0" rtlCol="0"/>
            <a:lstStyle/>
            <a:p>
              <a:endParaRPr/>
            </a:p>
          </p:txBody>
        </p:sp>
        <p:sp>
          <p:nvSpPr>
            <p:cNvPr id="155" name="object 155"/>
            <p:cNvSpPr/>
            <p:nvPr/>
          </p:nvSpPr>
          <p:spPr>
            <a:xfrm>
              <a:off x="4539874" y="595731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56" name="object 156"/>
            <p:cNvSpPr/>
            <p:nvPr/>
          </p:nvSpPr>
          <p:spPr>
            <a:xfrm>
              <a:off x="4350897" y="5960363"/>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57" name="object 157"/>
            <p:cNvSpPr/>
            <p:nvPr/>
          </p:nvSpPr>
          <p:spPr>
            <a:xfrm>
              <a:off x="4539874" y="5960363"/>
              <a:ext cx="24765" cy="3175"/>
            </a:xfrm>
            <a:custGeom>
              <a:avLst/>
              <a:gdLst/>
              <a:ahLst/>
              <a:cxnLst/>
              <a:rect l="l" t="t" r="r" b="b"/>
              <a:pathLst>
                <a:path w="24764" h="3175">
                  <a:moveTo>
                    <a:pt x="0" y="0"/>
                  </a:moveTo>
                  <a:lnTo>
                    <a:pt x="24383" y="0"/>
                  </a:lnTo>
                </a:path>
                <a:path w="24764" h="3175">
                  <a:moveTo>
                    <a:pt x="0" y="3048"/>
                  </a:moveTo>
                  <a:lnTo>
                    <a:pt x="24383" y="3048"/>
                  </a:lnTo>
                </a:path>
              </a:pathLst>
            </a:custGeom>
            <a:ln w="3175">
              <a:solidFill>
                <a:srgbClr val="0F7CF7"/>
              </a:solidFill>
            </a:ln>
          </p:spPr>
          <p:txBody>
            <a:bodyPr wrap="square" lIns="0" tIns="0" rIns="0" bIns="0" rtlCol="0"/>
            <a:lstStyle/>
            <a:p>
              <a:endParaRPr/>
            </a:p>
          </p:txBody>
        </p:sp>
        <p:sp>
          <p:nvSpPr>
            <p:cNvPr id="158" name="object 158"/>
            <p:cNvSpPr/>
            <p:nvPr/>
          </p:nvSpPr>
          <p:spPr>
            <a:xfrm>
              <a:off x="4814193" y="5963411"/>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59" name="object 159"/>
            <p:cNvSpPr/>
            <p:nvPr/>
          </p:nvSpPr>
          <p:spPr>
            <a:xfrm>
              <a:off x="4539874" y="5966459"/>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60" name="object 160"/>
            <p:cNvSpPr/>
            <p:nvPr/>
          </p:nvSpPr>
          <p:spPr>
            <a:xfrm>
              <a:off x="4814193" y="5966459"/>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61" name="object 161"/>
            <p:cNvSpPr/>
            <p:nvPr/>
          </p:nvSpPr>
          <p:spPr>
            <a:xfrm>
              <a:off x="4500250" y="5969507"/>
              <a:ext cx="3175" cy="0"/>
            </a:xfrm>
            <a:custGeom>
              <a:avLst/>
              <a:gdLst/>
              <a:ahLst/>
              <a:cxnLst/>
              <a:rect l="l" t="t" r="r" b="b"/>
              <a:pathLst>
                <a:path w="3175">
                  <a:moveTo>
                    <a:pt x="0" y="0"/>
                  </a:moveTo>
                  <a:lnTo>
                    <a:pt x="3047" y="0"/>
                  </a:lnTo>
                </a:path>
              </a:pathLst>
            </a:custGeom>
            <a:ln w="3175">
              <a:solidFill>
                <a:srgbClr val="79B6FA"/>
              </a:solidFill>
            </a:ln>
          </p:spPr>
          <p:txBody>
            <a:bodyPr wrap="square" lIns="0" tIns="0" rIns="0" bIns="0" rtlCol="0"/>
            <a:lstStyle/>
            <a:p>
              <a:endParaRPr/>
            </a:p>
          </p:txBody>
        </p:sp>
        <p:sp>
          <p:nvSpPr>
            <p:cNvPr id="162" name="object 162"/>
            <p:cNvSpPr/>
            <p:nvPr/>
          </p:nvSpPr>
          <p:spPr>
            <a:xfrm>
              <a:off x="4539874" y="596950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63" name="object 163"/>
            <p:cNvSpPr/>
            <p:nvPr/>
          </p:nvSpPr>
          <p:spPr>
            <a:xfrm>
              <a:off x="4597786" y="5969507"/>
              <a:ext cx="106680" cy="0"/>
            </a:xfrm>
            <a:custGeom>
              <a:avLst/>
              <a:gdLst/>
              <a:ahLst/>
              <a:cxnLst/>
              <a:rect l="l" t="t" r="r" b="b"/>
              <a:pathLst>
                <a:path w="106679">
                  <a:moveTo>
                    <a:pt x="0" y="0"/>
                  </a:moveTo>
                  <a:lnTo>
                    <a:pt x="6095" y="0"/>
                  </a:lnTo>
                </a:path>
                <a:path w="106679">
                  <a:moveTo>
                    <a:pt x="100584" y="0"/>
                  </a:moveTo>
                  <a:lnTo>
                    <a:pt x="106679" y="0"/>
                  </a:lnTo>
                </a:path>
              </a:pathLst>
            </a:custGeom>
            <a:ln w="3175">
              <a:solidFill>
                <a:srgbClr val="79B6FA"/>
              </a:solidFill>
            </a:ln>
          </p:spPr>
          <p:txBody>
            <a:bodyPr wrap="square" lIns="0" tIns="0" rIns="0" bIns="0" rtlCol="0"/>
            <a:lstStyle/>
            <a:p>
              <a:endParaRPr/>
            </a:p>
          </p:txBody>
        </p:sp>
        <p:sp>
          <p:nvSpPr>
            <p:cNvPr id="164" name="object 164"/>
            <p:cNvSpPr/>
            <p:nvPr/>
          </p:nvSpPr>
          <p:spPr>
            <a:xfrm>
              <a:off x="4353946" y="5969507"/>
              <a:ext cx="490855" cy="3175"/>
            </a:xfrm>
            <a:custGeom>
              <a:avLst/>
              <a:gdLst/>
              <a:ahLst/>
              <a:cxnLst/>
              <a:rect l="l" t="t" r="r" b="b"/>
              <a:pathLst>
                <a:path w="490854" h="3175">
                  <a:moveTo>
                    <a:pt x="460248" y="0"/>
                  </a:moveTo>
                  <a:lnTo>
                    <a:pt x="490728" y="0"/>
                  </a:lnTo>
                </a:path>
                <a:path w="490854" h="3175">
                  <a:moveTo>
                    <a:pt x="0" y="3048"/>
                  </a:moveTo>
                  <a:lnTo>
                    <a:pt x="30480" y="3048"/>
                  </a:lnTo>
                </a:path>
              </a:pathLst>
            </a:custGeom>
            <a:ln w="3175">
              <a:solidFill>
                <a:srgbClr val="0184FE"/>
              </a:solidFill>
            </a:ln>
          </p:spPr>
          <p:txBody>
            <a:bodyPr wrap="square" lIns="0" tIns="0" rIns="0" bIns="0" rtlCol="0"/>
            <a:lstStyle/>
            <a:p>
              <a:endParaRPr/>
            </a:p>
          </p:txBody>
        </p:sp>
        <p:sp>
          <p:nvSpPr>
            <p:cNvPr id="165" name="object 165"/>
            <p:cNvSpPr/>
            <p:nvPr/>
          </p:nvSpPr>
          <p:spPr>
            <a:xfrm>
              <a:off x="4539874" y="5972555"/>
              <a:ext cx="167640" cy="0"/>
            </a:xfrm>
            <a:custGeom>
              <a:avLst/>
              <a:gdLst/>
              <a:ahLst/>
              <a:cxnLst/>
              <a:rect l="l" t="t" r="r" b="b"/>
              <a:pathLst>
                <a:path w="167639">
                  <a:moveTo>
                    <a:pt x="0" y="0"/>
                  </a:moveTo>
                  <a:lnTo>
                    <a:pt x="24383" y="0"/>
                  </a:lnTo>
                </a:path>
                <a:path w="167639">
                  <a:moveTo>
                    <a:pt x="54863" y="0"/>
                  </a:moveTo>
                  <a:lnTo>
                    <a:pt x="67055" y="0"/>
                  </a:lnTo>
                </a:path>
                <a:path w="167639">
                  <a:moveTo>
                    <a:pt x="152400" y="0"/>
                  </a:moveTo>
                  <a:lnTo>
                    <a:pt x="167640" y="0"/>
                  </a:lnTo>
                </a:path>
              </a:pathLst>
            </a:custGeom>
            <a:ln w="3175">
              <a:solidFill>
                <a:srgbClr val="0F7CF7"/>
              </a:solidFill>
            </a:ln>
          </p:spPr>
          <p:txBody>
            <a:bodyPr wrap="square" lIns="0" tIns="0" rIns="0" bIns="0" rtlCol="0"/>
            <a:lstStyle/>
            <a:p>
              <a:endParaRPr/>
            </a:p>
          </p:txBody>
        </p:sp>
        <p:sp>
          <p:nvSpPr>
            <p:cNvPr id="166" name="object 166"/>
            <p:cNvSpPr/>
            <p:nvPr/>
          </p:nvSpPr>
          <p:spPr>
            <a:xfrm>
              <a:off x="4353946" y="5972555"/>
              <a:ext cx="490855" cy="3175"/>
            </a:xfrm>
            <a:custGeom>
              <a:avLst/>
              <a:gdLst/>
              <a:ahLst/>
              <a:cxnLst/>
              <a:rect l="l" t="t" r="r" b="b"/>
              <a:pathLst>
                <a:path w="490854" h="3175">
                  <a:moveTo>
                    <a:pt x="460248" y="0"/>
                  </a:moveTo>
                  <a:lnTo>
                    <a:pt x="490728" y="0"/>
                  </a:lnTo>
                </a:path>
                <a:path w="490854" h="3175">
                  <a:moveTo>
                    <a:pt x="0" y="3048"/>
                  </a:moveTo>
                  <a:lnTo>
                    <a:pt x="30480" y="3048"/>
                  </a:lnTo>
                </a:path>
              </a:pathLst>
            </a:custGeom>
            <a:ln w="3175">
              <a:solidFill>
                <a:srgbClr val="0184FE"/>
              </a:solidFill>
            </a:ln>
          </p:spPr>
          <p:txBody>
            <a:bodyPr wrap="square" lIns="0" tIns="0" rIns="0" bIns="0" rtlCol="0"/>
            <a:lstStyle/>
            <a:p>
              <a:endParaRPr/>
            </a:p>
          </p:txBody>
        </p:sp>
        <p:sp>
          <p:nvSpPr>
            <p:cNvPr id="167" name="object 167"/>
            <p:cNvSpPr/>
            <p:nvPr/>
          </p:nvSpPr>
          <p:spPr>
            <a:xfrm>
              <a:off x="4494153" y="5975603"/>
              <a:ext cx="119380" cy="0"/>
            </a:xfrm>
            <a:custGeom>
              <a:avLst/>
              <a:gdLst/>
              <a:ahLst/>
              <a:cxnLst/>
              <a:rect l="l" t="t" r="r" b="b"/>
              <a:pathLst>
                <a:path w="119379">
                  <a:moveTo>
                    <a:pt x="0" y="0"/>
                  </a:moveTo>
                  <a:lnTo>
                    <a:pt x="18288" y="0"/>
                  </a:lnTo>
                </a:path>
                <a:path w="119379">
                  <a:moveTo>
                    <a:pt x="45719" y="0"/>
                  </a:moveTo>
                  <a:lnTo>
                    <a:pt x="70103" y="0"/>
                  </a:lnTo>
                </a:path>
                <a:path w="119379">
                  <a:moveTo>
                    <a:pt x="100583" y="0"/>
                  </a:moveTo>
                  <a:lnTo>
                    <a:pt x="118872" y="0"/>
                  </a:lnTo>
                </a:path>
              </a:pathLst>
            </a:custGeom>
            <a:ln w="3175">
              <a:solidFill>
                <a:srgbClr val="0F7CF7"/>
              </a:solidFill>
            </a:ln>
          </p:spPr>
          <p:txBody>
            <a:bodyPr wrap="square" lIns="0" tIns="0" rIns="0" bIns="0" rtlCol="0"/>
            <a:lstStyle/>
            <a:p>
              <a:endParaRPr/>
            </a:p>
          </p:txBody>
        </p:sp>
        <p:sp>
          <p:nvSpPr>
            <p:cNvPr id="168" name="object 168"/>
            <p:cNvSpPr/>
            <p:nvPr/>
          </p:nvSpPr>
          <p:spPr>
            <a:xfrm>
              <a:off x="4353946" y="5978651"/>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69" name="object 169"/>
            <p:cNvSpPr/>
            <p:nvPr/>
          </p:nvSpPr>
          <p:spPr>
            <a:xfrm>
              <a:off x="4494153" y="5978651"/>
              <a:ext cx="119380" cy="0"/>
            </a:xfrm>
            <a:custGeom>
              <a:avLst/>
              <a:gdLst/>
              <a:ahLst/>
              <a:cxnLst/>
              <a:rect l="l" t="t" r="r" b="b"/>
              <a:pathLst>
                <a:path w="119379">
                  <a:moveTo>
                    <a:pt x="0" y="0"/>
                  </a:moveTo>
                  <a:lnTo>
                    <a:pt x="18288" y="0"/>
                  </a:lnTo>
                </a:path>
                <a:path w="119379">
                  <a:moveTo>
                    <a:pt x="45719" y="0"/>
                  </a:moveTo>
                  <a:lnTo>
                    <a:pt x="70103" y="0"/>
                  </a:lnTo>
                </a:path>
                <a:path w="119379">
                  <a:moveTo>
                    <a:pt x="100583" y="0"/>
                  </a:moveTo>
                  <a:lnTo>
                    <a:pt x="118872" y="0"/>
                  </a:lnTo>
                </a:path>
              </a:pathLst>
            </a:custGeom>
            <a:ln w="3175">
              <a:solidFill>
                <a:srgbClr val="0F7CF7"/>
              </a:solidFill>
            </a:ln>
          </p:spPr>
          <p:txBody>
            <a:bodyPr wrap="square" lIns="0" tIns="0" rIns="0" bIns="0" rtlCol="0"/>
            <a:lstStyle/>
            <a:p>
              <a:endParaRPr/>
            </a:p>
          </p:txBody>
        </p:sp>
        <p:sp>
          <p:nvSpPr>
            <p:cNvPr id="170" name="object 170"/>
            <p:cNvSpPr/>
            <p:nvPr/>
          </p:nvSpPr>
          <p:spPr>
            <a:xfrm>
              <a:off x="4353946" y="5978651"/>
              <a:ext cx="485140" cy="3175"/>
            </a:xfrm>
            <a:custGeom>
              <a:avLst/>
              <a:gdLst/>
              <a:ahLst/>
              <a:cxnLst/>
              <a:rect l="l" t="t" r="r" b="b"/>
              <a:pathLst>
                <a:path w="485139" h="3175">
                  <a:moveTo>
                    <a:pt x="457200" y="0"/>
                  </a:moveTo>
                  <a:lnTo>
                    <a:pt x="484632" y="0"/>
                  </a:lnTo>
                </a:path>
                <a:path w="485139" h="3175">
                  <a:moveTo>
                    <a:pt x="0" y="3048"/>
                  </a:moveTo>
                  <a:lnTo>
                    <a:pt x="30480" y="3048"/>
                  </a:lnTo>
                </a:path>
              </a:pathLst>
            </a:custGeom>
            <a:ln w="3175">
              <a:solidFill>
                <a:srgbClr val="0184FE"/>
              </a:solidFill>
            </a:ln>
          </p:spPr>
          <p:txBody>
            <a:bodyPr wrap="square" lIns="0" tIns="0" rIns="0" bIns="0" rtlCol="0"/>
            <a:lstStyle/>
            <a:p>
              <a:endParaRPr/>
            </a:p>
          </p:txBody>
        </p:sp>
        <p:pic>
          <p:nvPicPr>
            <p:cNvPr id="171" name="object 171"/>
            <p:cNvPicPr/>
            <p:nvPr/>
          </p:nvPicPr>
          <p:blipFill>
            <a:blip r:embed="rId42" cstate="print"/>
            <a:stretch>
              <a:fillRect/>
            </a:stretch>
          </p:blipFill>
          <p:spPr>
            <a:xfrm>
              <a:off x="4573402" y="5843015"/>
              <a:ext cx="274320" cy="192023"/>
            </a:xfrm>
            <a:prstGeom prst="rect">
              <a:avLst/>
            </a:prstGeom>
          </p:spPr>
        </p:pic>
        <p:sp>
          <p:nvSpPr>
            <p:cNvPr id="172" name="object 172"/>
            <p:cNvSpPr/>
            <p:nvPr/>
          </p:nvSpPr>
          <p:spPr>
            <a:xfrm>
              <a:off x="4494153" y="5981699"/>
              <a:ext cx="119380" cy="0"/>
            </a:xfrm>
            <a:custGeom>
              <a:avLst/>
              <a:gdLst/>
              <a:ahLst/>
              <a:cxnLst/>
              <a:rect l="l" t="t" r="r" b="b"/>
              <a:pathLst>
                <a:path w="119379">
                  <a:moveTo>
                    <a:pt x="0" y="0"/>
                  </a:moveTo>
                  <a:lnTo>
                    <a:pt x="18288" y="0"/>
                  </a:lnTo>
                </a:path>
                <a:path w="119379">
                  <a:moveTo>
                    <a:pt x="45719" y="0"/>
                  </a:moveTo>
                  <a:lnTo>
                    <a:pt x="70103" y="0"/>
                  </a:lnTo>
                </a:path>
                <a:path w="119379">
                  <a:moveTo>
                    <a:pt x="100583" y="0"/>
                  </a:moveTo>
                  <a:lnTo>
                    <a:pt x="118872" y="0"/>
                  </a:lnTo>
                </a:path>
              </a:pathLst>
            </a:custGeom>
            <a:ln w="3175">
              <a:solidFill>
                <a:srgbClr val="0F7CF7"/>
              </a:solidFill>
            </a:ln>
          </p:spPr>
          <p:txBody>
            <a:bodyPr wrap="square" lIns="0" tIns="0" rIns="0" bIns="0" rtlCol="0"/>
            <a:lstStyle/>
            <a:p>
              <a:endParaRPr/>
            </a:p>
          </p:txBody>
        </p:sp>
        <p:sp>
          <p:nvSpPr>
            <p:cNvPr id="173" name="object 173"/>
            <p:cNvSpPr/>
            <p:nvPr/>
          </p:nvSpPr>
          <p:spPr>
            <a:xfrm>
              <a:off x="4811146" y="5981699"/>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sp>
          <p:nvSpPr>
            <p:cNvPr id="174" name="object 174"/>
            <p:cNvSpPr/>
            <p:nvPr/>
          </p:nvSpPr>
          <p:spPr>
            <a:xfrm>
              <a:off x="4491106" y="5984747"/>
              <a:ext cx="219710" cy="0"/>
            </a:xfrm>
            <a:custGeom>
              <a:avLst/>
              <a:gdLst/>
              <a:ahLst/>
              <a:cxnLst/>
              <a:rect l="l" t="t" r="r" b="b"/>
              <a:pathLst>
                <a:path w="219710">
                  <a:moveTo>
                    <a:pt x="0" y="0"/>
                  </a:moveTo>
                  <a:lnTo>
                    <a:pt x="21335" y="0"/>
                  </a:lnTo>
                </a:path>
                <a:path w="219710">
                  <a:moveTo>
                    <a:pt x="48767" y="0"/>
                  </a:moveTo>
                  <a:lnTo>
                    <a:pt x="73151" y="0"/>
                  </a:lnTo>
                </a:path>
                <a:path w="219710">
                  <a:moveTo>
                    <a:pt x="100583" y="0"/>
                  </a:moveTo>
                  <a:lnTo>
                    <a:pt x="121919" y="0"/>
                  </a:lnTo>
                </a:path>
                <a:path w="219710">
                  <a:moveTo>
                    <a:pt x="198119" y="0"/>
                  </a:moveTo>
                  <a:lnTo>
                    <a:pt x="219455" y="0"/>
                  </a:lnTo>
                </a:path>
              </a:pathLst>
            </a:custGeom>
            <a:ln w="3175">
              <a:solidFill>
                <a:srgbClr val="0F7CF7"/>
              </a:solidFill>
            </a:ln>
          </p:spPr>
          <p:txBody>
            <a:bodyPr wrap="square" lIns="0" tIns="0" rIns="0" bIns="0" rtlCol="0"/>
            <a:lstStyle/>
            <a:p>
              <a:endParaRPr/>
            </a:p>
          </p:txBody>
        </p:sp>
        <p:sp>
          <p:nvSpPr>
            <p:cNvPr id="175" name="object 175"/>
            <p:cNvSpPr/>
            <p:nvPr/>
          </p:nvSpPr>
          <p:spPr>
            <a:xfrm>
              <a:off x="4360042" y="5984747"/>
              <a:ext cx="478790" cy="3175"/>
            </a:xfrm>
            <a:custGeom>
              <a:avLst/>
              <a:gdLst/>
              <a:ahLst/>
              <a:cxnLst/>
              <a:rect l="l" t="t" r="r" b="b"/>
              <a:pathLst>
                <a:path w="478789" h="3175">
                  <a:moveTo>
                    <a:pt x="451103" y="0"/>
                  </a:moveTo>
                  <a:lnTo>
                    <a:pt x="478536" y="0"/>
                  </a:lnTo>
                </a:path>
                <a:path w="478789" h="3175">
                  <a:moveTo>
                    <a:pt x="0" y="3048"/>
                  </a:moveTo>
                  <a:lnTo>
                    <a:pt x="27432" y="3048"/>
                  </a:lnTo>
                </a:path>
              </a:pathLst>
            </a:custGeom>
            <a:ln w="3175">
              <a:solidFill>
                <a:srgbClr val="0184FE"/>
              </a:solidFill>
            </a:ln>
          </p:spPr>
          <p:txBody>
            <a:bodyPr wrap="square" lIns="0" tIns="0" rIns="0" bIns="0" rtlCol="0"/>
            <a:lstStyle/>
            <a:p>
              <a:endParaRPr/>
            </a:p>
          </p:txBody>
        </p:sp>
        <p:sp>
          <p:nvSpPr>
            <p:cNvPr id="176" name="object 176"/>
            <p:cNvSpPr/>
            <p:nvPr/>
          </p:nvSpPr>
          <p:spPr>
            <a:xfrm>
              <a:off x="4539874" y="598779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77" name="object 177"/>
            <p:cNvSpPr/>
            <p:nvPr/>
          </p:nvSpPr>
          <p:spPr>
            <a:xfrm>
              <a:off x="4360042" y="5987795"/>
              <a:ext cx="478790" cy="3175"/>
            </a:xfrm>
            <a:custGeom>
              <a:avLst/>
              <a:gdLst/>
              <a:ahLst/>
              <a:cxnLst/>
              <a:rect l="l" t="t" r="r" b="b"/>
              <a:pathLst>
                <a:path w="478789" h="3175">
                  <a:moveTo>
                    <a:pt x="451103" y="0"/>
                  </a:moveTo>
                  <a:lnTo>
                    <a:pt x="478536" y="0"/>
                  </a:lnTo>
                </a:path>
                <a:path w="478789" h="3175">
                  <a:moveTo>
                    <a:pt x="0" y="3048"/>
                  </a:moveTo>
                  <a:lnTo>
                    <a:pt x="27432" y="3048"/>
                  </a:lnTo>
                </a:path>
              </a:pathLst>
            </a:custGeom>
            <a:ln w="3175">
              <a:solidFill>
                <a:srgbClr val="0184FE"/>
              </a:solidFill>
            </a:ln>
          </p:spPr>
          <p:txBody>
            <a:bodyPr wrap="square" lIns="0" tIns="0" rIns="0" bIns="0" rtlCol="0"/>
            <a:lstStyle/>
            <a:p>
              <a:endParaRPr/>
            </a:p>
          </p:txBody>
        </p:sp>
        <p:sp>
          <p:nvSpPr>
            <p:cNvPr id="178" name="object 178"/>
            <p:cNvSpPr/>
            <p:nvPr/>
          </p:nvSpPr>
          <p:spPr>
            <a:xfrm>
              <a:off x="4539874" y="5990843"/>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79" name="object 179"/>
            <p:cNvSpPr/>
            <p:nvPr/>
          </p:nvSpPr>
          <p:spPr>
            <a:xfrm>
              <a:off x="4360042" y="5993891"/>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sp>
          <p:nvSpPr>
            <p:cNvPr id="180" name="object 180"/>
            <p:cNvSpPr/>
            <p:nvPr/>
          </p:nvSpPr>
          <p:spPr>
            <a:xfrm>
              <a:off x="4539874" y="5993891"/>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81" name="object 181"/>
            <p:cNvSpPr/>
            <p:nvPr/>
          </p:nvSpPr>
          <p:spPr>
            <a:xfrm>
              <a:off x="4808097" y="5993891"/>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sp>
          <p:nvSpPr>
            <p:cNvPr id="182" name="object 182"/>
            <p:cNvSpPr/>
            <p:nvPr/>
          </p:nvSpPr>
          <p:spPr>
            <a:xfrm>
              <a:off x="4469769" y="5996939"/>
              <a:ext cx="64135" cy="0"/>
            </a:xfrm>
            <a:custGeom>
              <a:avLst/>
              <a:gdLst/>
              <a:ahLst/>
              <a:cxnLst/>
              <a:rect l="l" t="t" r="r" b="b"/>
              <a:pathLst>
                <a:path w="64135">
                  <a:moveTo>
                    <a:pt x="0" y="0"/>
                  </a:moveTo>
                  <a:lnTo>
                    <a:pt x="64007" y="0"/>
                  </a:lnTo>
                </a:path>
              </a:pathLst>
            </a:custGeom>
            <a:ln w="3175">
              <a:solidFill>
                <a:srgbClr val="0F7CF7"/>
              </a:solidFill>
            </a:ln>
          </p:spPr>
          <p:txBody>
            <a:bodyPr wrap="square" lIns="0" tIns="0" rIns="0" bIns="0" rtlCol="0"/>
            <a:lstStyle/>
            <a:p>
              <a:endParaRPr/>
            </a:p>
          </p:txBody>
        </p:sp>
        <p:sp>
          <p:nvSpPr>
            <p:cNvPr id="183" name="object 183"/>
            <p:cNvSpPr/>
            <p:nvPr/>
          </p:nvSpPr>
          <p:spPr>
            <a:xfrm>
              <a:off x="4808097" y="5996939"/>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pic>
          <p:nvPicPr>
            <p:cNvPr id="184" name="object 184"/>
            <p:cNvPicPr/>
            <p:nvPr/>
          </p:nvPicPr>
          <p:blipFill>
            <a:blip r:embed="rId43" cstate="print"/>
            <a:stretch>
              <a:fillRect/>
            </a:stretch>
          </p:blipFill>
          <p:spPr>
            <a:xfrm>
              <a:off x="4445386" y="5971031"/>
              <a:ext cx="88392" cy="39623"/>
            </a:xfrm>
            <a:prstGeom prst="rect">
              <a:avLst/>
            </a:prstGeom>
          </p:spPr>
        </p:pic>
        <p:sp>
          <p:nvSpPr>
            <p:cNvPr id="185" name="object 185"/>
            <p:cNvSpPr/>
            <p:nvPr/>
          </p:nvSpPr>
          <p:spPr>
            <a:xfrm>
              <a:off x="4363089" y="5999987"/>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pic>
          <p:nvPicPr>
            <p:cNvPr id="186" name="object 186"/>
            <p:cNvPicPr/>
            <p:nvPr/>
          </p:nvPicPr>
          <p:blipFill>
            <a:blip r:embed="rId44" cstate="print"/>
            <a:stretch>
              <a:fillRect/>
            </a:stretch>
          </p:blipFill>
          <p:spPr>
            <a:xfrm>
              <a:off x="4539874" y="5974079"/>
              <a:ext cx="216407" cy="36575"/>
            </a:xfrm>
            <a:prstGeom prst="rect">
              <a:avLst/>
            </a:prstGeom>
          </p:spPr>
        </p:pic>
        <p:sp>
          <p:nvSpPr>
            <p:cNvPr id="187" name="object 187"/>
            <p:cNvSpPr/>
            <p:nvPr/>
          </p:nvSpPr>
          <p:spPr>
            <a:xfrm>
              <a:off x="4539874" y="599998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88" name="object 188"/>
            <p:cNvSpPr/>
            <p:nvPr/>
          </p:nvSpPr>
          <p:spPr>
            <a:xfrm>
              <a:off x="4363089" y="5999987"/>
              <a:ext cx="472440" cy="3175"/>
            </a:xfrm>
            <a:custGeom>
              <a:avLst/>
              <a:gdLst/>
              <a:ahLst/>
              <a:cxnLst/>
              <a:rect l="l" t="t" r="r" b="b"/>
              <a:pathLst>
                <a:path w="472439" h="3175">
                  <a:moveTo>
                    <a:pt x="445008" y="0"/>
                  </a:moveTo>
                  <a:lnTo>
                    <a:pt x="472440" y="0"/>
                  </a:lnTo>
                </a:path>
                <a:path w="472439" h="3175">
                  <a:moveTo>
                    <a:pt x="0" y="3047"/>
                  </a:moveTo>
                  <a:lnTo>
                    <a:pt x="27432" y="3047"/>
                  </a:lnTo>
                </a:path>
              </a:pathLst>
            </a:custGeom>
            <a:ln w="3175">
              <a:solidFill>
                <a:srgbClr val="0184FE"/>
              </a:solidFill>
            </a:ln>
          </p:spPr>
          <p:txBody>
            <a:bodyPr wrap="square" lIns="0" tIns="0" rIns="0" bIns="0" rtlCol="0"/>
            <a:lstStyle/>
            <a:p>
              <a:endParaRPr/>
            </a:p>
          </p:txBody>
        </p:sp>
        <p:sp>
          <p:nvSpPr>
            <p:cNvPr id="189" name="object 189"/>
            <p:cNvSpPr/>
            <p:nvPr/>
          </p:nvSpPr>
          <p:spPr>
            <a:xfrm>
              <a:off x="4539874" y="600303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90" name="object 190"/>
            <p:cNvSpPr/>
            <p:nvPr/>
          </p:nvSpPr>
          <p:spPr>
            <a:xfrm>
              <a:off x="4363089" y="6003035"/>
              <a:ext cx="472440" cy="3175"/>
            </a:xfrm>
            <a:custGeom>
              <a:avLst/>
              <a:gdLst/>
              <a:ahLst/>
              <a:cxnLst/>
              <a:rect l="l" t="t" r="r" b="b"/>
              <a:pathLst>
                <a:path w="472439" h="3175">
                  <a:moveTo>
                    <a:pt x="445008" y="0"/>
                  </a:moveTo>
                  <a:lnTo>
                    <a:pt x="472440" y="0"/>
                  </a:lnTo>
                </a:path>
                <a:path w="472439" h="3175">
                  <a:moveTo>
                    <a:pt x="0" y="3048"/>
                  </a:moveTo>
                  <a:lnTo>
                    <a:pt x="27432" y="3048"/>
                  </a:lnTo>
                </a:path>
              </a:pathLst>
            </a:custGeom>
            <a:ln w="3175">
              <a:solidFill>
                <a:srgbClr val="0184FE"/>
              </a:solidFill>
            </a:ln>
          </p:spPr>
          <p:txBody>
            <a:bodyPr wrap="square" lIns="0" tIns="0" rIns="0" bIns="0" rtlCol="0"/>
            <a:lstStyle/>
            <a:p>
              <a:endParaRPr/>
            </a:p>
          </p:txBody>
        </p:sp>
        <p:sp>
          <p:nvSpPr>
            <p:cNvPr id="191" name="object 191"/>
            <p:cNvSpPr/>
            <p:nvPr/>
          </p:nvSpPr>
          <p:spPr>
            <a:xfrm>
              <a:off x="4539874" y="6006083"/>
              <a:ext cx="58419" cy="0"/>
            </a:xfrm>
            <a:custGeom>
              <a:avLst/>
              <a:gdLst/>
              <a:ahLst/>
              <a:cxnLst/>
              <a:rect l="l" t="t" r="r" b="b"/>
              <a:pathLst>
                <a:path w="58420">
                  <a:moveTo>
                    <a:pt x="0" y="0"/>
                  </a:moveTo>
                  <a:lnTo>
                    <a:pt x="24383" y="0"/>
                  </a:lnTo>
                </a:path>
                <a:path w="58420">
                  <a:moveTo>
                    <a:pt x="33527" y="0"/>
                  </a:moveTo>
                  <a:lnTo>
                    <a:pt x="57911" y="0"/>
                  </a:lnTo>
                </a:path>
              </a:pathLst>
            </a:custGeom>
            <a:ln w="3175">
              <a:solidFill>
                <a:srgbClr val="0F7CF7"/>
              </a:solidFill>
            </a:ln>
          </p:spPr>
          <p:txBody>
            <a:bodyPr wrap="square" lIns="0" tIns="0" rIns="0" bIns="0" rtlCol="0"/>
            <a:lstStyle/>
            <a:p>
              <a:endParaRPr/>
            </a:p>
          </p:txBody>
        </p:sp>
        <p:pic>
          <p:nvPicPr>
            <p:cNvPr id="192" name="object 192"/>
            <p:cNvPicPr/>
            <p:nvPr/>
          </p:nvPicPr>
          <p:blipFill>
            <a:blip r:embed="rId45" cstate="print"/>
            <a:stretch>
              <a:fillRect/>
            </a:stretch>
          </p:blipFill>
          <p:spPr>
            <a:xfrm>
              <a:off x="4350897" y="5961887"/>
              <a:ext cx="182880" cy="82295"/>
            </a:xfrm>
            <a:prstGeom prst="rect">
              <a:avLst/>
            </a:prstGeom>
          </p:spPr>
        </p:pic>
        <p:sp>
          <p:nvSpPr>
            <p:cNvPr id="193" name="object 193"/>
            <p:cNvSpPr/>
            <p:nvPr/>
          </p:nvSpPr>
          <p:spPr>
            <a:xfrm>
              <a:off x="4710561" y="6009131"/>
              <a:ext cx="52069" cy="0"/>
            </a:xfrm>
            <a:custGeom>
              <a:avLst/>
              <a:gdLst/>
              <a:ahLst/>
              <a:cxnLst/>
              <a:rect l="l" t="t" r="r" b="b"/>
              <a:pathLst>
                <a:path w="52070">
                  <a:moveTo>
                    <a:pt x="0" y="0"/>
                  </a:moveTo>
                  <a:lnTo>
                    <a:pt x="51815" y="0"/>
                  </a:lnTo>
                </a:path>
              </a:pathLst>
            </a:custGeom>
            <a:ln w="3175">
              <a:solidFill>
                <a:srgbClr val="0F7CF7"/>
              </a:solidFill>
            </a:ln>
          </p:spPr>
          <p:txBody>
            <a:bodyPr wrap="square" lIns="0" tIns="0" rIns="0" bIns="0" rtlCol="0"/>
            <a:lstStyle/>
            <a:p>
              <a:endParaRPr/>
            </a:p>
          </p:txBody>
        </p:sp>
        <p:sp>
          <p:nvSpPr>
            <p:cNvPr id="194" name="object 194"/>
            <p:cNvSpPr/>
            <p:nvPr/>
          </p:nvSpPr>
          <p:spPr>
            <a:xfrm>
              <a:off x="4805050" y="6009131"/>
              <a:ext cx="27940" cy="0"/>
            </a:xfrm>
            <a:custGeom>
              <a:avLst/>
              <a:gdLst/>
              <a:ahLst/>
              <a:cxnLst/>
              <a:rect l="l" t="t" r="r" b="b"/>
              <a:pathLst>
                <a:path w="27939">
                  <a:moveTo>
                    <a:pt x="0" y="0"/>
                  </a:moveTo>
                  <a:lnTo>
                    <a:pt x="27432" y="0"/>
                  </a:lnTo>
                </a:path>
              </a:pathLst>
            </a:custGeom>
            <a:ln w="3175">
              <a:solidFill>
                <a:srgbClr val="0184FE"/>
              </a:solidFill>
            </a:ln>
          </p:spPr>
          <p:txBody>
            <a:bodyPr wrap="square" lIns="0" tIns="0" rIns="0" bIns="0" rtlCol="0"/>
            <a:lstStyle/>
            <a:p>
              <a:endParaRPr/>
            </a:p>
          </p:txBody>
        </p:sp>
        <p:sp>
          <p:nvSpPr>
            <p:cNvPr id="195" name="object 195"/>
            <p:cNvSpPr/>
            <p:nvPr/>
          </p:nvSpPr>
          <p:spPr>
            <a:xfrm>
              <a:off x="4445386" y="6012179"/>
              <a:ext cx="317500" cy="3175"/>
            </a:xfrm>
            <a:custGeom>
              <a:avLst/>
              <a:gdLst/>
              <a:ahLst/>
              <a:cxnLst/>
              <a:rect l="l" t="t" r="r" b="b"/>
              <a:pathLst>
                <a:path w="317500" h="3175">
                  <a:moveTo>
                    <a:pt x="274320" y="0"/>
                  </a:moveTo>
                  <a:lnTo>
                    <a:pt x="316991" y="0"/>
                  </a:lnTo>
                </a:path>
                <a:path w="317500" h="3175">
                  <a:moveTo>
                    <a:pt x="0" y="3048"/>
                  </a:moveTo>
                  <a:lnTo>
                    <a:pt x="30480" y="3048"/>
                  </a:lnTo>
                </a:path>
                <a:path w="317500" h="3175">
                  <a:moveTo>
                    <a:pt x="94487" y="3048"/>
                  </a:moveTo>
                  <a:lnTo>
                    <a:pt x="118871" y="3048"/>
                  </a:lnTo>
                </a:path>
              </a:pathLst>
            </a:custGeom>
            <a:ln w="3175">
              <a:solidFill>
                <a:srgbClr val="0F7CF7"/>
              </a:solidFill>
            </a:ln>
          </p:spPr>
          <p:txBody>
            <a:bodyPr wrap="square" lIns="0" tIns="0" rIns="0" bIns="0" rtlCol="0"/>
            <a:lstStyle/>
            <a:p>
              <a:endParaRPr/>
            </a:p>
          </p:txBody>
        </p:sp>
        <p:sp>
          <p:nvSpPr>
            <p:cNvPr id="196" name="object 196"/>
            <p:cNvSpPr/>
            <p:nvPr/>
          </p:nvSpPr>
          <p:spPr>
            <a:xfrm>
              <a:off x="4448433" y="6018275"/>
              <a:ext cx="12700" cy="0"/>
            </a:xfrm>
            <a:custGeom>
              <a:avLst/>
              <a:gdLst/>
              <a:ahLst/>
              <a:cxnLst/>
              <a:rect l="l" t="t" r="r" b="b"/>
              <a:pathLst>
                <a:path w="12700">
                  <a:moveTo>
                    <a:pt x="0" y="0"/>
                  </a:moveTo>
                  <a:lnTo>
                    <a:pt x="12191" y="0"/>
                  </a:lnTo>
                </a:path>
              </a:pathLst>
            </a:custGeom>
            <a:ln w="3175">
              <a:solidFill>
                <a:srgbClr val="479AF9"/>
              </a:solidFill>
            </a:ln>
          </p:spPr>
          <p:txBody>
            <a:bodyPr wrap="square" lIns="0" tIns="0" rIns="0" bIns="0" rtlCol="0"/>
            <a:lstStyle/>
            <a:p>
              <a:endParaRPr/>
            </a:p>
          </p:txBody>
        </p:sp>
        <p:sp>
          <p:nvSpPr>
            <p:cNvPr id="197" name="object 197"/>
            <p:cNvSpPr/>
            <p:nvPr/>
          </p:nvSpPr>
          <p:spPr>
            <a:xfrm>
              <a:off x="4539874" y="601827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198" name="object 198"/>
            <p:cNvSpPr/>
            <p:nvPr/>
          </p:nvSpPr>
          <p:spPr>
            <a:xfrm>
              <a:off x="4798953" y="6018275"/>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199" name="object 199"/>
            <p:cNvSpPr/>
            <p:nvPr/>
          </p:nvSpPr>
          <p:spPr>
            <a:xfrm>
              <a:off x="4494153" y="6021323"/>
              <a:ext cx="70485" cy="6350"/>
            </a:xfrm>
            <a:custGeom>
              <a:avLst/>
              <a:gdLst/>
              <a:ahLst/>
              <a:cxnLst/>
              <a:rect l="l" t="t" r="r" b="b"/>
              <a:pathLst>
                <a:path w="70485" h="6350">
                  <a:moveTo>
                    <a:pt x="3047" y="0"/>
                  </a:moveTo>
                  <a:lnTo>
                    <a:pt x="15239" y="0"/>
                  </a:lnTo>
                </a:path>
                <a:path w="70485" h="6350">
                  <a:moveTo>
                    <a:pt x="45719" y="0"/>
                  </a:moveTo>
                  <a:lnTo>
                    <a:pt x="70103" y="0"/>
                  </a:lnTo>
                </a:path>
                <a:path w="70485" h="6350">
                  <a:moveTo>
                    <a:pt x="3047" y="3047"/>
                  </a:moveTo>
                  <a:lnTo>
                    <a:pt x="15239" y="3047"/>
                  </a:lnTo>
                </a:path>
                <a:path w="70485" h="6350">
                  <a:moveTo>
                    <a:pt x="45719" y="3047"/>
                  </a:moveTo>
                  <a:lnTo>
                    <a:pt x="70103" y="3047"/>
                  </a:lnTo>
                </a:path>
                <a:path w="70485" h="6350">
                  <a:moveTo>
                    <a:pt x="0" y="6095"/>
                  </a:moveTo>
                  <a:lnTo>
                    <a:pt x="18288" y="6095"/>
                  </a:lnTo>
                </a:path>
                <a:path w="70485" h="6350">
                  <a:moveTo>
                    <a:pt x="45719" y="6095"/>
                  </a:moveTo>
                  <a:lnTo>
                    <a:pt x="70103" y="6095"/>
                  </a:lnTo>
                </a:path>
              </a:pathLst>
            </a:custGeom>
            <a:ln w="3175">
              <a:solidFill>
                <a:srgbClr val="0F7CF7"/>
              </a:solidFill>
            </a:ln>
          </p:spPr>
          <p:txBody>
            <a:bodyPr wrap="square" lIns="0" tIns="0" rIns="0" bIns="0" rtlCol="0"/>
            <a:lstStyle/>
            <a:p>
              <a:endParaRPr/>
            </a:p>
          </p:txBody>
        </p:sp>
        <p:sp>
          <p:nvSpPr>
            <p:cNvPr id="200" name="object 200"/>
            <p:cNvSpPr/>
            <p:nvPr/>
          </p:nvSpPr>
          <p:spPr>
            <a:xfrm>
              <a:off x="4795906" y="6027419"/>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201" name="object 201"/>
            <p:cNvSpPr/>
            <p:nvPr/>
          </p:nvSpPr>
          <p:spPr>
            <a:xfrm>
              <a:off x="4494153" y="6030467"/>
              <a:ext cx="216535" cy="3175"/>
            </a:xfrm>
            <a:custGeom>
              <a:avLst/>
              <a:gdLst/>
              <a:ahLst/>
              <a:cxnLst/>
              <a:rect l="l" t="t" r="r" b="b"/>
              <a:pathLst>
                <a:path w="216535" h="3175">
                  <a:moveTo>
                    <a:pt x="0" y="0"/>
                  </a:moveTo>
                  <a:lnTo>
                    <a:pt x="18288" y="0"/>
                  </a:lnTo>
                </a:path>
                <a:path w="216535" h="3175">
                  <a:moveTo>
                    <a:pt x="45719" y="0"/>
                  </a:moveTo>
                  <a:lnTo>
                    <a:pt x="70103" y="0"/>
                  </a:lnTo>
                </a:path>
                <a:path w="216535" h="3175">
                  <a:moveTo>
                    <a:pt x="100583" y="0"/>
                  </a:moveTo>
                  <a:lnTo>
                    <a:pt x="118872" y="0"/>
                  </a:lnTo>
                </a:path>
                <a:path w="216535" h="3175">
                  <a:moveTo>
                    <a:pt x="195071" y="3048"/>
                  </a:moveTo>
                  <a:lnTo>
                    <a:pt x="216407" y="3048"/>
                  </a:lnTo>
                </a:path>
              </a:pathLst>
            </a:custGeom>
            <a:ln w="3175">
              <a:solidFill>
                <a:srgbClr val="0F7CF7"/>
              </a:solidFill>
            </a:ln>
          </p:spPr>
          <p:txBody>
            <a:bodyPr wrap="square" lIns="0" tIns="0" rIns="0" bIns="0" rtlCol="0"/>
            <a:lstStyle/>
            <a:p>
              <a:endParaRPr/>
            </a:p>
          </p:txBody>
        </p:sp>
        <p:sp>
          <p:nvSpPr>
            <p:cNvPr id="202" name="object 202"/>
            <p:cNvSpPr/>
            <p:nvPr/>
          </p:nvSpPr>
          <p:spPr>
            <a:xfrm>
              <a:off x="4792858" y="6033515"/>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203" name="object 203"/>
            <p:cNvSpPr/>
            <p:nvPr/>
          </p:nvSpPr>
          <p:spPr>
            <a:xfrm>
              <a:off x="4689225" y="6036563"/>
              <a:ext cx="21590" cy="0"/>
            </a:xfrm>
            <a:custGeom>
              <a:avLst/>
              <a:gdLst/>
              <a:ahLst/>
              <a:cxnLst/>
              <a:rect l="l" t="t" r="r" b="b"/>
              <a:pathLst>
                <a:path w="21589">
                  <a:moveTo>
                    <a:pt x="0" y="0"/>
                  </a:moveTo>
                  <a:lnTo>
                    <a:pt x="21335" y="0"/>
                  </a:lnTo>
                </a:path>
              </a:pathLst>
            </a:custGeom>
            <a:ln w="3175">
              <a:solidFill>
                <a:srgbClr val="0F7CF7"/>
              </a:solidFill>
            </a:ln>
          </p:spPr>
          <p:txBody>
            <a:bodyPr wrap="square" lIns="0" tIns="0" rIns="0" bIns="0" rtlCol="0"/>
            <a:lstStyle/>
            <a:p>
              <a:endParaRPr/>
            </a:p>
          </p:txBody>
        </p:sp>
        <p:sp>
          <p:nvSpPr>
            <p:cNvPr id="204" name="object 204"/>
            <p:cNvSpPr/>
            <p:nvPr/>
          </p:nvSpPr>
          <p:spPr>
            <a:xfrm>
              <a:off x="4789810" y="6036563"/>
              <a:ext cx="33655" cy="0"/>
            </a:xfrm>
            <a:custGeom>
              <a:avLst/>
              <a:gdLst/>
              <a:ahLst/>
              <a:cxnLst/>
              <a:rect l="l" t="t" r="r" b="b"/>
              <a:pathLst>
                <a:path w="33654">
                  <a:moveTo>
                    <a:pt x="0" y="0"/>
                  </a:moveTo>
                  <a:lnTo>
                    <a:pt x="33528" y="0"/>
                  </a:lnTo>
                </a:path>
              </a:pathLst>
            </a:custGeom>
            <a:ln w="3175">
              <a:solidFill>
                <a:srgbClr val="0184FE"/>
              </a:solidFill>
            </a:ln>
          </p:spPr>
          <p:txBody>
            <a:bodyPr wrap="square" lIns="0" tIns="0" rIns="0" bIns="0" rtlCol="0"/>
            <a:lstStyle/>
            <a:p>
              <a:endParaRPr/>
            </a:p>
          </p:txBody>
        </p:sp>
        <p:sp>
          <p:nvSpPr>
            <p:cNvPr id="205" name="object 205"/>
            <p:cNvSpPr/>
            <p:nvPr/>
          </p:nvSpPr>
          <p:spPr>
            <a:xfrm>
              <a:off x="4686178" y="6039611"/>
              <a:ext cx="27940" cy="0"/>
            </a:xfrm>
            <a:custGeom>
              <a:avLst/>
              <a:gdLst/>
              <a:ahLst/>
              <a:cxnLst/>
              <a:rect l="l" t="t" r="r" b="b"/>
              <a:pathLst>
                <a:path w="27939">
                  <a:moveTo>
                    <a:pt x="0" y="0"/>
                  </a:moveTo>
                  <a:lnTo>
                    <a:pt x="27432" y="0"/>
                  </a:lnTo>
                </a:path>
              </a:pathLst>
            </a:custGeom>
            <a:ln w="3175">
              <a:solidFill>
                <a:srgbClr val="0F7CF7"/>
              </a:solidFill>
            </a:ln>
          </p:spPr>
          <p:txBody>
            <a:bodyPr wrap="square" lIns="0" tIns="0" rIns="0" bIns="0" rtlCol="0"/>
            <a:lstStyle/>
            <a:p>
              <a:endParaRPr/>
            </a:p>
          </p:txBody>
        </p:sp>
        <p:sp>
          <p:nvSpPr>
            <p:cNvPr id="206" name="object 206"/>
            <p:cNvSpPr/>
            <p:nvPr/>
          </p:nvSpPr>
          <p:spPr>
            <a:xfrm>
              <a:off x="4786761" y="6039611"/>
              <a:ext cx="30480" cy="3175"/>
            </a:xfrm>
            <a:custGeom>
              <a:avLst/>
              <a:gdLst/>
              <a:ahLst/>
              <a:cxnLst/>
              <a:rect l="l" t="t" r="r" b="b"/>
              <a:pathLst>
                <a:path w="30479" h="3175">
                  <a:moveTo>
                    <a:pt x="3048" y="0"/>
                  </a:moveTo>
                  <a:lnTo>
                    <a:pt x="30480" y="0"/>
                  </a:lnTo>
                </a:path>
                <a:path w="30479" h="3175">
                  <a:moveTo>
                    <a:pt x="0" y="3047"/>
                  </a:moveTo>
                  <a:lnTo>
                    <a:pt x="30480" y="3047"/>
                  </a:lnTo>
                </a:path>
              </a:pathLst>
            </a:custGeom>
            <a:ln w="3175">
              <a:solidFill>
                <a:srgbClr val="0184FE"/>
              </a:solidFill>
            </a:ln>
          </p:spPr>
          <p:txBody>
            <a:bodyPr wrap="square" lIns="0" tIns="0" rIns="0" bIns="0" rtlCol="0"/>
            <a:lstStyle/>
            <a:p>
              <a:endParaRPr/>
            </a:p>
          </p:txBody>
        </p:sp>
        <p:sp>
          <p:nvSpPr>
            <p:cNvPr id="207" name="object 207"/>
            <p:cNvSpPr/>
            <p:nvPr/>
          </p:nvSpPr>
          <p:spPr>
            <a:xfrm>
              <a:off x="4539874" y="6045707"/>
              <a:ext cx="82550" cy="0"/>
            </a:xfrm>
            <a:custGeom>
              <a:avLst/>
              <a:gdLst/>
              <a:ahLst/>
              <a:cxnLst/>
              <a:rect l="l" t="t" r="r" b="b"/>
              <a:pathLst>
                <a:path w="82550">
                  <a:moveTo>
                    <a:pt x="0" y="0"/>
                  </a:moveTo>
                  <a:lnTo>
                    <a:pt x="24383" y="0"/>
                  </a:lnTo>
                </a:path>
                <a:path w="82550">
                  <a:moveTo>
                    <a:pt x="42672" y="0"/>
                  </a:moveTo>
                  <a:lnTo>
                    <a:pt x="82295" y="0"/>
                  </a:lnTo>
                </a:path>
              </a:pathLst>
            </a:custGeom>
            <a:ln w="3175">
              <a:solidFill>
                <a:srgbClr val="0F7CF7"/>
              </a:solidFill>
            </a:ln>
          </p:spPr>
          <p:txBody>
            <a:bodyPr wrap="square" lIns="0" tIns="0" rIns="0" bIns="0" rtlCol="0"/>
            <a:lstStyle/>
            <a:p>
              <a:endParaRPr/>
            </a:p>
          </p:txBody>
        </p:sp>
        <p:sp>
          <p:nvSpPr>
            <p:cNvPr id="208" name="object 208"/>
            <p:cNvSpPr/>
            <p:nvPr/>
          </p:nvSpPr>
          <p:spPr>
            <a:xfrm>
              <a:off x="4786761" y="6045707"/>
              <a:ext cx="30480" cy="0"/>
            </a:xfrm>
            <a:custGeom>
              <a:avLst/>
              <a:gdLst/>
              <a:ahLst/>
              <a:cxnLst/>
              <a:rect l="l" t="t" r="r" b="b"/>
              <a:pathLst>
                <a:path w="30479">
                  <a:moveTo>
                    <a:pt x="0" y="0"/>
                  </a:moveTo>
                  <a:lnTo>
                    <a:pt x="30480" y="0"/>
                  </a:lnTo>
                </a:path>
              </a:pathLst>
            </a:custGeom>
            <a:ln w="3175">
              <a:solidFill>
                <a:srgbClr val="0184FE"/>
              </a:solidFill>
            </a:ln>
          </p:spPr>
          <p:txBody>
            <a:bodyPr wrap="square" lIns="0" tIns="0" rIns="0" bIns="0" rtlCol="0"/>
            <a:lstStyle/>
            <a:p>
              <a:endParaRPr/>
            </a:p>
          </p:txBody>
        </p:sp>
        <p:sp>
          <p:nvSpPr>
            <p:cNvPr id="209" name="object 209"/>
            <p:cNvSpPr/>
            <p:nvPr/>
          </p:nvSpPr>
          <p:spPr>
            <a:xfrm>
              <a:off x="4539874" y="604875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pic>
          <p:nvPicPr>
            <p:cNvPr id="210" name="object 210"/>
            <p:cNvPicPr/>
            <p:nvPr/>
          </p:nvPicPr>
          <p:blipFill>
            <a:blip r:embed="rId46" cstate="print"/>
            <a:stretch>
              <a:fillRect/>
            </a:stretch>
          </p:blipFill>
          <p:spPr>
            <a:xfrm>
              <a:off x="4366138" y="6007607"/>
              <a:ext cx="198119" cy="48767"/>
            </a:xfrm>
            <a:prstGeom prst="rect">
              <a:avLst/>
            </a:prstGeom>
          </p:spPr>
        </p:pic>
        <p:pic>
          <p:nvPicPr>
            <p:cNvPr id="211" name="object 211"/>
            <p:cNvPicPr/>
            <p:nvPr/>
          </p:nvPicPr>
          <p:blipFill>
            <a:blip r:embed="rId47" cstate="print"/>
            <a:stretch>
              <a:fillRect/>
            </a:stretch>
          </p:blipFill>
          <p:spPr>
            <a:xfrm>
              <a:off x="4573402" y="6035039"/>
              <a:ext cx="240792" cy="21335"/>
            </a:xfrm>
            <a:prstGeom prst="rect">
              <a:avLst/>
            </a:prstGeom>
          </p:spPr>
        </p:pic>
        <p:sp>
          <p:nvSpPr>
            <p:cNvPr id="212" name="object 212"/>
            <p:cNvSpPr/>
            <p:nvPr/>
          </p:nvSpPr>
          <p:spPr>
            <a:xfrm>
              <a:off x="4539874" y="6051803"/>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213" name="object 213"/>
            <p:cNvSpPr/>
            <p:nvPr/>
          </p:nvSpPr>
          <p:spPr>
            <a:xfrm>
              <a:off x="4384425" y="6051803"/>
              <a:ext cx="429895" cy="3175"/>
            </a:xfrm>
            <a:custGeom>
              <a:avLst/>
              <a:gdLst/>
              <a:ahLst/>
              <a:cxnLst/>
              <a:rect l="l" t="t" r="r" b="b"/>
              <a:pathLst>
                <a:path w="429895" h="3175">
                  <a:moveTo>
                    <a:pt x="399288" y="0"/>
                  </a:moveTo>
                  <a:lnTo>
                    <a:pt x="429768" y="0"/>
                  </a:lnTo>
                </a:path>
                <a:path w="429895" h="3175">
                  <a:moveTo>
                    <a:pt x="0" y="3048"/>
                  </a:moveTo>
                  <a:lnTo>
                    <a:pt x="30480" y="3048"/>
                  </a:lnTo>
                </a:path>
              </a:pathLst>
            </a:custGeom>
            <a:ln w="3175">
              <a:solidFill>
                <a:srgbClr val="0184FE"/>
              </a:solidFill>
            </a:ln>
          </p:spPr>
          <p:txBody>
            <a:bodyPr wrap="square" lIns="0" tIns="0" rIns="0" bIns="0" rtlCol="0"/>
            <a:lstStyle/>
            <a:p>
              <a:endParaRPr/>
            </a:p>
          </p:txBody>
        </p:sp>
        <p:sp>
          <p:nvSpPr>
            <p:cNvPr id="214" name="object 214"/>
            <p:cNvSpPr/>
            <p:nvPr/>
          </p:nvSpPr>
          <p:spPr>
            <a:xfrm>
              <a:off x="4503297" y="6054851"/>
              <a:ext cx="60960" cy="0"/>
            </a:xfrm>
            <a:custGeom>
              <a:avLst/>
              <a:gdLst/>
              <a:ahLst/>
              <a:cxnLst/>
              <a:rect l="l" t="t" r="r" b="b"/>
              <a:pathLst>
                <a:path w="60960">
                  <a:moveTo>
                    <a:pt x="0" y="0"/>
                  </a:moveTo>
                  <a:lnTo>
                    <a:pt x="30480" y="0"/>
                  </a:lnTo>
                </a:path>
                <a:path w="60960">
                  <a:moveTo>
                    <a:pt x="36575" y="0"/>
                  </a:moveTo>
                  <a:lnTo>
                    <a:pt x="60959" y="0"/>
                  </a:lnTo>
                </a:path>
              </a:pathLst>
            </a:custGeom>
            <a:ln w="3175">
              <a:solidFill>
                <a:srgbClr val="0F7CF7"/>
              </a:solidFill>
            </a:ln>
          </p:spPr>
          <p:txBody>
            <a:bodyPr wrap="square" lIns="0" tIns="0" rIns="0" bIns="0" rtlCol="0"/>
            <a:lstStyle/>
            <a:p>
              <a:endParaRPr/>
            </a:p>
          </p:txBody>
        </p:sp>
        <p:sp>
          <p:nvSpPr>
            <p:cNvPr id="215" name="object 215"/>
            <p:cNvSpPr/>
            <p:nvPr/>
          </p:nvSpPr>
          <p:spPr>
            <a:xfrm>
              <a:off x="4387474" y="6054851"/>
              <a:ext cx="424180" cy="3175"/>
            </a:xfrm>
            <a:custGeom>
              <a:avLst/>
              <a:gdLst/>
              <a:ahLst/>
              <a:cxnLst/>
              <a:rect l="l" t="t" r="r" b="b"/>
              <a:pathLst>
                <a:path w="424179" h="3175">
                  <a:moveTo>
                    <a:pt x="390144" y="0"/>
                  </a:moveTo>
                  <a:lnTo>
                    <a:pt x="423672" y="0"/>
                  </a:lnTo>
                </a:path>
                <a:path w="424179" h="3175">
                  <a:moveTo>
                    <a:pt x="0" y="3048"/>
                  </a:moveTo>
                  <a:lnTo>
                    <a:pt x="30480" y="3048"/>
                  </a:lnTo>
                </a:path>
              </a:pathLst>
            </a:custGeom>
            <a:ln w="3175">
              <a:solidFill>
                <a:srgbClr val="0184FE"/>
              </a:solidFill>
            </a:ln>
          </p:spPr>
          <p:txBody>
            <a:bodyPr wrap="square" lIns="0" tIns="0" rIns="0" bIns="0" rtlCol="0"/>
            <a:lstStyle/>
            <a:p>
              <a:endParaRPr/>
            </a:p>
          </p:txBody>
        </p:sp>
        <p:sp>
          <p:nvSpPr>
            <p:cNvPr id="216" name="object 216"/>
            <p:cNvSpPr/>
            <p:nvPr/>
          </p:nvSpPr>
          <p:spPr>
            <a:xfrm>
              <a:off x="4445386" y="6057899"/>
              <a:ext cx="247015" cy="3175"/>
            </a:xfrm>
            <a:custGeom>
              <a:avLst/>
              <a:gdLst/>
              <a:ahLst/>
              <a:cxnLst/>
              <a:rect l="l" t="t" r="r" b="b"/>
              <a:pathLst>
                <a:path w="247014" h="3175">
                  <a:moveTo>
                    <a:pt x="0" y="0"/>
                  </a:moveTo>
                  <a:lnTo>
                    <a:pt x="48767" y="0"/>
                  </a:lnTo>
                </a:path>
                <a:path w="247014" h="3175">
                  <a:moveTo>
                    <a:pt x="64008" y="0"/>
                  </a:moveTo>
                  <a:lnTo>
                    <a:pt x="88391" y="0"/>
                  </a:lnTo>
                </a:path>
                <a:path w="247014" h="3175">
                  <a:moveTo>
                    <a:pt x="94487" y="0"/>
                  </a:moveTo>
                  <a:lnTo>
                    <a:pt x="118871" y="0"/>
                  </a:lnTo>
                </a:path>
                <a:path w="247014" h="3175">
                  <a:moveTo>
                    <a:pt x="128015" y="0"/>
                  </a:moveTo>
                  <a:lnTo>
                    <a:pt x="149351" y="0"/>
                  </a:lnTo>
                </a:path>
                <a:path w="247014" h="3175">
                  <a:moveTo>
                    <a:pt x="161544" y="0"/>
                  </a:moveTo>
                  <a:lnTo>
                    <a:pt x="246887" y="0"/>
                  </a:lnTo>
                </a:path>
                <a:path w="247014" h="3175">
                  <a:moveTo>
                    <a:pt x="70103" y="3047"/>
                  </a:moveTo>
                  <a:lnTo>
                    <a:pt x="88392" y="3047"/>
                  </a:lnTo>
                </a:path>
              </a:pathLst>
            </a:custGeom>
            <a:ln w="3175">
              <a:solidFill>
                <a:srgbClr val="0F7CF7"/>
              </a:solidFill>
            </a:ln>
          </p:spPr>
          <p:txBody>
            <a:bodyPr wrap="square" lIns="0" tIns="0" rIns="0" bIns="0" rtlCol="0"/>
            <a:lstStyle/>
            <a:p>
              <a:endParaRPr/>
            </a:p>
          </p:txBody>
        </p:sp>
        <p:pic>
          <p:nvPicPr>
            <p:cNvPr id="217" name="object 217"/>
            <p:cNvPicPr/>
            <p:nvPr/>
          </p:nvPicPr>
          <p:blipFill>
            <a:blip r:embed="rId48" cstate="print"/>
            <a:stretch>
              <a:fillRect/>
            </a:stretch>
          </p:blipFill>
          <p:spPr>
            <a:xfrm>
              <a:off x="4573402" y="6056375"/>
              <a:ext cx="237744" cy="6095"/>
            </a:xfrm>
            <a:prstGeom prst="rect">
              <a:avLst/>
            </a:prstGeom>
          </p:spPr>
        </p:pic>
        <p:sp>
          <p:nvSpPr>
            <p:cNvPr id="218" name="object 218"/>
            <p:cNvSpPr/>
            <p:nvPr/>
          </p:nvSpPr>
          <p:spPr>
            <a:xfrm>
              <a:off x="4539874" y="606094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219" name="object 219"/>
            <p:cNvSpPr/>
            <p:nvPr/>
          </p:nvSpPr>
          <p:spPr>
            <a:xfrm>
              <a:off x="4774569" y="6060947"/>
              <a:ext cx="33655" cy="0"/>
            </a:xfrm>
            <a:custGeom>
              <a:avLst/>
              <a:gdLst/>
              <a:ahLst/>
              <a:cxnLst/>
              <a:rect l="l" t="t" r="r" b="b"/>
              <a:pathLst>
                <a:path w="33654">
                  <a:moveTo>
                    <a:pt x="0" y="0"/>
                  </a:moveTo>
                  <a:lnTo>
                    <a:pt x="33528" y="0"/>
                  </a:lnTo>
                </a:path>
              </a:pathLst>
            </a:custGeom>
            <a:ln w="3175">
              <a:solidFill>
                <a:srgbClr val="0184FE"/>
              </a:solidFill>
            </a:ln>
          </p:spPr>
          <p:txBody>
            <a:bodyPr wrap="square" lIns="0" tIns="0" rIns="0" bIns="0" rtlCol="0"/>
            <a:lstStyle/>
            <a:p>
              <a:endParaRPr/>
            </a:p>
          </p:txBody>
        </p:sp>
        <p:sp>
          <p:nvSpPr>
            <p:cNvPr id="220" name="object 220"/>
            <p:cNvSpPr/>
            <p:nvPr/>
          </p:nvSpPr>
          <p:spPr>
            <a:xfrm>
              <a:off x="4539874" y="606399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221" name="object 221"/>
            <p:cNvSpPr/>
            <p:nvPr/>
          </p:nvSpPr>
          <p:spPr>
            <a:xfrm>
              <a:off x="4771522" y="6063995"/>
              <a:ext cx="33655" cy="0"/>
            </a:xfrm>
            <a:custGeom>
              <a:avLst/>
              <a:gdLst/>
              <a:ahLst/>
              <a:cxnLst/>
              <a:rect l="l" t="t" r="r" b="b"/>
              <a:pathLst>
                <a:path w="33654">
                  <a:moveTo>
                    <a:pt x="0" y="0"/>
                  </a:moveTo>
                  <a:lnTo>
                    <a:pt x="33528" y="0"/>
                  </a:lnTo>
                </a:path>
              </a:pathLst>
            </a:custGeom>
            <a:ln w="3175">
              <a:solidFill>
                <a:srgbClr val="0184FE"/>
              </a:solidFill>
            </a:ln>
          </p:spPr>
          <p:txBody>
            <a:bodyPr wrap="square" lIns="0" tIns="0" rIns="0" bIns="0" rtlCol="0"/>
            <a:lstStyle/>
            <a:p>
              <a:endParaRPr/>
            </a:p>
          </p:txBody>
        </p:sp>
        <p:sp>
          <p:nvSpPr>
            <p:cNvPr id="222" name="object 222"/>
            <p:cNvSpPr/>
            <p:nvPr/>
          </p:nvSpPr>
          <p:spPr>
            <a:xfrm>
              <a:off x="4539874" y="6067043"/>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pic>
          <p:nvPicPr>
            <p:cNvPr id="223" name="object 223"/>
            <p:cNvPicPr/>
            <p:nvPr/>
          </p:nvPicPr>
          <p:blipFill>
            <a:blip r:embed="rId49" cstate="print"/>
            <a:stretch>
              <a:fillRect/>
            </a:stretch>
          </p:blipFill>
          <p:spPr>
            <a:xfrm>
              <a:off x="4622169" y="6062471"/>
              <a:ext cx="60960" cy="9143"/>
            </a:xfrm>
            <a:prstGeom prst="rect">
              <a:avLst/>
            </a:prstGeom>
          </p:spPr>
        </p:pic>
        <p:sp>
          <p:nvSpPr>
            <p:cNvPr id="224" name="object 224"/>
            <p:cNvSpPr/>
            <p:nvPr/>
          </p:nvSpPr>
          <p:spPr>
            <a:xfrm>
              <a:off x="4393569" y="6067043"/>
              <a:ext cx="411480" cy="3175"/>
            </a:xfrm>
            <a:custGeom>
              <a:avLst/>
              <a:gdLst/>
              <a:ahLst/>
              <a:cxnLst/>
              <a:rect l="l" t="t" r="r" b="b"/>
              <a:pathLst>
                <a:path w="411479" h="3175">
                  <a:moveTo>
                    <a:pt x="377951" y="0"/>
                  </a:moveTo>
                  <a:lnTo>
                    <a:pt x="411480" y="0"/>
                  </a:lnTo>
                </a:path>
                <a:path w="411479" h="3175">
                  <a:moveTo>
                    <a:pt x="0" y="3048"/>
                  </a:moveTo>
                  <a:lnTo>
                    <a:pt x="33528" y="3048"/>
                  </a:lnTo>
                </a:path>
              </a:pathLst>
            </a:custGeom>
            <a:ln w="3175">
              <a:solidFill>
                <a:srgbClr val="0184FE"/>
              </a:solidFill>
            </a:ln>
          </p:spPr>
          <p:txBody>
            <a:bodyPr wrap="square" lIns="0" tIns="0" rIns="0" bIns="0" rtlCol="0"/>
            <a:lstStyle/>
            <a:p>
              <a:endParaRPr/>
            </a:p>
          </p:txBody>
        </p:sp>
        <p:sp>
          <p:nvSpPr>
            <p:cNvPr id="225" name="object 225"/>
            <p:cNvSpPr/>
            <p:nvPr/>
          </p:nvSpPr>
          <p:spPr>
            <a:xfrm>
              <a:off x="4539874" y="6070091"/>
              <a:ext cx="24765" cy="3175"/>
            </a:xfrm>
            <a:custGeom>
              <a:avLst/>
              <a:gdLst/>
              <a:ahLst/>
              <a:cxnLst/>
              <a:rect l="l" t="t" r="r" b="b"/>
              <a:pathLst>
                <a:path w="24764" h="3175">
                  <a:moveTo>
                    <a:pt x="0" y="0"/>
                  </a:moveTo>
                  <a:lnTo>
                    <a:pt x="24383" y="0"/>
                  </a:lnTo>
                </a:path>
                <a:path w="24764" h="3175">
                  <a:moveTo>
                    <a:pt x="0" y="3048"/>
                  </a:moveTo>
                  <a:lnTo>
                    <a:pt x="24383" y="3048"/>
                  </a:lnTo>
                </a:path>
              </a:pathLst>
            </a:custGeom>
            <a:ln w="3175">
              <a:solidFill>
                <a:srgbClr val="0F7CF7"/>
              </a:solidFill>
            </a:ln>
          </p:spPr>
          <p:txBody>
            <a:bodyPr wrap="square" lIns="0" tIns="0" rIns="0" bIns="0" rtlCol="0"/>
            <a:lstStyle/>
            <a:p>
              <a:endParaRPr/>
            </a:p>
          </p:txBody>
        </p:sp>
        <p:sp>
          <p:nvSpPr>
            <p:cNvPr id="226" name="object 226"/>
            <p:cNvSpPr/>
            <p:nvPr/>
          </p:nvSpPr>
          <p:spPr>
            <a:xfrm>
              <a:off x="4396618" y="6076187"/>
              <a:ext cx="36830" cy="0"/>
            </a:xfrm>
            <a:custGeom>
              <a:avLst/>
              <a:gdLst/>
              <a:ahLst/>
              <a:cxnLst/>
              <a:rect l="l" t="t" r="r" b="b"/>
              <a:pathLst>
                <a:path w="36829">
                  <a:moveTo>
                    <a:pt x="0" y="0"/>
                  </a:moveTo>
                  <a:lnTo>
                    <a:pt x="36576" y="0"/>
                  </a:lnTo>
                </a:path>
              </a:pathLst>
            </a:custGeom>
            <a:ln w="3175">
              <a:solidFill>
                <a:srgbClr val="0184FE"/>
              </a:solidFill>
            </a:ln>
          </p:spPr>
          <p:txBody>
            <a:bodyPr wrap="square" lIns="0" tIns="0" rIns="0" bIns="0" rtlCol="0"/>
            <a:lstStyle/>
            <a:p>
              <a:endParaRPr/>
            </a:p>
          </p:txBody>
        </p:sp>
        <p:sp>
          <p:nvSpPr>
            <p:cNvPr id="227" name="object 227"/>
            <p:cNvSpPr/>
            <p:nvPr/>
          </p:nvSpPr>
          <p:spPr>
            <a:xfrm>
              <a:off x="4539874" y="6076187"/>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228" name="object 228"/>
            <p:cNvSpPr/>
            <p:nvPr/>
          </p:nvSpPr>
          <p:spPr>
            <a:xfrm>
              <a:off x="4402714" y="6079235"/>
              <a:ext cx="33655" cy="0"/>
            </a:xfrm>
            <a:custGeom>
              <a:avLst/>
              <a:gdLst/>
              <a:ahLst/>
              <a:cxnLst/>
              <a:rect l="l" t="t" r="r" b="b"/>
              <a:pathLst>
                <a:path w="33654">
                  <a:moveTo>
                    <a:pt x="0" y="0"/>
                  </a:moveTo>
                  <a:lnTo>
                    <a:pt x="33528" y="0"/>
                  </a:lnTo>
                </a:path>
              </a:pathLst>
            </a:custGeom>
            <a:ln w="3175">
              <a:solidFill>
                <a:srgbClr val="0184FE"/>
              </a:solidFill>
            </a:ln>
          </p:spPr>
          <p:txBody>
            <a:bodyPr wrap="square" lIns="0" tIns="0" rIns="0" bIns="0" rtlCol="0"/>
            <a:lstStyle/>
            <a:p>
              <a:endParaRPr/>
            </a:p>
          </p:txBody>
        </p:sp>
        <p:sp>
          <p:nvSpPr>
            <p:cNvPr id="229" name="object 229"/>
            <p:cNvSpPr/>
            <p:nvPr/>
          </p:nvSpPr>
          <p:spPr>
            <a:xfrm>
              <a:off x="4539874" y="6079235"/>
              <a:ext cx="24765" cy="0"/>
            </a:xfrm>
            <a:custGeom>
              <a:avLst/>
              <a:gdLst/>
              <a:ahLst/>
              <a:cxnLst/>
              <a:rect l="l" t="t" r="r" b="b"/>
              <a:pathLst>
                <a:path w="24764">
                  <a:moveTo>
                    <a:pt x="0" y="0"/>
                  </a:moveTo>
                  <a:lnTo>
                    <a:pt x="24383" y="0"/>
                  </a:lnTo>
                </a:path>
              </a:pathLst>
            </a:custGeom>
            <a:ln w="3175">
              <a:solidFill>
                <a:srgbClr val="0F7CF7"/>
              </a:solidFill>
            </a:ln>
          </p:spPr>
          <p:txBody>
            <a:bodyPr wrap="square" lIns="0" tIns="0" rIns="0" bIns="0" rtlCol="0"/>
            <a:lstStyle/>
            <a:p>
              <a:endParaRPr/>
            </a:p>
          </p:txBody>
        </p:sp>
        <p:sp>
          <p:nvSpPr>
            <p:cNvPr id="230" name="object 230"/>
            <p:cNvSpPr/>
            <p:nvPr/>
          </p:nvSpPr>
          <p:spPr>
            <a:xfrm>
              <a:off x="4405761" y="6082283"/>
              <a:ext cx="360045" cy="36830"/>
            </a:xfrm>
            <a:custGeom>
              <a:avLst/>
              <a:gdLst/>
              <a:ahLst/>
              <a:cxnLst/>
              <a:rect l="l" t="t" r="r" b="b"/>
              <a:pathLst>
                <a:path w="360045" h="36829">
                  <a:moveTo>
                    <a:pt x="0" y="0"/>
                  </a:moveTo>
                  <a:lnTo>
                    <a:pt x="33528" y="0"/>
                  </a:lnTo>
                </a:path>
                <a:path w="360045" h="36829">
                  <a:moveTo>
                    <a:pt x="3048" y="9144"/>
                  </a:moveTo>
                  <a:lnTo>
                    <a:pt x="42671" y="9144"/>
                  </a:lnTo>
                </a:path>
                <a:path w="360045" h="36829">
                  <a:moveTo>
                    <a:pt x="6096" y="12192"/>
                  </a:moveTo>
                  <a:lnTo>
                    <a:pt x="45719" y="12192"/>
                  </a:lnTo>
                </a:path>
                <a:path w="360045" h="36829">
                  <a:moveTo>
                    <a:pt x="9144" y="15240"/>
                  </a:moveTo>
                  <a:lnTo>
                    <a:pt x="48767" y="15240"/>
                  </a:lnTo>
                </a:path>
                <a:path w="360045" h="36829">
                  <a:moveTo>
                    <a:pt x="21336" y="27432"/>
                  </a:moveTo>
                  <a:lnTo>
                    <a:pt x="64007" y="27432"/>
                  </a:lnTo>
                </a:path>
                <a:path w="360045" h="36829">
                  <a:moveTo>
                    <a:pt x="316992" y="30480"/>
                  </a:moveTo>
                  <a:lnTo>
                    <a:pt x="359663" y="30480"/>
                  </a:lnTo>
                </a:path>
                <a:path w="360045" h="36829">
                  <a:moveTo>
                    <a:pt x="27432" y="33528"/>
                  </a:moveTo>
                  <a:lnTo>
                    <a:pt x="73151" y="33528"/>
                  </a:lnTo>
                </a:path>
                <a:path w="360045" h="36829">
                  <a:moveTo>
                    <a:pt x="304800" y="36575"/>
                  </a:moveTo>
                  <a:lnTo>
                    <a:pt x="350519" y="36575"/>
                  </a:lnTo>
                </a:path>
              </a:pathLst>
            </a:custGeom>
            <a:ln w="3175">
              <a:solidFill>
                <a:srgbClr val="0184FE"/>
              </a:solidFill>
            </a:ln>
          </p:spPr>
          <p:txBody>
            <a:bodyPr wrap="square" lIns="0" tIns="0" rIns="0" bIns="0" rtlCol="0"/>
            <a:lstStyle/>
            <a:p>
              <a:endParaRPr/>
            </a:p>
          </p:txBody>
        </p:sp>
        <p:pic>
          <p:nvPicPr>
            <p:cNvPr id="231" name="object 231"/>
            <p:cNvPicPr/>
            <p:nvPr/>
          </p:nvPicPr>
          <p:blipFill>
            <a:blip r:embed="rId50" cstate="print"/>
            <a:stretch>
              <a:fillRect/>
            </a:stretch>
          </p:blipFill>
          <p:spPr>
            <a:xfrm>
              <a:off x="4387474" y="6059423"/>
              <a:ext cx="417576" cy="118871"/>
            </a:xfrm>
            <a:prstGeom prst="rect">
              <a:avLst/>
            </a:prstGeom>
          </p:spPr>
        </p:pic>
        <p:sp>
          <p:nvSpPr>
            <p:cNvPr id="232" name="object 232"/>
            <p:cNvSpPr/>
            <p:nvPr/>
          </p:nvSpPr>
          <p:spPr>
            <a:xfrm>
              <a:off x="4448433" y="6124955"/>
              <a:ext cx="295910" cy="12700"/>
            </a:xfrm>
            <a:custGeom>
              <a:avLst/>
              <a:gdLst/>
              <a:ahLst/>
              <a:cxnLst/>
              <a:rect l="l" t="t" r="r" b="b"/>
              <a:pathLst>
                <a:path w="295910" h="12700">
                  <a:moveTo>
                    <a:pt x="0" y="0"/>
                  </a:moveTo>
                  <a:lnTo>
                    <a:pt x="48767" y="0"/>
                  </a:lnTo>
                </a:path>
                <a:path w="295910" h="12700">
                  <a:moveTo>
                    <a:pt x="0" y="3048"/>
                  </a:moveTo>
                  <a:lnTo>
                    <a:pt x="48767" y="3048"/>
                  </a:lnTo>
                </a:path>
                <a:path w="295910" h="12700">
                  <a:moveTo>
                    <a:pt x="240791" y="6096"/>
                  </a:moveTo>
                  <a:lnTo>
                    <a:pt x="295656" y="6096"/>
                  </a:lnTo>
                </a:path>
                <a:path w="295910" h="12700">
                  <a:moveTo>
                    <a:pt x="234696" y="9144"/>
                  </a:moveTo>
                  <a:lnTo>
                    <a:pt x="292607" y="9144"/>
                  </a:lnTo>
                </a:path>
                <a:path w="295910" h="12700">
                  <a:moveTo>
                    <a:pt x="12191" y="12191"/>
                  </a:moveTo>
                  <a:lnTo>
                    <a:pt x="73152" y="12191"/>
                  </a:lnTo>
                </a:path>
              </a:pathLst>
            </a:custGeom>
            <a:ln w="3175">
              <a:solidFill>
                <a:srgbClr val="0184FE"/>
              </a:solidFill>
            </a:ln>
          </p:spPr>
          <p:txBody>
            <a:bodyPr wrap="square" lIns="0" tIns="0" rIns="0" bIns="0" rtlCol="0"/>
            <a:lstStyle/>
            <a:p>
              <a:endParaRPr/>
            </a:p>
          </p:txBody>
        </p:sp>
        <p:pic>
          <p:nvPicPr>
            <p:cNvPr id="233" name="object 233"/>
            <p:cNvPicPr/>
            <p:nvPr/>
          </p:nvPicPr>
          <p:blipFill>
            <a:blip r:embed="rId51" cstate="print"/>
            <a:stretch>
              <a:fillRect/>
            </a:stretch>
          </p:blipFill>
          <p:spPr>
            <a:xfrm>
              <a:off x="6642994" y="5233415"/>
              <a:ext cx="252983" cy="39623"/>
            </a:xfrm>
            <a:prstGeom prst="rect">
              <a:avLst/>
            </a:prstGeom>
          </p:spPr>
        </p:pic>
        <p:pic>
          <p:nvPicPr>
            <p:cNvPr id="234" name="object 234"/>
            <p:cNvPicPr/>
            <p:nvPr/>
          </p:nvPicPr>
          <p:blipFill>
            <a:blip r:embed="rId52" cstate="print"/>
            <a:stretch>
              <a:fillRect/>
            </a:stretch>
          </p:blipFill>
          <p:spPr>
            <a:xfrm>
              <a:off x="6585082" y="5269991"/>
              <a:ext cx="368808" cy="60959"/>
            </a:xfrm>
            <a:prstGeom prst="rect">
              <a:avLst/>
            </a:prstGeom>
          </p:spPr>
        </p:pic>
        <p:pic>
          <p:nvPicPr>
            <p:cNvPr id="235" name="object 235"/>
            <p:cNvPicPr/>
            <p:nvPr/>
          </p:nvPicPr>
          <p:blipFill>
            <a:blip r:embed="rId53" cstate="print"/>
            <a:stretch>
              <a:fillRect/>
            </a:stretch>
          </p:blipFill>
          <p:spPr>
            <a:xfrm>
              <a:off x="6569842" y="5306567"/>
              <a:ext cx="402336" cy="51815"/>
            </a:xfrm>
            <a:prstGeom prst="rect">
              <a:avLst/>
            </a:prstGeom>
          </p:spPr>
        </p:pic>
        <p:sp>
          <p:nvSpPr>
            <p:cNvPr id="236" name="object 236"/>
            <p:cNvSpPr/>
            <p:nvPr/>
          </p:nvSpPr>
          <p:spPr>
            <a:xfrm>
              <a:off x="6560697" y="5347715"/>
              <a:ext cx="414655" cy="27940"/>
            </a:xfrm>
            <a:custGeom>
              <a:avLst/>
              <a:gdLst/>
              <a:ahLst/>
              <a:cxnLst/>
              <a:rect l="l" t="t" r="r" b="b"/>
              <a:pathLst>
                <a:path w="414654" h="27939">
                  <a:moveTo>
                    <a:pt x="100583" y="0"/>
                  </a:moveTo>
                  <a:lnTo>
                    <a:pt x="323088" y="0"/>
                  </a:lnTo>
                </a:path>
                <a:path w="414654" h="27939">
                  <a:moveTo>
                    <a:pt x="381000" y="0"/>
                  </a:moveTo>
                  <a:lnTo>
                    <a:pt x="411480" y="0"/>
                  </a:lnTo>
                </a:path>
                <a:path w="414654" h="27939">
                  <a:moveTo>
                    <a:pt x="12191" y="3048"/>
                  </a:moveTo>
                  <a:lnTo>
                    <a:pt x="42672" y="3048"/>
                  </a:lnTo>
                </a:path>
                <a:path w="414654" h="27939">
                  <a:moveTo>
                    <a:pt x="100583" y="3048"/>
                  </a:moveTo>
                  <a:lnTo>
                    <a:pt x="323088" y="3048"/>
                  </a:lnTo>
                </a:path>
                <a:path w="414654" h="27939">
                  <a:moveTo>
                    <a:pt x="381000" y="3048"/>
                  </a:moveTo>
                  <a:lnTo>
                    <a:pt x="411480" y="3048"/>
                  </a:lnTo>
                </a:path>
                <a:path w="414654" h="27939">
                  <a:moveTo>
                    <a:pt x="9143" y="6096"/>
                  </a:moveTo>
                  <a:lnTo>
                    <a:pt x="39624" y="6096"/>
                  </a:lnTo>
                </a:path>
                <a:path w="414654" h="27939">
                  <a:moveTo>
                    <a:pt x="384047" y="9143"/>
                  </a:moveTo>
                  <a:lnTo>
                    <a:pt x="414528" y="9143"/>
                  </a:lnTo>
                </a:path>
                <a:path w="414654" h="27939">
                  <a:moveTo>
                    <a:pt x="6095" y="12191"/>
                  </a:moveTo>
                  <a:lnTo>
                    <a:pt x="36576" y="12191"/>
                  </a:lnTo>
                </a:path>
                <a:path w="414654" h="27939">
                  <a:moveTo>
                    <a:pt x="6095" y="15239"/>
                  </a:moveTo>
                  <a:lnTo>
                    <a:pt x="33528" y="15239"/>
                  </a:lnTo>
                </a:path>
                <a:path w="414654" h="27939">
                  <a:moveTo>
                    <a:pt x="3047" y="18287"/>
                  </a:moveTo>
                  <a:lnTo>
                    <a:pt x="33528" y="18287"/>
                  </a:lnTo>
                </a:path>
                <a:path w="414654" h="27939">
                  <a:moveTo>
                    <a:pt x="3047" y="21336"/>
                  </a:moveTo>
                  <a:lnTo>
                    <a:pt x="27431" y="21336"/>
                  </a:lnTo>
                </a:path>
                <a:path w="414654" h="27939">
                  <a:moveTo>
                    <a:pt x="0" y="27431"/>
                  </a:moveTo>
                  <a:lnTo>
                    <a:pt x="24383" y="27431"/>
                  </a:lnTo>
                </a:path>
              </a:pathLst>
            </a:custGeom>
            <a:ln w="3175">
              <a:solidFill>
                <a:srgbClr val="89CD51"/>
              </a:solidFill>
            </a:ln>
          </p:spPr>
          <p:txBody>
            <a:bodyPr wrap="square" lIns="0" tIns="0" rIns="0" bIns="0" rtlCol="0"/>
            <a:lstStyle/>
            <a:p>
              <a:endParaRPr/>
            </a:p>
          </p:txBody>
        </p:sp>
        <p:pic>
          <p:nvPicPr>
            <p:cNvPr id="237" name="object 237"/>
            <p:cNvPicPr/>
            <p:nvPr/>
          </p:nvPicPr>
          <p:blipFill>
            <a:blip r:embed="rId54" cstate="print"/>
            <a:stretch>
              <a:fillRect/>
            </a:stretch>
          </p:blipFill>
          <p:spPr>
            <a:xfrm>
              <a:off x="6646042" y="5358383"/>
              <a:ext cx="252984" cy="24383"/>
            </a:xfrm>
            <a:prstGeom prst="rect">
              <a:avLst/>
            </a:prstGeom>
          </p:spPr>
        </p:pic>
        <p:sp>
          <p:nvSpPr>
            <p:cNvPr id="238" name="object 238"/>
            <p:cNvSpPr/>
            <p:nvPr/>
          </p:nvSpPr>
          <p:spPr>
            <a:xfrm>
              <a:off x="6548506" y="5381243"/>
              <a:ext cx="320040" cy="27940"/>
            </a:xfrm>
            <a:custGeom>
              <a:avLst/>
              <a:gdLst/>
              <a:ahLst/>
              <a:cxnLst/>
              <a:rect l="l" t="t" r="r" b="b"/>
              <a:pathLst>
                <a:path w="320040" h="27939">
                  <a:moveTo>
                    <a:pt x="9144" y="0"/>
                  </a:moveTo>
                  <a:lnTo>
                    <a:pt x="33527" y="0"/>
                  </a:lnTo>
                </a:path>
                <a:path w="320040" h="27939">
                  <a:moveTo>
                    <a:pt x="128015" y="3048"/>
                  </a:moveTo>
                  <a:lnTo>
                    <a:pt x="152399" y="3048"/>
                  </a:lnTo>
                </a:path>
                <a:path w="320040" h="27939">
                  <a:moveTo>
                    <a:pt x="179831" y="3048"/>
                  </a:moveTo>
                  <a:lnTo>
                    <a:pt x="204215" y="3048"/>
                  </a:lnTo>
                </a:path>
                <a:path w="320040" h="27939">
                  <a:moveTo>
                    <a:pt x="243839" y="3048"/>
                  </a:moveTo>
                  <a:lnTo>
                    <a:pt x="268223" y="3048"/>
                  </a:lnTo>
                </a:path>
                <a:path w="320040" h="27939">
                  <a:moveTo>
                    <a:pt x="292607" y="3048"/>
                  </a:moveTo>
                  <a:lnTo>
                    <a:pt x="320040" y="3048"/>
                  </a:lnTo>
                </a:path>
                <a:path w="320040" h="27939">
                  <a:moveTo>
                    <a:pt x="128015" y="6096"/>
                  </a:moveTo>
                  <a:lnTo>
                    <a:pt x="152399" y="6096"/>
                  </a:lnTo>
                </a:path>
                <a:path w="320040" h="27939">
                  <a:moveTo>
                    <a:pt x="179831" y="6096"/>
                  </a:moveTo>
                  <a:lnTo>
                    <a:pt x="204215" y="6096"/>
                  </a:lnTo>
                </a:path>
                <a:path w="320040" h="27939">
                  <a:moveTo>
                    <a:pt x="243839" y="6096"/>
                  </a:moveTo>
                  <a:lnTo>
                    <a:pt x="268223" y="6096"/>
                  </a:lnTo>
                </a:path>
                <a:path w="320040" h="27939">
                  <a:moveTo>
                    <a:pt x="292607" y="6096"/>
                  </a:moveTo>
                  <a:lnTo>
                    <a:pt x="320040" y="6096"/>
                  </a:lnTo>
                </a:path>
                <a:path w="320040" h="27939">
                  <a:moveTo>
                    <a:pt x="128015" y="9144"/>
                  </a:moveTo>
                  <a:lnTo>
                    <a:pt x="152399" y="9144"/>
                  </a:lnTo>
                </a:path>
                <a:path w="320040" h="27939">
                  <a:moveTo>
                    <a:pt x="179831" y="9144"/>
                  </a:moveTo>
                  <a:lnTo>
                    <a:pt x="204215" y="9144"/>
                  </a:lnTo>
                </a:path>
                <a:path w="320040" h="27939">
                  <a:moveTo>
                    <a:pt x="243839" y="9144"/>
                  </a:moveTo>
                  <a:lnTo>
                    <a:pt x="268223" y="9144"/>
                  </a:lnTo>
                </a:path>
                <a:path w="320040" h="27939">
                  <a:moveTo>
                    <a:pt x="292607" y="9144"/>
                  </a:moveTo>
                  <a:lnTo>
                    <a:pt x="320040" y="9144"/>
                  </a:lnTo>
                </a:path>
                <a:path w="320040" h="27939">
                  <a:moveTo>
                    <a:pt x="3048" y="12192"/>
                  </a:moveTo>
                  <a:lnTo>
                    <a:pt x="30480" y="12192"/>
                  </a:lnTo>
                </a:path>
                <a:path w="320040" h="27939">
                  <a:moveTo>
                    <a:pt x="128015" y="12192"/>
                  </a:moveTo>
                  <a:lnTo>
                    <a:pt x="152399" y="12192"/>
                  </a:lnTo>
                </a:path>
                <a:path w="320040" h="27939">
                  <a:moveTo>
                    <a:pt x="179831" y="12192"/>
                  </a:moveTo>
                  <a:lnTo>
                    <a:pt x="204215" y="12192"/>
                  </a:lnTo>
                </a:path>
                <a:path w="320040" h="27939">
                  <a:moveTo>
                    <a:pt x="243839" y="12192"/>
                  </a:moveTo>
                  <a:lnTo>
                    <a:pt x="268223" y="12192"/>
                  </a:lnTo>
                </a:path>
                <a:path w="320040" h="27939">
                  <a:moveTo>
                    <a:pt x="292607" y="12192"/>
                  </a:moveTo>
                  <a:lnTo>
                    <a:pt x="320040" y="12192"/>
                  </a:lnTo>
                </a:path>
                <a:path w="320040" h="27939">
                  <a:moveTo>
                    <a:pt x="128015" y="15239"/>
                  </a:moveTo>
                  <a:lnTo>
                    <a:pt x="152399" y="15239"/>
                  </a:lnTo>
                </a:path>
                <a:path w="320040" h="27939">
                  <a:moveTo>
                    <a:pt x="179831" y="15239"/>
                  </a:moveTo>
                  <a:lnTo>
                    <a:pt x="204215" y="15239"/>
                  </a:lnTo>
                </a:path>
                <a:path w="320040" h="27939">
                  <a:moveTo>
                    <a:pt x="243839" y="15239"/>
                  </a:moveTo>
                  <a:lnTo>
                    <a:pt x="268223" y="15239"/>
                  </a:lnTo>
                </a:path>
                <a:path w="320040" h="27939">
                  <a:moveTo>
                    <a:pt x="292607" y="15239"/>
                  </a:moveTo>
                  <a:lnTo>
                    <a:pt x="320040" y="15239"/>
                  </a:lnTo>
                </a:path>
                <a:path w="320040" h="27939">
                  <a:moveTo>
                    <a:pt x="0" y="18287"/>
                  </a:moveTo>
                  <a:lnTo>
                    <a:pt x="27432" y="18287"/>
                  </a:lnTo>
                </a:path>
                <a:path w="320040" h="27939">
                  <a:moveTo>
                    <a:pt x="128015" y="18287"/>
                  </a:moveTo>
                  <a:lnTo>
                    <a:pt x="152399" y="18287"/>
                  </a:lnTo>
                </a:path>
                <a:path w="320040" h="27939">
                  <a:moveTo>
                    <a:pt x="179831" y="18287"/>
                  </a:moveTo>
                  <a:lnTo>
                    <a:pt x="204215" y="18287"/>
                  </a:lnTo>
                </a:path>
                <a:path w="320040" h="27939">
                  <a:moveTo>
                    <a:pt x="243839" y="18287"/>
                  </a:moveTo>
                  <a:lnTo>
                    <a:pt x="268223" y="18287"/>
                  </a:lnTo>
                </a:path>
                <a:path w="320040" h="27939">
                  <a:moveTo>
                    <a:pt x="292607" y="18287"/>
                  </a:moveTo>
                  <a:lnTo>
                    <a:pt x="320040" y="18287"/>
                  </a:lnTo>
                </a:path>
                <a:path w="320040" h="27939">
                  <a:moveTo>
                    <a:pt x="0" y="21336"/>
                  </a:moveTo>
                  <a:lnTo>
                    <a:pt x="27432" y="21336"/>
                  </a:lnTo>
                </a:path>
                <a:path w="320040" h="27939">
                  <a:moveTo>
                    <a:pt x="128015" y="21336"/>
                  </a:moveTo>
                  <a:lnTo>
                    <a:pt x="152399" y="21336"/>
                  </a:lnTo>
                </a:path>
                <a:path w="320040" h="27939">
                  <a:moveTo>
                    <a:pt x="179831" y="21336"/>
                  </a:moveTo>
                  <a:lnTo>
                    <a:pt x="204215" y="21336"/>
                  </a:lnTo>
                </a:path>
                <a:path w="320040" h="27939">
                  <a:moveTo>
                    <a:pt x="243839" y="21336"/>
                  </a:moveTo>
                  <a:lnTo>
                    <a:pt x="268223" y="21336"/>
                  </a:lnTo>
                </a:path>
                <a:path w="320040" h="27939">
                  <a:moveTo>
                    <a:pt x="292607" y="21336"/>
                  </a:moveTo>
                  <a:lnTo>
                    <a:pt x="320040" y="21336"/>
                  </a:lnTo>
                </a:path>
                <a:path w="320040" h="27939">
                  <a:moveTo>
                    <a:pt x="0" y="24384"/>
                  </a:moveTo>
                  <a:lnTo>
                    <a:pt x="27432" y="24384"/>
                  </a:lnTo>
                </a:path>
                <a:path w="320040" h="27939">
                  <a:moveTo>
                    <a:pt x="128015" y="24384"/>
                  </a:moveTo>
                  <a:lnTo>
                    <a:pt x="152399" y="24384"/>
                  </a:lnTo>
                </a:path>
                <a:path w="320040" h="27939">
                  <a:moveTo>
                    <a:pt x="179831" y="24384"/>
                  </a:moveTo>
                  <a:lnTo>
                    <a:pt x="204215" y="24384"/>
                  </a:lnTo>
                </a:path>
                <a:path w="320040" h="27939">
                  <a:moveTo>
                    <a:pt x="243839" y="24384"/>
                  </a:moveTo>
                  <a:lnTo>
                    <a:pt x="268223" y="24384"/>
                  </a:lnTo>
                </a:path>
                <a:path w="320040" h="27939">
                  <a:moveTo>
                    <a:pt x="292607" y="24384"/>
                  </a:moveTo>
                  <a:lnTo>
                    <a:pt x="320040" y="24384"/>
                  </a:lnTo>
                </a:path>
                <a:path w="320040" h="27939">
                  <a:moveTo>
                    <a:pt x="128015" y="27432"/>
                  </a:moveTo>
                  <a:lnTo>
                    <a:pt x="152399" y="27432"/>
                  </a:lnTo>
                </a:path>
              </a:pathLst>
            </a:custGeom>
            <a:ln w="3175">
              <a:solidFill>
                <a:srgbClr val="89CD51"/>
              </a:solidFill>
            </a:ln>
          </p:spPr>
          <p:txBody>
            <a:bodyPr wrap="square" lIns="0" tIns="0" rIns="0" bIns="0" rtlCol="0"/>
            <a:lstStyle/>
            <a:p>
              <a:endParaRPr/>
            </a:p>
          </p:txBody>
        </p:sp>
        <p:pic>
          <p:nvPicPr>
            <p:cNvPr id="239" name="object 239"/>
            <p:cNvPicPr/>
            <p:nvPr/>
          </p:nvPicPr>
          <p:blipFill>
            <a:blip r:embed="rId55" cstate="print"/>
            <a:stretch>
              <a:fillRect/>
            </a:stretch>
          </p:blipFill>
          <p:spPr>
            <a:xfrm>
              <a:off x="6944745" y="5358383"/>
              <a:ext cx="57912" cy="79247"/>
            </a:xfrm>
            <a:prstGeom prst="rect">
              <a:avLst/>
            </a:prstGeom>
          </p:spPr>
        </p:pic>
        <p:sp>
          <p:nvSpPr>
            <p:cNvPr id="240" name="object 240"/>
            <p:cNvSpPr/>
            <p:nvPr/>
          </p:nvSpPr>
          <p:spPr>
            <a:xfrm>
              <a:off x="6539362" y="5408675"/>
              <a:ext cx="463550" cy="106680"/>
            </a:xfrm>
            <a:custGeom>
              <a:avLst/>
              <a:gdLst/>
              <a:ahLst/>
              <a:cxnLst/>
              <a:rect l="l" t="t" r="r" b="b"/>
              <a:pathLst>
                <a:path w="463550" h="106679">
                  <a:moveTo>
                    <a:pt x="188975" y="0"/>
                  </a:moveTo>
                  <a:lnTo>
                    <a:pt x="213359" y="0"/>
                  </a:lnTo>
                </a:path>
                <a:path w="463550" h="106679">
                  <a:moveTo>
                    <a:pt x="252983" y="0"/>
                  </a:moveTo>
                  <a:lnTo>
                    <a:pt x="277367" y="0"/>
                  </a:lnTo>
                </a:path>
                <a:path w="463550" h="106679">
                  <a:moveTo>
                    <a:pt x="301751" y="0"/>
                  </a:moveTo>
                  <a:lnTo>
                    <a:pt x="329184" y="0"/>
                  </a:lnTo>
                </a:path>
                <a:path w="463550" h="106679">
                  <a:moveTo>
                    <a:pt x="429768" y="0"/>
                  </a:moveTo>
                  <a:lnTo>
                    <a:pt x="457200" y="0"/>
                  </a:lnTo>
                </a:path>
                <a:path w="463550" h="106679">
                  <a:moveTo>
                    <a:pt x="6096" y="3048"/>
                  </a:moveTo>
                  <a:lnTo>
                    <a:pt x="33528" y="3048"/>
                  </a:lnTo>
                </a:path>
                <a:path w="463550" h="106679">
                  <a:moveTo>
                    <a:pt x="137159" y="3048"/>
                  </a:moveTo>
                  <a:lnTo>
                    <a:pt x="161543" y="3048"/>
                  </a:lnTo>
                </a:path>
                <a:path w="463550" h="106679">
                  <a:moveTo>
                    <a:pt x="188975" y="3048"/>
                  </a:moveTo>
                  <a:lnTo>
                    <a:pt x="213359" y="3048"/>
                  </a:lnTo>
                </a:path>
                <a:path w="463550" h="106679">
                  <a:moveTo>
                    <a:pt x="252983" y="3048"/>
                  </a:moveTo>
                  <a:lnTo>
                    <a:pt x="277367" y="3048"/>
                  </a:lnTo>
                </a:path>
                <a:path w="463550" h="106679">
                  <a:moveTo>
                    <a:pt x="301751" y="3048"/>
                  </a:moveTo>
                  <a:lnTo>
                    <a:pt x="329184" y="3048"/>
                  </a:lnTo>
                </a:path>
                <a:path w="463550" h="106679">
                  <a:moveTo>
                    <a:pt x="429768" y="3048"/>
                  </a:moveTo>
                  <a:lnTo>
                    <a:pt x="457200" y="3048"/>
                  </a:lnTo>
                </a:path>
                <a:path w="463550" h="106679">
                  <a:moveTo>
                    <a:pt x="6096" y="6095"/>
                  </a:moveTo>
                  <a:lnTo>
                    <a:pt x="33528" y="6095"/>
                  </a:lnTo>
                </a:path>
                <a:path w="463550" h="106679">
                  <a:moveTo>
                    <a:pt x="137159" y="6095"/>
                  </a:moveTo>
                  <a:lnTo>
                    <a:pt x="161543" y="6095"/>
                  </a:lnTo>
                </a:path>
                <a:path w="463550" h="106679">
                  <a:moveTo>
                    <a:pt x="188975" y="6095"/>
                  </a:moveTo>
                  <a:lnTo>
                    <a:pt x="213359" y="6095"/>
                  </a:lnTo>
                </a:path>
                <a:path w="463550" h="106679">
                  <a:moveTo>
                    <a:pt x="252983" y="6095"/>
                  </a:moveTo>
                  <a:lnTo>
                    <a:pt x="277367" y="6095"/>
                  </a:lnTo>
                </a:path>
                <a:path w="463550" h="106679">
                  <a:moveTo>
                    <a:pt x="301751" y="6095"/>
                  </a:moveTo>
                  <a:lnTo>
                    <a:pt x="329184" y="6095"/>
                  </a:lnTo>
                </a:path>
                <a:path w="463550" h="106679">
                  <a:moveTo>
                    <a:pt x="6096" y="9143"/>
                  </a:moveTo>
                  <a:lnTo>
                    <a:pt x="33528" y="9143"/>
                  </a:lnTo>
                </a:path>
                <a:path w="463550" h="106679">
                  <a:moveTo>
                    <a:pt x="137159" y="9143"/>
                  </a:moveTo>
                  <a:lnTo>
                    <a:pt x="161543" y="9143"/>
                  </a:lnTo>
                </a:path>
                <a:path w="463550" h="106679">
                  <a:moveTo>
                    <a:pt x="188975" y="9143"/>
                  </a:moveTo>
                  <a:lnTo>
                    <a:pt x="213359" y="9143"/>
                  </a:lnTo>
                </a:path>
                <a:path w="463550" h="106679">
                  <a:moveTo>
                    <a:pt x="252983" y="9143"/>
                  </a:moveTo>
                  <a:lnTo>
                    <a:pt x="277367" y="9143"/>
                  </a:lnTo>
                </a:path>
                <a:path w="463550" h="106679">
                  <a:moveTo>
                    <a:pt x="301751" y="9143"/>
                  </a:moveTo>
                  <a:lnTo>
                    <a:pt x="329184" y="9143"/>
                  </a:lnTo>
                </a:path>
                <a:path w="463550" h="106679">
                  <a:moveTo>
                    <a:pt x="432816" y="9143"/>
                  </a:moveTo>
                  <a:lnTo>
                    <a:pt x="460248" y="9143"/>
                  </a:lnTo>
                </a:path>
                <a:path w="463550" h="106679">
                  <a:moveTo>
                    <a:pt x="137159" y="12191"/>
                  </a:moveTo>
                  <a:lnTo>
                    <a:pt x="161543" y="12191"/>
                  </a:lnTo>
                </a:path>
                <a:path w="463550" h="106679">
                  <a:moveTo>
                    <a:pt x="188975" y="12191"/>
                  </a:moveTo>
                  <a:lnTo>
                    <a:pt x="213359" y="12191"/>
                  </a:lnTo>
                </a:path>
                <a:path w="463550" h="106679">
                  <a:moveTo>
                    <a:pt x="252983" y="12191"/>
                  </a:moveTo>
                  <a:lnTo>
                    <a:pt x="277367" y="12191"/>
                  </a:lnTo>
                </a:path>
                <a:path w="463550" h="106679">
                  <a:moveTo>
                    <a:pt x="301751" y="12191"/>
                  </a:moveTo>
                  <a:lnTo>
                    <a:pt x="329184" y="12191"/>
                  </a:lnTo>
                </a:path>
                <a:path w="463550" h="106679">
                  <a:moveTo>
                    <a:pt x="432816" y="12191"/>
                  </a:moveTo>
                  <a:lnTo>
                    <a:pt x="460248" y="12191"/>
                  </a:lnTo>
                </a:path>
                <a:path w="463550" h="106679">
                  <a:moveTo>
                    <a:pt x="137159" y="15239"/>
                  </a:moveTo>
                  <a:lnTo>
                    <a:pt x="161543" y="15239"/>
                  </a:lnTo>
                </a:path>
                <a:path w="463550" h="106679">
                  <a:moveTo>
                    <a:pt x="188975" y="15239"/>
                  </a:moveTo>
                  <a:lnTo>
                    <a:pt x="213359" y="15239"/>
                  </a:lnTo>
                </a:path>
                <a:path w="463550" h="106679">
                  <a:moveTo>
                    <a:pt x="252983" y="15239"/>
                  </a:moveTo>
                  <a:lnTo>
                    <a:pt x="277367" y="15239"/>
                  </a:lnTo>
                </a:path>
                <a:path w="463550" h="106679">
                  <a:moveTo>
                    <a:pt x="301751" y="15239"/>
                  </a:moveTo>
                  <a:lnTo>
                    <a:pt x="329184" y="15239"/>
                  </a:lnTo>
                </a:path>
                <a:path w="463550" h="106679">
                  <a:moveTo>
                    <a:pt x="432816" y="15239"/>
                  </a:moveTo>
                  <a:lnTo>
                    <a:pt x="460248" y="15239"/>
                  </a:lnTo>
                </a:path>
                <a:path w="463550" h="106679">
                  <a:moveTo>
                    <a:pt x="3048" y="18287"/>
                  </a:moveTo>
                  <a:lnTo>
                    <a:pt x="30480" y="18287"/>
                  </a:lnTo>
                </a:path>
                <a:path w="463550" h="106679">
                  <a:moveTo>
                    <a:pt x="137159" y="18287"/>
                  </a:moveTo>
                  <a:lnTo>
                    <a:pt x="161543" y="18287"/>
                  </a:lnTo>
                </a:path>
                <a:path w="463550" h="106679">
                  <a:moveTo>
                    <a:pt x="188975" y="18287"/>
                  </a:moveTo>
                  <a:lnTo>
                    <a:pt x="213359" y="18287"/>
                  </a:lnTo>
                </a:path>
                <a:path w="463550" h="106679">
                  <a:moveTo>
                    <a:pt x="252983" y="18287"/>
                  </a:moveTo>
                  <a:lnTo>
                    <a:pt x="277367" y="18287"/>
                  </a:lnTo>
                </a:path>
                <a:path w="463550" h="106679">
                  <a:moveTo>
                    <a:pt x="301751" y="18287"/>
                  </a:moveTo>
                  <a:lnTo>
                    <a:pt x="329184" y="18287"/>
                  </a:lnTo>
                </a:path>
                <a:path w="463550" h="106679">
                  <a:moveTo>
                    <a:pt x="432816" y="18287"/>
                  </a:moveTo>
                  <a:lnTo>
                    <a:pt x="460248" y="18287"/>
                  </a:lnTo>
                </a:path>
                <a:path w="463550" h="106679">
                  <a:moveTo>
                    <a:pt x="3048" y="21336"/>
                  </a:moveTo>
                  <a:lnTo>
                    <a:pt x="30480" y="21336"/>
                  </a:lnTo>
                </a:path>
                <a:path w="463550" h="106679">
                  <a:moveTo>
                    <a:pt x="137159" y="21336"/>
                  </a:moveTo>
                  <a:lnTo>
                    <a:pt x="161543" y="21336"/>
                  </a:lnTo>
                </a:path>
                <a:path w="463550" h="106679">
                  <a:moveTo>
                    <a:pt x="188975" y="21336"/>
                  </a:moveTo>
                  <a:lnTo>
                    <a:pt x="213359" y="21336"/>
                  </a:lnTo>
                </a:path>
                <a:path w="463550" h="106679">
                  <a:moveTo>
                    <a:pt x="252983" y="21336"/>
                  </a:moveTo>
                  <a:lnTo>
                    <a:pt x="277367" y="21336"/>
                  </a:lnTo>
                </a:path>
                <a:path w="463550" h="106679">
                  <a:moveTo>
                    <a:pt x="301751" y="21336"/>
                  </a:moveTo>
                  <a:lnTo>
                    <a:pt x="329184" y="21336"/>
                  </a:lnTo>
                </a:path>
                <a:path w="463550" h="106679">
                  <a:moveTo>
                    <a:pt x="3048" y="24383"/>
                  </a:moveTo>
                  <a:lnTo>
                    <a:pt x="30480" y="24383"/>
                  </a:lnTo>
                </a:path>
                <a:path w="463550" h="106679">
                  <a:moveTo>
                    <a:pt x="137159" y="24383"/>
                  </a:moveTo>
                  <a:lnTo>
                    <a:pt x="161543" y="24383"/>
                  </a:lnTo>
                </a:path>
                <a:path w="463550" h="106679">
                  <a:moveTo>
                    <a:pt x="188975" y="24383"/>
                  </a:moveTo>
                  <a:lnTo>
                    <a:pt x="213359" y="24383"/>
                  </a:lnTo>
                </a:path>
                <a:path w="463550" h="106679">
                  <a:moveTo>
                    <a:pt x="252983" y="24383"/>
                  </a:moveTo>
                  <a:lnTo>
                    <a:pt x="277367" y="24383"/>
                  </a:lnTo>
                </a:path>
                <a:path w="463550" h="106679">
                  <a:moveTo>
                    <a:pt x="301751" y="24383"/>
                  </a:moveTo>
                  <a:lnTo>
                    <a:pt x="329184" y="24383"/>
                  </a:lnTo>
                </a:path>
                <a:path w="463550" h="106679">
                  <a:moveTo>
                    <a:pt x="3048" y="27431"/>
                  </a:moveTo>
                  <a:lnTo>
                    <a:pt x="30480" y="27431"/>
                  </a:lnTo>
                </a:path>
                <a:path w="463550" h="106679">
                  <a:moveTo>
                    <a:pt x="137159" y="27431"/>
                  </a:moveTo>
                  <a:lnTo>
                    <a:pt x="161543" y="27431"/>
                  </a:lnTo>
                </a:path>
                <a:path w="463550" h="106679">
                  <a:moveTo>
                    <a:pt x="188975" y="27431"/>
                  </a:moveTo>
                  <a:lnTo>
                    <a:pt x="213359" y="27431"/>
                  </a:lnTo>
                </a:path>
                <a:path w="463550" h="106679">
                  <a:moveTo>
                    <a:pt x="252983" y="27431"/>
                  </a:moveTo>
                  <a:lnTo>
                    <a:pt x="277367" y="27431"/>
                  </a:lnTo>
                </a:path>
                <a:path w="463550" h="106679">
                  <a:moveTo>
                    <a:pt x="301751" y="27431"/>
                  </a:moveTo>
                  <a:lnTo>
                    <a:pt x="329184" y="27431"/>
                  </a:lnTo>
                </a:path>
                <a:path w="463550" h="106679">
                  <a:moveTo>
                    <a:pt x="137159" y="30479"/>
                  </a:moveTo>
                  <a:lnTo>
                    <a:pt x="161543" y="30479"/>
                  </a:lnTo>
                </a:path>
                <a:path w="463550" h="106679">
                  <a:moveTo>
                    <a:pt x="188975" y="30479"/>
                  </a:moveTo>
                  <a:lnTo>
                    <a:pt x="213359" y="30479"/>
                  </a:lnTo>
                </a:path>
                <a:path w="463550" h="106679">
                  <a:moveTo>
                    <a:pt x="252983" y="30479"/>
                  </a:moveTo>
                  <a:lnTo>
                    <a:pt x="277367" y="30479"/>
                  </a:lnTo>
                </a:path>
                <a:path w="463550" h="106679">
                  <a:moveTo>
                    <a:pt x="301751" y="30479"/>
                  </a:moveTo>
                  <a:lnTo>
                    <a:pt x="329184" y="30479"/>
                  </a:lnTo>
                </a:path>
                <a:path w="463550" h="106679">
                  <a:moveTo>
                    <a:pt x="435864" y="30479"/>
                  </a:moveTo>
                  <a:lnTo>
                    <a:pt x="463296" y="30479"/>
                  </a:lnTo>
                </a:path>
                <a:path w="463550" h="106679">
                  <a:moveTo>
                    <a:pt x="3048" y="33527"/>
                  </a:moveTo>
                  <a:lnTo>
                    <a:pt x="27431" y="33527"/>
                  </a:lnTo>
                </a:path>
                <a:path w="463550" h="106679">
                  <a:moveTo>
                    <a:pt x="137159" y="33527"/>
                  </a:moveTo>
                  <a:lnTo>
                    <a:pt x="161543" y="33527"/>
                  </a:lnTo>
                </a:path>
                <a:path w="463550" h="106679">
                  <a:moveTo>
                    <a:pt x="188975" y="33527"/>
                  </a:moveTo>
                  <a:lnTo>
                    <a:pt x="213359" y="33527"/>
                  </a:lnTo>
                </a:path>
                <a:path w="463550" h="106679">
                  <a:moveTo>
                    <a:pt x="252983" y="33527"/>
                  </a:moveTo>
                  <a:lnTo>
                    <a:pt x="277367" y="33527"/>
                  </a:lnTo>
                </a:path>
                <a:path w="463550" h="106679">
                  <a:moveTo>
                    <a:pt x="301751" y="33527"/>
                  </a:moveTo>
                  <a:lnTo>
                    <a:pt x="329184" y="33527"/>
                  </a:lnTo>
                </a:path>
                <a:path w="463550" h="106679">
                  <a:moveTo>
                    <a:pt x="435864" y="33527"/>
                  </a:moveTo>
                  <a:lnTo>
                    <a:pt x="463296" y="33527"/>
                  </a:lnTo>
                </a:path>
                <a:path w="463550" h="106679">
                  <a:moveTo>
                    <a:pt x="137159" y="36575"/>
                  </a:moveTo>
                  <a:lnTo>
                    <a:pt x="161543" y="36575"/>
                  </a:lnTo>
                </a:path>
                <a:path w="463550" h="106679">
                  <a:moveTo>
                    <a:pt x="188975" y="36575"/>
                  </a:moveTo>
                  <a:lnTo>
                    <a:pt x="213359" y="36575"/>
                  </a:lnTo>
                </a:path>
                <a:path w="463550" h="106679">
                  <a:moveTo>
                    <a:pt x="252983" y="36575"/>
                  </a:moveTo>
                  <a:lnTo>
                    <a:pt x="277367" y="36575"/>
                  </a:lnTo>
                </a:path>
                <a:path w="463550" h="106679">
                  <a:moveTo>
                    <a:pt x="301751" y="36575"/>
                  </a:moveTo>
                  <a:lnTo>
                    <a:pt x="329184" y="36575"/>
                  </a:lnTo>
                </a:path>
                <a:path w="463550" h="106679">
                  <a:moveTo>
                    <a:pt x="435864" y="36575"/>
                  </a:moveTo>
                  <a:lnTo>
                    <a:pt x="463296" y="36575"/>
                  </a:lnTo>
                </a:path>
                <a:path w="463550" h="106679">
                  <a:moveTo>
                    <a:pt x="137159" y="39624"/>
                  </a:moveTo>
                  <a:lnTo>
                    <a:pt x="161543" y="39624"/>
                  </a:lnTo>
                </a:path>
                <a:path w="463550" h="106679">
                  <a:moveTo>
                    <a:pt x="188975" y="39624"/>
                  </a:moveTo>
                  <a:lnTo>
                    <a:pt x="213359" y="39624"/>
                  </a:lnTo>
                </a:path>
                <a:path w="463550" h="106679">
                  <a:moveTo>
                    <a:pt x="252983" y="39624"/>
                  </a:moveTo>
                  <a:lnTo>
                    <a:pt x="277367" y="39624"/>
                  </a:lnTo>
                </a:path>
                <a:path w="463550" h="106679">
                  <a:moveTo>
                    <a:pt x="301751" y="39624"/>
                  </a:moveTo>
                  <a:lnTo>
                    <a:pt x="329184" y="39624"/>
                  </a:lnTo>
                </a:path>
                <a:path w="463550" h="106679">
                  <a:moveTo>
                    <a:pt x="435864" y="39624"/>
                  </a:moveTo>
                  <a:lnTo>
                    <a:pt x="463296" y="39624"/>
                  </a:lnTo>
                </a:path>
                <a:path w="463550" h="106679">
                  <a:moveTo>
                    <a:pt x="137159" y="42671"/>
                  </a:moveTo>
                  <a:lnTo>
                    <a:pt x="161543" y="42671"/>
                  </a:lnTo>
                </a:path>
                <a:path w="463550" h="106679">
                  <a:moveTo>
                    <a:pt x="188975" y="42671"/>
                  </a:moveTo>
                  <a:lnTo>
                    <a:pt x="213359" y="42671"/>
                  </a:lnTo>
                </a:path>
                <a:path w="463550" h="106679">
                  <a:moveTo>
                    <a:pt x="252983" y="42671"/>
                  </a:moveTo>
                  <a:lnTo>
                    <a:pt x="277367" y="42671"/>
                  </a:lnTo>
                </a:path>
                <a:path w="463550" h="106679">
                  <a:moveTo>
                    <a:pt x="301751" y="42671"/>
                  </a:moveTo>
                  <a:lnTo>
                    <a:pt x="329184" y="42671"/>
                  </a:lnTo>
                </a:path>
                <a:path w="463550" h="106679">
                  <a:moveTo>
                    <a:pt x="435864" y="42671"/>
                  </a:moveTo>
                  <a:lnTo>
                    <a:pt x="463296" y="42671"/>
                  </a:lnTo>
                </a:path>
                <a:path w="463550" h="106679">
                  <a:moveTo>
                    <a:pt x="0" y="45719"/>
                  </a:moveTo>
                  <a:lnTo>
                    <a:pt x="27432" y="45719"/>
                  </a:lnTo>
                </a:path>
                <a:path w="463550" h="106679">
                  <a:moveTo>
                    <a:pt x="137159" y="45719"/>
                  </a:moveTo>
                  <a:lnTo>
                    <a:pt x="161543" y="45719"/>
                  </a:lnTo>
                </a:path>
                <a:path w="463550" h="106679">
                  <a:moveTo>
                    <a:pt x="188975" y="45719"/>
                  </a:moveTo>
                  <a:lnTo>
                    <a:pt x="213359" y="45719"/>
                  </a:lnTo>
                </a:path>
                <a:path w="463550" h="106679">
                  <a:moveTo>
                    <a:pt x="252983" y="45719"/>
                  </a:moveTo>
                  <a:lnTo>
                    <a:pt x="277367" y="45719"/>
                  </a:lnTo>
                </a:path>
                <a:path w="463550" h="106679">
                  <a:moveTo>
                    <a:pt x="301751" y="45719"/>
                  </a:moveTo>
                  <a:lnTo>
                    <a:pt x="329184" y="45719"/>
                  </a:lnTo>
                </a:path>
                <a:path w="463550" h="106679">
                  <a:moveTo>
                    <a:pt x="435864" y="45719"/>
                  </a:moveTo>
                  <a:lnTo>
                    <a:pt x="463296" y="45719"/>
                  </a:lnTo>
                </a:path>
                <a:path w="463550" h="106679">
                  <a:moveTo>
                    <a:pt x="0" y="48767"/>
                  </a:moveTo>
                  <a:lnTo>
                    <a:pt x="27432" y="48767"/>
                  </a:lnTo>
                </a:path>
                <a:path w="463550" h="106679">
                  <a:moveTo>
                    <a:pt x="137159" y="48767"/>
                  </a:moveTo>
                  <a:lnTo>
                    <a:pt x="161543" y="48767"/>
                  </a:lnTo>
                </a:path>
                <a:path w="463550" h="106679">
                  <a:moveTo>
                    <a:pt x="188975" y="48767"/>
                  </a:moveTo>
                  <a:lnTo>
                    <a:pt x="213359" y="48767"/>
                  </a:lnTo>
                </a:path>
                <a:path w="463550" h="106679">
                  <a:moveTo>
                    <a:pt x="252983" y="48767"/>
                  </a:moveTo>
                  <a:lnTo>
                    <a:pt x="277367" y="48767"/>
                  </a:lnTo>
                </a:path>
                <a:path w="463550" h="106679">
                  <a:moveTo>
                    <a:pt x="301751" y="48767"/>
                  </a:moveTo>
                  <a:lnTo>
                    <a:pt x="329184" y="48767"/>
                  </a:lnTo>
                </a:path>
                <a:path w="463550" h="106679">
                  <a:moveTo>
                    <a:pt x="435864" y="48767"/>
                  </a:moveTo>
                  <a:lnTo>
                    <a:pt x="463296" y="48767"/>
                  </a:lnTo>
                </a:path>
                <a:path w="463550" h="106679">
                  <a:moveTo>
                    <a:pt x="0" y="51815"/>
                  </a:moveTo>
                  <a:lnTo>
                    <a:pt x="27432" y="51815"/>
                  </a:lnTo>
                </a:path>
                <a:path w="463550" h="106679">
                  <a:moveTo>
                    <a:pt x="137159" y="51815"/>
                  </a:moveTo>
                  <a:lnTo>
                    <a:pt x="161543" y="51815"/>
                  </a:lnTo>
                </a:path>
                <a:path w="463550" h="106679">
                  <a:moveTo>
                    <a:pt x="188975" y="51815"/>
                  </a:moveTo>
                  <a:lnTo>
                    <a:pt x="213359" y="51815"/>
                  </a:lnTo>
                </a:path>
                <a:path w="463550" h="106679">
                  <a:moveTo>
                    <a:pt x="252983" y="51815"/>
                  </a:moveTo>
                  <a:lnTo>
                    <a:pt x="277367" y="51815"/>
                  </a:lnTo>
                </a:path>
                <a:path w="463550" h="106679">
                  <a:moveTo>
                    <a:pt x="301751" y="51815"/>
                  </a:moveTo>
                  <a:lnTo>
                    <a:pt x="329184" y="51815"/>
                  </a:lnTo>
                </a:path>
                <a:path w="463550" h="106679">
                  <a:moveTo>
                    <a:pt x="435864" y="51815"/>
                  </a:moveTo>
                  <a:lnTo>
                    <a:pt x="463296" y="51815"/>
                  </a:lnTo>
                </a:path>
                <a:path w="463550" h="106679">
                  <a:moveTo>
                    <a:pt x="0" y="54863"/>
                  </a:moveTo>
                  <a:lnTo>
                    <a:pt x="27432" y="54863"/>
                  </a:lnTo>
                </a:path>
                <a:path w="463550" h="106679">
                  <a:moveTo>
                    <a:pt x="137159" y="54863"/>
                  </a:moveTo>
                  <a:lnTo>
                    <a:pt x="161543" y="54863"/>
                  </a:lnTo>
                </a:path>
                <a:path w="463550" h="106679">
                  <a:moveTo>
                    <a:pt x="188975" y="54863"/>
                  </a:moveTo>
                  <a:lnTo>
                    <a:pt x="213359" y="54863"/>
                  </a:lnTo>
                </a:path>
                <a:path w="463550" h="106679">
                  <a:moveTo>
                    <a:pt x="252983" y="54863"/>
                  </a:moveTo>
                  <a:lnTo>
                    <a:pt x="277367" y="54863"/>
                  </a:lnTo>
                </a:path>
                <a:path w="463550" h="106679">
                  <a:moveTo>
                    <a:pt x="301751" y="54863"/>
                  </a:moveTo>
                  <a:lnTo>
                    <a:pt x="329184" y="54863"/>
                  </a:lnTo>
                </a:path>
                <a:path w="463550" h="106679">
                  <a:moveTo>
                    <a:pt x="435864" y="54863"/>
                  </a:moveTo>
                  <a:lnTo>
                    <a:pt x="463296" y="54863"/>
                  </a:lnTo>
                </a:path>
                <a:path w="463550" h="106679">
                  <a:moveTo>
                    <a:pt x="0" y="57912"/>
                  </a:moveTo>
                  <a:lnTo>
                    <a:pt x="27432" y="57912"/>
                  </a:lnTo>
                </a:path>
                <a:path w="463550" h="106679">
                  <a:moveTo>
                    <a:pt x="137159" y="57912"/>
                  </a:moveTo>
                  <a:lnTo>
                    <a:pt x="161543" y="57912"/>
                  </a:lnTo>
                </a:path>
                <a:path w="463550" h="106679">
                  <a:moveTo>
                    <a:pt x="188975" y="57912"/>
                  </a:moveTo>
                  <a:lnTo>
                    <a:pt x="213359" y="57912"/>
                  </a:lnTo>
                </a:path>
                <a:path w="463550" h="106679">
                  <a:moveTo>
                    <a:pt x="252983" y="57912"/>
                  </a:moveTo>
                  <a:lnTo>
                    <a:pt x="277367" y="57912"/>
                  </a:lnTo>
                </a:path>
                <a:path w="463550" h="106679">
                  <a:moveTo>
                    <a:pt x="301751" y="57912"/>
                  </a:moveTo>
                  <a:lnTo>
                    <a:pt x="329184" y="57912"/>
                  </a:lnTo>
                </a:path>
                <a:path w="463550" h="106679">
                  <a:moveTo>
                    <a:pt x="435864" y="57912"/>
                  </a:moveTo>
                  <a:lnTo>
                    <a:pt x="463296" y="57912"/>
                  </a:lnTo>
                </a:path>
                <a:path w="463550" h="106679">
                  <a:moveTo>
                    <a:pt x="0" y="60960"/>
                  </a:moveTo>
                  <a:lnTo>
                    <a:pt x="27432" y="60960"/>
                  </a:lnTo>
                </a:path>
                <a:path w="463550" h="106679">
                  <a:moveTo>
                    <a:pt x="137159" y="60960"/>
                  </a:moveTo>
                  <a:lnTo>
                    <a:pt x="161543" y="60960"/>
                  </a:lnTo>
                </a:path>
                <a:path w="463550" h="106679">
                  <a:moveTo>
                    <a:pt x="188975" y="60960"/>
                  </a:moveTo>
                  <a:lnTo>
                    <a:pt x="213359" y="60960"/>
                  </a:lnTo>
                </a:path>
                <a:path w="463550" h="106679">
                  <a:moveTo>
                    <a:pt x="252983" y="60960"/>
                  </a:moveTo>
                  <a:lnTo>
                    <a:pt x="277367" y="60960"/>
                  </a:lnTo>
                </a:path>
                <a:path w="463550" h="106679">
                  <a:moveTo>
                    <a:pt x="301751" y="60960"/>
                  </a:moveTo>
                  <a:lnTo>
                    <a:pt x="329184" y="60960"/>
                  </a:lnTo>
                </a:path>
                <a:path w="463550" h="106679">
                  <a:moveTo>
                    <a:pt x="435864" y="60960"/>
                  </a:moveTo>
                  <a:lnTo>
                    <a:pt x="463296" y="60960"/>
                  </a:lnTo>
                </a:path>
                <a:path w="463550" h="106679">
                  <a:moveTo>
                    <a:pt x="0" y="64007"/>
                  </a:moveTo>
                  <a:lnTo>
                    <a:pt x="27432" y="64007"/>
                  </a:lnTo>
                </a:path>
                <a:path w="463550" h="106679">
                  <a:moveTo>
                    <a:pt x="137159" y="64007"/>
                  </a:moveTo>
                  <a:lnTo>
                    <a:pt x="161543" y="64007"/>
                  </a:lnTo>
                </a:path>
                <a:path w="463550" h="106679">
                  <a:moveTo>
                    <a:pt x="188975" y="64007"/>
                  </a:moveTo>
                  <a:lnTo>
                    <a:pt x="213359" y="64007"/>
                  </a:lnTo>
                </a:path>
                <a:path w="463550" h="106679">
                  <a:moveTo>
                    <a:pt x="252983" y="64007"/>
                  </a:moveTo>
                  <a:lnTo>
                    <a:pt x="277367" y="64007"/>
                  </a:lnTo>
                </a:path>
                <a:path w="463550" h="106679">
                  <a:moveTo>
                    <a:pt x="301751" y="64007"/>
                  </a:moveTo>
                  <a:lnTo>
                    <a:pt x="329184" y="64007"/>
                  </a:lnTo>
                </a:path>
                <a:path w="463550" h="106679">
                  <a:moveTo>
                    <a:pt x="435864" y="64007"/>
                  </a:moveTo>
                  <a:lnTo>
                    <a:pt x="463296" y="64007"/>
                  </a:lnTo>
                </a:path>
                <a:path w="463550" h="106679">
                  <a:moveTo>
                    <a:pt x="0" y="67055"/>
                  </a:moveTo>
                  <a:lnTo>
                    <a:pt x="27432" y="67055"/>
                  </a:lnTo>
                </a:path>
                <a:path w="463550" h="106679">
                  <a:moveTo>
                    <a:pt x="137159" y="67055"/>
                  </a:moveTo>
                  <a:lnTo>
                    <a:pt x="161543" y="67055"/>
                  </a:lnTo>
                </a:path>
                <a:path w="463550" h="106679">
                  <a:moveTo>
                    <a:pt x="188975" y="67055"/>
                  </a:moveTo>
                  <a:lnTo>
                    <a:pt x="213359" y="67055"/>
                  </a:lnTo>
                </a:path>
                <a:path w="463550" h="106679">
                  <a:moveTo>
                    <a:pt x="252983" y="67055"/>
                  </a:moveTo>
                  <a:lnTo>
                    <a:pt x="277367" y="67055"/>
                  </a:lnTo>
                </a:path>
                <a:path w="463550" h="106679">
                  <a:moveTo>
                    <a:pt x="301751" y="67055"/>
                  </a:moveTo>
                  <a:lnTo>
                    <a:pt x="329184" y="67055"/>
                  </a:lnTo>
                </a:path>
                <a:path w="463550" h="106679">
                  <a:moveTo>
                    <a:pt x="435864" y="67055"/>
                  </a:moveTo>
                  <a:lnTo>
                    <a:pt x="463296" y="67055"/>
                  </a:lnTo>
                </a:path>
                <a:path w="463550" h="106679">
                  <a:moveTo>
                    <a:pt x="137159" y="70103"/>
                  </a:moveTo>
                  <a:lnTo>
                    <a:pt x="161543" y="70103"/>
                  </a:lnTo>
                </a:path>
                <a:path w="463550" h="106679">
                  <a:moveTo>
                    <a:pt x="188975" y="70103"/>
                  </a:moveTo>
                  <a:lnTo>
                    <a:pt x="213359" y="70103"/>
                  </a:lnTo>
                </a:path>
                <a:path w="463550" h="106679">
                  <a:moveTo>
                    <a:pt x="252983" y="70103"/>
                  </a:moveTo>
                  <a:lnTo>
                    <a:pt x="277367" y="70103"/>
                  </a:lnTo>
                </a:path>
                <a:path w="463550" h="106679">
                  <a:moveTo>
                    <a:pt x="301751" y="70103"/>
                  </a:moveTo>
                  <a:lnTo>
                    <a:pt x="329184" y="70103"/>
                  </a:lnTo>
                </a:path>
                <a:path w="463550" h="106679">
                  <a:moveTo>
                    <a:pt x="435864" y="70103"/>
                  </a:moveTo>
                  <a:lnTo>
                    <a:pt x="463296" y="70103"/>
                  </a:lnTo>
                </a:path>
                <a:path w="463550" h="106679">
                  <a:moveTo>
                    <a:pt x="137159" y="73151"/>
                  </a:moveTo>
                  <a:lnTo>
                    <a:pt x="161543" y="73151"/>
                  </a:lnTo>
                </a:path>
                <a:path w="463550" h="106679">
                  <a:moveTo>
                    <a:pt x="188975" y="73151"/>
                  </a:moveTo>
                  <a:lnTo>
                    <a:pt x="213359" y="73151"/>
                  </a:lnTo>
                </a:path>
                <a:path w="463550" h="106679">
                  <a:moveTo>
                    <a:pt x="252983" y="73151"/>
                  </a:moveTo>
                  <a:lnTo>
                    <a:pt x="277367" y="73151"/>
                  </a:lnTo>
                </a:path>
                <a:path w="463550" h="106679">
                  <a:moveTo>
                    <a:pt x="301751" y="73151"/>
                  </a:moveTo>
                  <a:lnTo>
                    <a:pt x="329184" y="73151"/>
                  </a:lnTo>
                </a:path>
                <a:path w="463550" h="106679">
                  <a:moveTo>
                    <a:pt x="435864" y="73151"/>
                  </a:moveTo>
                  <a:lnTo>
                    <a:pt x="463296" y="73151"/>
                  </a:lnTo>
                </a:path>
                <a:path w="463550" h="106679">
                  <a:moveTo>
                    <a:pt x="137159" y="76200"/>
                  </a:moveTo>
                  <a:lnTo>
                    <a:pt x="161543" y="76200"/>
                  </a:lnTo>
                </a:path>
                <a:path w="463550" h="106679">
                  <a:moveTo>
                    <a:pt x="188975" y="76200"/>
                  </a:moveTo>
                  <a:lnTo>
                    <a:pt x="213359" y="76200"/>
                  </a:lnTo>
                </a:path>
                <a:path w="463550" h="106679">
                  <a:moveTo>
                    <a:pt x="252983" y="76200"/>
                  </a:moveTo>
                  <a:lnTo>
                    <a:pt x="277367" y="76200"/>
                  </a:lnTo>
                </a:path>
                <a:path w="463550" h="106679">
                  <a:moveTo>
                    <a:pt x="301751" y="76200"/>
                  </a:moveTo>
                  <a:lnTo>
                    <a:pt x="329184" y="76200"/>
                  </a:lnTo>
                </a:path>
                <a:path w="463550" h="106679">
                  <a:moveTo>
                    <a:pt x="435864" y="76200"/>
                  </a:moveTo>
                  <a:lnTo>
                    <a:pt x="463296" y="76200"/>
                  </a:lnTo>
                </a:path>
                <a:path w="463550" h="106679">
                  <a:moveTo>
                    <a:pt x="3048" y="79248"/>
                  </a:moveTo>
                  <a:lnTo>
                    <a:pt x="27431" y="79248"/>
                  </a:lnTo>
                </a:path>
                <a:path w="463550" h="106679">
                  <a:moveTo>
                    <a:pt x="137159" y="79248"/>
                  </a:moveTo>
                  <a:lnTo>
                    <a:pt x="161543" y="79248"/>
                  </a:lnTo>
                </a:path>
                <a:path w="463550" h="106679">
                  <a:moveTo>
                    <a:pt x="188975" y="79248"/>
                  </a:moveTo>
                  <a:lnTo>
                    <a:pt x="213359" y="79248"/>
                  </a:lnTo>
                </a:path>
                <a:path w="463550" h="106679">
                  <a:moveTo>
                    <a:pt x="252983" y="79248"/>
                  </a:moveTo>
                  <a:lnTo>
                    <a:pt x="277367" y="79248"/>
                  </a:lnTo>
                </a:path>
                <a:path w="463550" h="106679">
                  <a:moveTo>
                    <a:pt x="301751" y="79248"/>
                  </a:moveTo>
                  <a:lnTo>
                    <a:pt x="329184" y="79248"/>
                  </a:lnTo>
                </a:path>
                <a:path w="463550" h="106679">
                  <a:moveTo>
                    <a:pt x="435864" y="79248"/>
                  </a:moveTo>
                  <a:lnTo>
                    <a:pt x="463296" y="79248"/>
                  </a:lnTo>
                </a:path>
                <a:path w="463550" h="106679">
                  <a:moveTo>
                    <a:pt x="137159" y="82295"/>
                  </a:moveTo>
                  <a:lnTo>
                    <a:pt x="161543" y="82295"/>
                  </a:lnTo>
                </a:path>
                <a:path w="463550" h="106679">
                  <a:moveTo>
                    <a:pt x="188975" y="82295"/>
                  </a:moveTo>
                  <a:lnTo>
                    <a:pt x="213359" y="82295"/>
                  </a:lnTo>
                </a:path>
                <a:path w="463550" h="106679">
                  <a:moveTo>
                    <a:pt x="252983" y="82295"/>
                  </a:moveTo>
                  <a:lnTo>
                    <a:pt x="277367" y="82295"/>
                  </a:lnTo>
                </a:path>
                <a:path w="463550" h="106679">
                  <a:moveTo>
                    <a:pt x="301751" y="82295"/>
                  </a:moveTo>
                  <a:lnTo>
                    <a:pt x="329184" y="82295"/>
                  </a:lnTo>
                </a:path>
                <a:path w="463550" h="106679">
                  <a:moveTo>
                    <a:pt x="435864" y="82295"/>
                  </a:moveTo>
                  <a:lnTo>
                    <a:pt x="463296" y="82295"/>
                  </a:lnTo>
                </a:path>
                <a:path w="463550" h="106679">
                  <a:moveTo>
                    <a:pt x="137159" y="85343"/>
                  </a:moveTo>
                  <a:lnTo>
                    <a:pt x="161543" y="85343"/>
                  </a:lnTo>
                </a:path>
                <a:path w="463550" h="106679">
                  <a:moveTo>
                    <a:pt x="188975" y="85343"/>
                  </a:moveTo>
                  <a:lnTo>
                    <a:pt x="213359" y="85343"/>
                  </a:lnTo>
                </a:path>
                <a:path w="463550" h="106679">
                  <a:moveTo>
                    <a:pt x="252983" y="85343"/>
                  </a:moveTo>
                  <a:lnTo>
                    <a:pt x="277367" y="85343"/>
                  </a:lnTo>
                </a:path>
                <a:path w="463550" h="106679">
                  <a:moveTo>
                    <a:pt x="301751" y="85343"/>
                  </a:moveTo>
                  <a:lnTo>
                    <a:pt x="329184" y="85343"/>
                  </a:lnTo>
                </a:path>
                <a:path w="463550" h="106679">
                  <a:moveTo>
                    <a:pt x="435864" y="85343"/>
                  </a:moveTo>
                  <a:lnTo>
                    <a:pt x="463296" y="85343"/>
                  </a:lnTo>
                </a:path>
                <a:path w="463550" h="106679">
                  <a:moveTo>
                    <a:pt x="3048" y="88391"/>
                  </a:moveTo>
                  <a:lnTo>
                    <a:pt x="30480" y="88391"/>
                  </a:lnTo>
                </a:path>
                <a:path w="463550" h="106679">
                  <a:moveTo>
                    <a:pt x="137159" y="88391"/>
                  </a:moveTo>
                  <a:lnTo>
                    <a:pt x="161543" y="88391"/>
                  </a:lnTo>
                </a:path>
                <a:path w="463550" h="106679">
                  <a:moveTo>
                    <a:pt x="188975" y="88391"/>
                  </a:moveTo>
                  <a:lnTo>
                    <a:pt x="213359" y="88391"/>
                  </a:lnTo>
                </a:path>
                <a:path w="463550" h="106679">
                  <a:moveTo>
                    <a:pt x="252983" y="88391"/>
                  </a:moveTo>
                  <a:lnTo>
                    <a:pt x="277367" y="88391"/>
                  </a:lnTo>
                </a:path>
                <a:path w="463550" h="106679">
                  <a:moveTo>
                    <a:pt x="301751" y="88391"/>
                  </a:moveTo>
                  <a:lnTo>
                    <a:pt x="329184" y="88391"/>
                  </a:lnTo>
                </a:path>
                <a:path w="463550" h="106679">
                  <a:moveTo>
                    <a:pt x="3048" y="91439"/>
                  </a:moveTo>
                  <a:lnTo>
                    <a:pt x="30480" y="91439"/>
                  </a:lnTo>
                </a:path>
                <a:path w="463550" h="106679">
                  <a:moveTo>
                    <a:pt x="137159" y="91439"/>
                  </a:moveTo>
                  <a:lnTo>
                    <a:pt x="161543" y="91439"/>
                  </a:lnTo>
                </a:path>
                <a:path w="463550" h="106679">
                  <a:moveTo>
                    <a:pt x="188975" y="91439"/>
                  </a:moveTo>
                  <a:lnTo>
                    <a:pt x="213359" y="91439"/>
                  </a:lnTo>
                </a:path>
                <a:path w="463550" h="106679">
                  <a:moveTo>
                    <a:pt x="252983" y="91439"/>
                  </a:moveTo>
                  <a:lnTo>
                    <a:pt x="277367" y="91439"/>
                  </a:lnTo>
                </a:path>
                <a:path w="463550" h="106679">
                  <a:moveTo>
                    <a:pt x="301751" y="91439"/>
                  </a:moveTo>
                  <a:lnTo>
                    <a:pt x="329184" y="91439"/>
                  </a:lnTo>
                </a:path>
                <a:path w="463550" h="106679">
                  <a:moveTo>
                    <a:pt x="3048" y="94487"/>
                  </a:moveTo>
                  <a:lnTo>
                    <a:pt x="30480" y="94487"/>
                  </a:lnTo>
                </a:path>
                <a:path w="463550" h="106679">
                  <a:moveTo>
                    <a:pt x="137159" y="94487"/>
                  </a:moveTo>
                  <a:lnTo>
                    <a:pt x="161543" y="94487"/>
                  </a:lnTo>
                </a:path>
                <a:path w="463550" h="106679">
                  <a:moveTo>
                    <a:pt x="188975" y="94487"/>
                  </a:moveTo>
                  <a:lnTo>
                    <a:pt x="213359" y="94487"/>
                  </a:lnTo>
                </a:path>
                <a:path w="463550" h="106679">
                  <a:moveTo>
                    <a:pt x="252983" y="94487"/>
                  </a:moveTo>
                  <a:lnTo>
                    <a:pt x="277367" y="94487"/>
                  </a:lnTo>
                </a:path>
                <a:path w="463550" h="106679">
                  <a:moveTo>
                    <a:pt x="301751" y="94487"/>
                  </a:moveTo>
                  <a:lnTo>
                    <a:pt x="329184" y="94487"/>
                  </a:lnTo>
                </a:path>
                <a:path w="463550" h="106679">
                  <a:moveTo>
                    <a:pt x="3048" y="97536"/>
                  </a:moveTo>
                  <a:lnTo>
                    <a:pt x="30480" y="97536"/>
                  </a:lnTo>
                </a:path>
                <a:path w="463550" h="106679">
                  <a:moveTo>
                    <a:pt x="432816" y="97536"/>
                  </a:moveTo>
                  <a:lnTo>
                    <a:pt x="460248" y="97536"/>
                  </a:lnTo>
                </a:path>
                <a:path w="463550" h="106679">
                  <a:moveTo>
                    <a:pt x="432816" y="100583"/>
                  </a:moveTo>
                  <a:lnTo>
                    <a:pt x="460248" y="100583"/>
                  </a:lnTo>
                </a:path>
                <a:path w="463550" h="106679">
                  <a:moveTo>
                    <a:pt x="6096" y="103631"/>
                  </a:moveTo>
                  <a:lnTo>
                    <a:pt x="33528" y="103631"/>
                  </a:lnTo>
                </a:path>
                <a:path w="463550" h="106679">
                  <a:moveTo>
                    <a:pt x="432816" y="103631"/>
                  </a:moveTo>
                  <a:lnTo>
                    <a:pt x="460248" y="103631"/>
                  </a:lnTo>
                </a:path>
                <a:path w="463550" h="106679">
                  <a:moveTo>
                    <a:pt x="6096" y="106679"/>
                  </a:moveTo>
                  <a:lnTo>
                    <a:pt x="33528" y="106679"/>
                  </a:lnTo>
                </a:path>
              </a:pathLst>
            </a:custGeom>
            <a:ln w="3175">
              <a:solidFill>
                <a:srgbClr val="89CD51"/>
              </a:solidFill>
            </a:ln>
          </p:spPr>
          <p:txBody>
            <a:bodyPr wrap="square" lIns="0" tIns="0" rIns="0" bIns="0" rtlCol="0"/>
            <a:lstStyle/>
            <a:p>
              <a:endParaRPr/>
            </a:p>
          </p:txBody>
        </p:sp>
        <p:pic>
          <p:nvPicPr>
            <p:cNvPr id="241" name="object 241"/>
            <p:cNvPicPr/>
            <p:nvPr/>
          </p:nvPicPr>
          <p:blipFill>
            <a:blip r:embed="rId56" cstate="print"/>
            <a:stretch>
              <a:fillRect/>
            </a:stretch>
          </p:blipFill>
          <p:spPr>
            <a:xfrm>
              <a:off x="6539362" y="5370575"/>
              <a:ext cx="353567" cy="228599"/>
            </a:xfrm>
            <a:prstGeom prst="rect">
              <a:avLst/>
            </a:prstGeom>
          </p:spPr>
        </p:pic>
        <p:sp>
          <p:nvSpPr>
            <p:cNvPr id="242" name="object 242"/>
            <p:cNvSpPr/>
            <p:nvPr/>
          </p:nvSpPr>
          <p:spPr>
            <a:xfrm>
              <a:off x="6545457" y="5518403"/>
              <a:ext cx="451484" cy="85725"/>
            </a:xfrm>
            <a:custGeom>
              <a:avLst/>
              <a:gdLst/>
              <a:ahLst/>
              <a:cxnLst/>
              <a:rect l="l" t="t" r="r" b="b"/>
              <a:pathLst>
                <a:path w="451484" h="85725">
                  <a:moveTo>
                    <a:pt x="0" y="0"/>
                  </a:moveTo>
                  <a:lnTo>
                    <a:pt x="27432" y="0"/>
                  </a:lnTo>
                </a:path>
                <a:path w="451484" h="85725">
                  <a:moveTo>
                    <a:pt x="423672" y="0"/>
                  </a:moveTo>
                  <a:lnTo>
                    <a:pt x="451104" y="0"/>
                  </a:lnTo>
                </a:path>
                <a:path w="451484" h="85725">
                  <a:moveTo>
                    <a:pt x="423672" y="3048"/>
                  </a:moveTo>
                  <a:lnTo>
                    <a:pt x="451104" y="3048"/>
                  </a:lnTo>
                </a:path>
                <a:path w="451484" h="85725">
                  <a:moveTo>
                    <a:pt x="3048" y="6096"/>
                  </a:moveTo>
                  <a:lnTo>
                    <a:pt x="30480" y="6096"/>
                  </a:lnTo>
                </a:path>
                <a:path w="451484" h="85725">
                  <a:moveTo>
                    <a:pt x="100583" y="6096"/>
                  </a:moveTo>
                  <a:lnTo>
                    <a:pt x="350520" y="6096"/>
                  </a:lnTo>
                </a:path>
                <a:path w="451484" h="85725">
                  <a:moveTo>
                    <a:pt x="423672" y="6096"/>
                  </a:moveTo>
                  <a:lnTo>
                    <a:pt x="451104" y="6096"/>
                  </a:lnTo>
                </a:path>
                <a:path w="451484" h="85725">
                  <a:moveTo>
                    <a:pt x="3048" y="9143"/>
                  </a:moveTo>
                  <a:lnTo>
                    <a:pt x="30480" y="9143"/>
                  </a:lnTo>
                </a:path>
                <a:path w="451484" h="85725">
                  <a:moveTo>
                    <a:pt x="100583" y="9143"/>
                  </a:moveTo>
                  <a:lnTo>
                    <a:pt x="350520" y="9143"/>
                  </a:lnTo>
                </a:path>
                <a:path w="451484" h="85725">
                  <a:moveTo>
                    <a:pt x="3048" y="12191"/>
                  </a:moveTo>
                  <a:lnTo>
                    <a:pt x="30480" y="12191"/>
                  </a:lnTo>
                </a:path>
                <a:path w="451484" h="85725">
                  <a:moveTo>
                    <a:pt x="100583" y="12191"/>
                  </a:moveTo>
                  <a:lnTo>
                    <a:pt x="350520" y="12191"/>
                  </a:lnTo>
                </a:path>
                <a:path w="451484" h="85725">
                  <a:moveTo>
                    <a:pt x="3048" y="15239"/>
                  </a:moveTo>
                  <a:lnTo>
                    <a:pt x="30480" y="15239"/>
                  </a:lnTo>
                </a:path>
                <a:path w="451484" h="85725">
                  <a:moveTo>
                    <a:pt x="100583" y="15239"/>
                  </a:moveTo>
                  <a:lnTo>
                    <a:pt x="350520" y="15239"/>
                  </a:lnTo>
                </a:path>
                <a:path w="451484" h="85725">
                  <a:moveTo>
                    <a:pt x="420624" y="15239"/>
                  </a:moveTo>
                  <a:lnTo>
                    <a:pt x="448056" y="15239"/>
                  </a:lnTo>
                </a:path>
                <a:path w="451484" h="85725">
                  <a:moveTo>
                    <a:pt x="100583" y="18287"/>
                  </a:moveTo>
                  <a:lnTo>
                    <a:pt x="350520" y="18287"/>
                  </a:lnTo>
                </a:path>
                <a:path w="451484" h="85725">
                  <a:moveTo>
                    <a:pt x="420624" y="18287"/>
                  </a:moveTo>
                  <a:lnTo>
                    <a:pt x="448056" y="18287"/>
                  </a:lnTo>
                </a:path>
                <a:path w="451484" h="85725">
                  <a:moveTo>
                    <a:pt x="6096" y="21336"/>
                  </a:moveTo>
                  <a:lnTo>
                    <a:pt x="33528" y="21336"/>
                  </a:lnTo>
                </a:path>
                <a:path w="451484" h="85725">
                  <a:moveTo>
                    <a:pt x="100583" y="21336"/>
                  </a:moveTo>
                  <a:lnTo>
                    <a:pt x="350520" y="21336"/>
                  </a:lnTo>
                </a:path>
                <a:path w="451484" h="85725">
                  <a:moveTo>
                    <a:pt x="100583" y="24384"/>
                  </a:moveTo>
                  <a:lnTo>
                    <a:pt x="350520" y="24384"/>
                  </a:lnTo>
                </a:path>
                <a:path w="451484" h="85725">
                  <a:moveTo>
                    <a:pt x="417575" y="24384"/>
                  </a:moveTo>
                  <a:lnTo>
                    <a:pt x="445008" y="24384"/>
                  </a:lnTo>
                </a:path>
                <a:path w="451484" h="85725">
                  <a:moveTo>
                    <a:pt x="417575" y="27432"/>
                  </a:moveTo>
                  <a:lnTo>
                    <a:pt x="445008" y="27432"/>
                  </a:lnTo>
                </a:path>
                <a:path w="451484" h="85725">
                  <a:moveTo>
                    <a:pt x="12192" y="30479"/>
                  </a:moveTo>
                  <a:lnTo>
                    <a:pt x="36575" y="30479"/>
                  </a:lnTo>
                </a:path>
                <a:path w="451484" h="85725">
                  <a:moveTo>
                    <a:pt x="414527" y="33527"/>
                  </a:moveTo>
                  <a:lnTo>
                    <a:pt x="438911" y="33527"/>
                  </a:lnTo>
                </a:path>
                <a:path w="451484" h="85725">
                  <a:moveTo>
                    <a:pt x="15240" y="36575"/>
                  </a:moveTo>
                  <a:lnTo>
                    <a:pt x="39623" y="36575"/>
                  </a:lnTo>
                </a:path>
                <a:path w="451484" h="85725">
                  <a:moveTo>
                    <a:pt x="411479" y="36575"/>
                  </a:moveTo>
                  <a:lnTo>
                    <a:pt x="438912" y="36575"/>
                  </a:lnTo>
                </a:path>
                <a:path w="451484" h="85725">
                  <a:moveTo>
                    <a:pt x="411479" y="39624"/>
                  </a:moveTo>
                  <a:lnTo>
                    <a:pt x="435863" y="39624"/>
                  </a:lnTo>
                </a:path>
                <a:path w="451484" h="85725">
                  <a:moveTo>
                    <a:pt x="18287" y="42672"/>
                  </a:moveTo>
                  <a:lnTo>
                    <a:pt x="42671" y="42672"/>
                  </a:lnTo>
                </a:path>
                <a:path w="451484" h="85725">
                  <a:moveTo>
                    <a:pt x="408431" y="42672"/>
                  </a:moveTo>
                  <a:lnTo>
                    <a:pt x="435864" y="42672"/>
                  </a:lnTo>
                </a:path>
                <a:path w="451484" h="85725">
                  <a:moveTo>
                    <a:pt x="18287" y="45720"/>
                  </a:moveTo>
                  <a:lnTo>
                    <a:pt x="48768" y="45720"/>
                  </a:lnTo>
                </a:path>
                <a:path w="451484" h="85725">
                  <a:moveTo>
                    <a:pt x="408431" y="45720"/>
                  </a:moveTo>
                  <a:lnTo>
                    <a:pt x="432815" y="45720"/>
                  </a:lnTo>
                </a:path>
                <a:path w="451484" h="85725">
                  <a:moveTo>
                    <a:pt x="18287" y="48767"/>
                  </a:moveTo>
                  <a:lnTo>
                    <a:pt x="48768" y="48767"/>
                  </a:lnTo>
                </a:path>
                <a:path w="451484" h="85725">
                  <a:moveTo>
                    <a:pt x="408431" y="48767"/>
                  </a:moveTo>
                  <a:lnTo>
                    <a:pt x="432815" y="48767"/>
                  </a:lnTo>
                </a:path>
                <a:path w="451484" h="85725">
                  <a:moveTo>
                    <a:pt x="21335" y="51815"/>
                  </a:moveTo>
                  <a:lnTo>
                    <a:pt x="48768" y="51815"/>
                  </a:lnTo>
                </a:path>
                <a:path w="451484" h="85725">
                  <a:moveTo>
                    <a:pt x="402335" y="51815"/>
                  </a:moveTo>
                  <a:lnTo>
                    <a:pt x="432816" y="51815"/>
                  </a:lnTo>
                </a:path>
                <a:path w="451484" h="85725">
                  <a:moveTo>
                    <a:pt x="21335" y="54863"/>
                  </a:moveTo>
                  <a:lnTo>
                    <a:pt x="51816" y="54863"/>
                  </a:lnTo>
                </a:path>
                <a:path w="451484" h="85725">
                  <a:moveTo>
                    <a:pt x="124968" y="54863"/>
                  </a:moveTo>
                  <a:lnTo>
                    <a:pt x="137159" y="54863"/>
                  </a:lnTo>
                </a:path>
                <a:path w="451484" h="85725">
                  <a:moveTo>
                    <a:pt x="155448" y="54863"/>
                  </a:moveTo>
                  <a:lnTo>
                    <a:pt x="310895" y="54863"/>
                  </a:lnTo>
                </a:path>
                <a:path w="451484" h="85725">
                  <a:moveTo>
                    <a:pt x="124968" y="57912"/>
                  </a:moveTo>
                  <a:lnTo>
                    <a:pt x="137159" y="57912"/>
                  </a:lnTo>
                </a:path>
                <a:path w="451484" h="85725">
                  <a:moveTo>
                    <a:pt x="155448" y="57912"/>
                  </a:moveTo>
                  <a:lnTo>
                    <a:pt x="310895" y="57912"/>
                  </a:lnTo>
                </a:path>
                <a:path w="451484" h="85725">
                  <a:moveTo>
                    <a:pt x="399287" y="57912"/>
                  </a:moveTo>
                  <a:lnTo>
                    <a:pt x="429768" y="57912"/>
                  </a:lnTo>
                </a:path>
                <a:path w="451484" h="85725">
                  <a:moveTo>
                    <a:pt x="24383" y="60960"/>
                  </a:moveTo>
                  <a:lnTo>
                    <a:pt x="54864" y="60960"/>
                  </a:lnTo>
                </a:path>
                <a:path w="451484" h="85725">
                  <a:moveTo>
                    <a:pt x="124968" y="60960"/>
                  </a:moveTo>
                  <a:lnTo>
                    <a:pt x="137159" y="60960"/>
                  </a:lnTo>
                </a:path>
                <a:path w="451484" h="85725">
                  <a:moveTo>
                    <a:pt x="155448" y="60960"/>
                  </a:moveTo>
                  <a:lnTo>
                    <a:pt x="310895" y="60960"/>
                  </a:lnTo>
                </a:path>
                <a:path w="451484" h="85725">
                  <a:moveTo>
                    <a:pt x="27431" y="64008"/>
                  </a:moveTo>
                  <a:lnTo>
                    <a:pt x="57912" y="64008"/>
                  </a:lnTo>
                </a:path>
                <a:path w="451484" h="85725">
                  <a:moveTo>
                    <a:pt x="124968" y="64008"/>
                  </a:moveTo>
                  <a:lnTo>
                    <a:pt x="137159" y="64008"/>
                  </a:lnTo>
                </a:path>
                <a:path w="451484" h="85725">
                  <a:moveTo>
                    <a:pt x="155448" y="64008"/>
                  </a:moveTo>
                  <a:lnTo>
                    <a:pt x="310895" y="64008"/>
                  </a:lnTo>
                </a:path>
                <a:path w="451484" h="85725">
                  <a:moveTo>
                    <a:pt x="396240" y="64008"/>
                  </a:moveTo>
                  <a:lnTo>
                    <a:pt x="426720" y="64008"/>
                  </a:lnTo>
                </a:path>
                <a:path w="451484" h="85725">
                  <a:moveTo>
                    <a:pt x="124968" y="67055"/>
                  </a:moveTo>
                  <a:lnTo>
                    <a:pt x="137159" y="67055"/>
                  </a:lnTo>
                </a:path>
                <a:path w="451484" h="85725">
                  <a:moveTo>
                    <a:pt x="155448" y="67055"/>
                  </a:moveTo>
                  <a:lnTo>
                    <a:pt x="310895" y="67055"/>
                  </a:lnTo>
                </a:path>
                <a:path w="451484" h="85725">
                  <a:moveTo>
                    <a:pt x="393192" y="67055"/>
                  </a:moveTo>
                  <a:lnTo>
                    <a:pt x="423672" y="67055"/>
                  </a:lnTo>
                </a:path>
                <a:path w="451484" h="85725">
                  <a:moveTo>
                    <a:pt x="30479" y="70103"/>
                  </a:moveTo>
                  <a:lnTo>
                    <a:pt x="60960" y="70103"/>
                  </a:lnTo>
                </a:path>
                <a:path w="451484" h="85725">
                  <a:moveTo>
                    <a:pt x="124968" y="70103"/>
                  </a:moveTo>
                  <a:lnTo>
                    <a:pt x="137159" y="70103"/>
                  </a:lnTo>
                </a:path>
                <a:path w="451484" h="85725">
                  <a:moveTo>
                    <a:pt x="155448" y="70103"/>
                  </a:moveTo>
                  <a:lnTo>
                    <a:pt x="310895" y="70103"/>
                  </a:lnTo>
                </a:path>
                <a:path w="451484" h="85725">
                  <a:moveTo>
                    <a:pt x="33527" y="73151"/>
                  </a:moveTo>
                  <a:lnTo>
                    <a:pt x="64008" y="73151"/>
                  </a:lnTo>
                </a:path>
                <a:path w="451484" h="85725">
                  <a:moveTo>
                    <a:pt x="124968" y="73151"/>
                  </a:moveTo>
                  <a:lnTo>
                    <a:pt x="137159" y="73151"/>
                  </a:lnTo>
                </a:path>
                <a:path w="451484" h="85725">
                  <a:moveTo>
                    <a:pt x="155448" y="73151"/>
                  </a:moveTo>
                  <a:lnTo>
                    <a:pt x="310895" y="73151"/>
                  </a:lnTo>
                </a:path>
                <a:path w="451484" h="85725">
                  <a:moveTo>
                    <a:pt x="124968" y="76200"/>
                  </a:moveTo>
                  <a:lnTo>
                    <a:pt x="137159" y="76200"/>
                  </a:lnTo>
                </a:path>
                <a:path w="451484" h="85725">
                  <a:moveTo>
                    <a:pt x="155448" y="76200"/>
                  </a:moveTo>
                  <a:lnTo>
                    <a:pt x="310895" y="76200"/>
                  </a:lnTo>
                </a:path>
                <a:path w="451484" h="85725">
                  <a:moveTo>
                    <a:pt x="387096" y="76200"/>
                  </a:moveTo>
                  <a:lnTo>
                    <a:pt x="417576" y="76200"/>
                  </a:lnTo>
                </a:path>
                <a:path w="451484" h="85725">
                  <a:moveTo>
                    <a:pt x="124968" y="79248"/>
                  </a:moveTo>
                  <a:lnTo>
                    <a:pt x="137159" y="79248"/>
                  </a:lnTo>
                </a:path>
                <a:path w="451484" h="85725">
                  <a:moveTo>
                    <a:pt x="155448" y="79248"/>
                  </a:moveTo>
                  <a:lnTo>
                    <a:pt x="310895" y="79248"/>
                  </a:lnTo>
                </a:path>
                <a:path w="451484" h="85725">
                  <a:moveTo>
                    <a:pt x="124968" y="82296"/>
                  </a:moveTo>
                  <a:lnTo>
                    <a:pt x="137159" y="82296"/>
                  </a:lnTo>
                </a:path>
                <a:path w="451484" h="85725">
                  <a:moveTo>
                    <a:pt x="155448" y="82296"/>
                  </a:moveTo>
                  <a:lnTo>
                    <a:pt x="310895" y="82296"/>
                  </a:lnTo>
                </a:path>
                <a:path w="451484" h="85725">
                  <a:moveTo>
                    <a:pt x="381000" y="82296"/>
                  </a:moveTo>
                  <a:lnTo>
                    <a:pt x="414528" y="82296"/>
                  </a:lnTo>
                </a:path>
                <a:path w="451484" h="85725">
                  <a:moveTo>
                    <a:pt x="124968" y="85343"/>
                  </a:moveTo>
                  <a:lnTo>
                    <a:pt x="137159" y="85343"/>
                  </a:lnTo>
                </a:path>
                <a:path w="451484" h="85725">
                  <a:moveTo>
                    <a:pt x="155448" y="85343"/>
                  </a:moveTo>
                  <a:lnTo>
                    <a:pt x="310895" y="85343"/>
                  </a:lnTo>
                </a:path>
                <a:path w="451484" h="85725">
                  <a:moveTo>
                    <a:pt x="381000" y="85343"/>
                  </a:moveTo>
                  <a:lnTo>
                    <a:pt x="414528" y="85343"/>
                  </a:lnTo>
                </a:path>
              </a:pathLst>
            </a:custGeom>
            <a:ln w="3175">
              <a:solidFill>
                <a:srgbClr val="89CD51"/>
              </a:solidFill>
            </a:ln>
          </p:spPr>
          <p:txBody>
            <a:bodyPr wrap="square" lIns="0" tIns="0" rIns="0" bIns="0" rtlCol="0"/>
            <a:lstStyle/>
            <a:p>
              <a:endParaRPr/>
            </a:p>
          </p:txBody>
        </p:sp>
        <p:pic>
          <p:nvPicPr>
            <p:cNvPr id="243" name="object 243"/>
            <p:cNvPicPr/>
            <p:nvPr/>
          </p:nvPicPr>
          <p:blipFill>
            <a:blip r:embed="rId57" cstate="print"/>
            <a:stretch>
              <a:fillRect/>
            </a:stretch>
          </p:blipFill>
          <p:spPr>
            <a:xfrm>
              <a:off x="6585082" y="5495543"/>
              <a:ext cx="417576" cy="155447"/>
            </a:xfrm>
            <a:prstGeom prst="rect">
              <a:avLst/>
            </a:prstGeom>
          </p:spPr>
        </p:pic>
        <p:sp>
          <p:nvSpPr>
            <p:cNvPr id="244" name="object 244"/>
            <p:cNvSpPr/>
            <p:nvPr/>
          </p:nvSpPr>
          <p:spPr>
            <a:xfrm>
              <a:off x="6661282" y="5606795"/>
              <a:ext cx="295910" cy="24765"/>
            </a:xfrm>
            <a:custGeom>
              <a:avLst/>
              <a:gdLst/>
              <a:ahLst/>
              <a:cxnLst/>
              <a:rect l="l" t="t" r="r" b="b"/>
              <a:pathLst>
                <a:path w="295909" h="24764">
                  <a:moveTo>
                    <a:pt x="0" y="0"/>
                  </a:moveTo>
                  <a:lnTo>
                    <a:pt x="27432" y="0"/>
                  </a:lnTo>
                </a:path>
                <a:path w="295909" h="24764">
                  <a:moveTo>
                    <a:pt x="39624" y="0"/>
                  </a:moveTo>
                  <a:lnTo>
                    <a:pt x="195071" y="0"/>
                  </a:lnTo>
                </a:path>
                <a:path w="295909" h="24764">
                  <a:moveTo>
                    <a:pt x="262127" y="0"/>
                  </a:moveTo>
                  <a:lnTo>
                    <a:pt x="295656" y="0"/>
                  </a:lnTo>
                </a:path>
                <a:path w="295909" h="24764">
                  <a:moveTo>
                    <a:pt x="0" y="3048"/>
                  </a:moveTo>
                  <a:lnTo>
                    <a:pt x="27432" y="3048"/>
                  </a:lnTo>
                </a:path>
                <a:path w="295909" h="24764">
                  <a:moveTo>
                    <a:pt x="39624" y="3048"/>
                  </a:moveTo>
                  <a:lnTo>
                    <a:pt x="195071" y="3048"/>
                  </a:lnTo>
                </a:path>
                <a:path w="295909" h="24764">
                  <a:moveTo>
                    <a:pt x="259079" y="3048"/>
                  </a:moveTo>
                  <a:lnTo>
                    <a:pt x="292608" y="3048"/>
                  </a:lnTo>
                </a:path>
                <a:path w="295909" h="24764">
                  <a:moveTo>
                    <a:pt x="0" y="6096"/>
                  </a:moveTo>
                  <a:lnTo>
                    <a:pt x="27432" y="6096"/>
                  </a:lnTo>
                </a:path>
                <a:path w="295909" h="24764">
                  <a:moveTo>
                    <a:pt x="39624" y="6096"/>
                  </a:moveTo>
                  <a:lnTo>
                    <a:pt x="195071" y="6096"/>
                  </a:lnTo>
                </a:path>
                <a:path w="295909" h="24764">
                  <a:moveTo>
                    <a:pt x="0" y="9144"/>
                  </a:moveTo>
                  <a:lnTo>
                    <a:pt x="27432" y="9144"/>
                  </a:lnTo>
                </a:path>
                <a:path w="295909" h="24764">
                  <a:moveTo>
                    <a:pt x="39624" y="9144"/>
                  </a:moveTo>
                  <a:lnTo>
                    <a:pt x="195071" y="9144"/>
                  </a:lnTo>
                </a:path>
                <a:path w="295909" h="24764">
                  <a:moveTo>
                    <a:pt x="249935" y="9144"/>
                  </a:moveTo>
                  <a:lnTo>
                    <a:pt x="286512" y="9144"/>
                  </a:lnTo>
                </a:path>
                <a:path w="295909" h="24764">
                  <a:moveTo>
                    <a:pt x="0" y="12192"/>
                  </a:moveTo>
                  <a:lnTo>
                    <a:pt x="27432" y="12192"/>
                  </a:lnTo>
                </a:path>
                <a:path w="295909" h="24764">
                  <a:moveTo>
                    <a:pt x="39624" y="12192"/>
                  </a:moveTo>
                  <a:lnTo>
                    <a:pt x="195071" y="12192"/>
                  </a:lnTo>
                </a:path>
                <a:path w="295909" h="24764">
                  <a:moveTo>
                    <a:pt x="246887" y="12192"/>
                  </a:moveTo>
                  <a:lnTo>
                    <a:pt x="283464" y="12192"/>
                  </a:lnTo>
                </a:path>
                <a:path w="295909" h="24764">
                  <a:moveTo>
                    <a:pt x="0" y="15240"/>
                  </a:moveTo>
                  <a:lnTo>
                    <a:pt x="27432" y="15240"/>
                  </a:lnTo>
                </a:path>
                <a:path w="295909" h="24764">
                  <a:moveTo>
                    <a:pt x="42672" y="15240"/>
                  </a:moveTo>
                  <a:lnTo>
                    <a:pt x="188976" y="15240"/>
                  </a:lnTo>
                </a:path>
                <a:path w="295909" h="24764">
                  <a:moveTo>
                    <a:pt x="243839" y="15240"/>
                  </a:moveTo>
                  <a:lnTo>
                    <a:pt x="280416" y="15240"/>
                  </a:lnTo>
                </a:path>
                <a:path w="295909" h="24764">
                  <a:moveTo>
                    <a:pt x="0" y="18287"/>
                  </a:moveTo>
                  <a:lnTo>
                    <a:pt x="27432" y="18287"/>
                  </a:lnTo>
                </a:path>
                <a:path w="295909" h="24764">
                  <a:moveTo>
                    <a:pt x="0" y="21336"/>
                  </a:moveTo>
                  <a:lnTo>
                    <a:pt x="27432" y="21336"/>
                  </a:lnTo>
                </a:path>
                <a:path w="295909" h="24764">
                  <a:moveTo>
                    <a:pt x="60959" y="21336"/>
                  </a:moveTo>
                  <a:lnTo>
                    <a:pt x="167639" y="21336"/>
                  </a:lnTo>
                </a:path>
                <a:path w="295909" h="24764">
                  <a:moveTo>
                    <a:pt x="0" y="24384"/>
                  </a:moveTo>
                  <a:lnTo>
                    <a:pt x="27432" y="24384"/>
                  </a:lnTo>
                </a:path>
                <a:path w="295909" h="24764">
                  <a:moveTo>
                    <a:pt x="70103" y="24384"/>
                  </a:moveTo>
                  <a:lnTo>
                    <a:pt x="155447" y="24384"/>
                  </a:lnTo>
                </a:path>
              </a:pathLst>
            </a:custGeom>
            <a:ln w="3175">
              <a:solidFill>
                <a:srgbClr val="89CD51"/>
              </a:solidFill>
            </a:ln>
          </p:spPr>
          <p:txBody>
            <a:bodyPr wrap="square" lIns="0" tIns="0" rIns="0" bIns="0" rtlCol="0"/>
            <a:lstStyle/>
            <a:p>
              <a:endParaRPr/>
            </a:p>
          </p:txBody>
        </p:sp>
        <p:pic>
          <p:nvPicPr>
            <p:cNvPr id="245" name="object 245"/>
            <p:cNvPicPr/>
            <p:nvPr/>
          </p:nvPicPr>
          <p:blipFill>
            <a:blip r:embed="rId58" cstate="print"/>
            <a:stretch>
              <a:fillRect/>
            </a:stretch>
          </p:blipFill>
          <p:spPr>
            <a:xfrm>
              <a:off x="6615562" y="5629655"/>
              <a:ext cx="316991" cy="67055"/>
            </a:xfrm>
            <a:prstGeom prst="rect">
              <a:avLst/>
            </a:prstGeom>
          </p:spPr>
        </p:pic>
        <p:pic>
          <p:nvPicPr>
            <p:cNvPr id="246" name="object 246"/>
            <p:cNvPicPr/>
            <p:nvPr/>
          </p:nvPicPr>
          <p:blipFill>
            <a:blip r:embed="rId59" cstate="print"/>
            <a:stretch>
              <a:fillRect/>
            </a:stretch>
          </p:blipFill>
          <p:spPr>
            <a:xfrm>
              <a:off x="6548506" y="5856731"/>
              <a:ext cx="466344" cy="461772"/>
            </a:xfrm>
            <a:prstGeom prst="rect">
              <a:avLst/>
            </a:prstGeom>
          </p:spPr>
        </p:pic>
        <p:pic>
          <p:nvPicPr>
            <p:cNvPr id="247" name="object 247"/>
            <p:cNvPicPr/>
            <p:nvPr/>
          </p:nvPicPr>
          <p:blipFill>
            <a:blip r:embed="rId60" cstate="print"/>
            <a:stretch>
              <a:fillRect/>
            </a:stretch>
          </p:blipFill>
          <p:spPr>
            <a:xfrm>
              <a:off x="4460625" y="6352031"/>
              <a:ext cx="252984" cy="39623"/>
            </a:xfrm>
            <a:prstGeom prst="rect">
              <a:avLst/>
            </a:prstGeom>
          </p:spPr>
        </p:pic>
        <p:sp>
          <p:nvSpPr>
            <p:cNvPr id="248" name="object 248"/>
            <p:cNvSpPr/>
            <p:nvPr/>
          </p:nvSpPr>
          <p:spPr>
            <a:xfrm>
              <a:off x="4408810" y="6384035"/>
              <a:ext cx="356870" cy="52069"/>
            </a:xfrm>
            <a:custGeom>
              <a:avLst/>
              <a:gdLst/>
              <a:ahLst/>
              <a:cxnLst/>
              <a:rect l="l" t="t" r="r" b="b"/>
              <a:pathLst>
                <a:path w="356870" h="52070">
                  <a:moveTo>
                    <a:pt x="67056" y="0"/>
                  </a:moveTo>
                  <a:lnTo>
                    <a:pt x="152399" y="0"/>
                  </a:lnTo>
                </a:path>
                <a:path w="356870" h="52070">
                  <a:moveTo>
                    <a:pt x="240791" y="6096"/>
                  </a:moveTo>
                  <a:lnTo>
                    <a:pt x="307848" y="6096"/>
                  </a:lnTo>
                </a:path>
                <a:path w="356870" h="52070">
                  <a:moveTo>
                    <a:pt x="262127" y="12192"/>
                  </a:moveTo>
                  <a:lnTo>
                    <a:pt x="316992" y="12192"/>
                  </a:lnTo>
                </a:path>
                <a:path w="356870" h="52070">
                  <a:moveTo>
                    <a:pt x="36575" y="18288"/>
                  </a:moveTo>
                  <a:lnTo>
                    <a:pt x="82295" y="18288"/>
                  </a:lnTo>
                </a:path>
                <a:path w="356870" h="52070">
                  <a:moveTo>
                    <a:pt x="21336" y="30480"/>
                  </a:moveTo>
                  <a:lnTo>
                    <a:pt x="67055" y="30480"/>
                  </a:lnTo>
                </a:path>
                <a:path w="356870" h="52070">
                  <a:moveTo>
                    <a:pt x="298703" y="33528"/>
                  </a:moveTo>
                  <a:lnTo>
                    <a:pt x="344423" y="33528"/>
                  </a:lnTo>
                </a:path>
                <a:path w="356870" h="52070">
                  <a:moveTo>
                    <a:pt x="15239" y="36576"/>
                  </a:moveTo>
                  <a:lnTo>
                    <a:pt x="54863" y="36576"/>
                  </a:lnTo>
                </a:path>
                <a:path w="356870" h="52070">
                  <a:moveTo>
                    <a:pt x="310896" y="39624"/>
                  </a:moveTo>
                  <a:lnTo>
                    <a:pt x="350519" y="39624"/>
                  </a:lnTo>
                </a:path>
                <a:path w="356870" h="52070">
                  <a:moveTo>
                    <a:pt x="6096" y="42672"/>
                  </a:moveTo>
                  <a:lnTo>
                    <a:pt x="45719" y="42672"/>
                  </a:lnTo>
                </a:path>
                <a:path w="356870" h="52070">
                  <a:moveTo>
                    <a:pt x="313944" y="42672"/>
                  </a:moveTo>
                  <a:lnTo>
                    <a:pt x="356615" y="42672"/>
                  </a:lnTo>
                </a:path>
                <a:path w="356870" h="52070">
                  <a:moveTo>
                    <a:pt x="3048" y="45720"/>
                  </a:moveTo>
                  <a:lnTo>
                    <a:pt x="42671" y="45720"/>
                  </a:lnTo>
                </a:path>
                <a:path w="356870" h="52070">
                  <a:moveTo>
                    <a:pt x="0" y="48768"/>
                  </a:moveTo>
                  <a:lnTo>
                    <a:pt x="39623" y="48768"/>
                  </a:lnTo>
                </a:path>
                <a:path w="356870" h="52070">
                  <a:moveTo>
                    <a:pt x="0" y="51816"/>
                  </a:moveTo>
                  <a:lnTo>
                    <a:pt x="39623" y="51816"/>
                  </a:lnTo>
                </a:path>
              </a:pathLst>
            </a:custGeom>
            <a:ln w="3175">
              <a:solidFill>
                <a:srgbClr val="84AF41"/>
              </a:solidFill>
            </a:ln>
          </p:spPr>
          <p:txBody>
            <a:bodyPr wrap="square" lIns="0" tIns="0" rIns="0" bIns="0" rtlCol="0"/>
            <a:lstStyle/>
            <a:p>
              <a:endParaRPr/>
            </a:p>
          </p:txBody>
        </p:sp>
        <p:pic>
          <p:nvPicPr>
            <p:cNvPr id="249" name="object 249"/>
            <p:cNvPicPr/>
            <p:nvPr/>
          </p:nvPicPr>
          <p:blipFill>
            <a:blip r:embed="rId61" cstate="print"/>
            <a:stretch>
              <a:fillRect/>
            </a:stretch>
          </p:blipFill>
          <p:spPr>
            <a:xfrm>
              <a:off x="4372233" y="6391655"/>
              <a:ext cx="432816" cy="94487"/>
            </a:xfrm>
            <a:prstGeom prst="rect">
              <a:avLst/>
            </a:prstGeom>
          </p:spPr>
        </p:pic>
        <p:sp>
          <p:nvSpPr>
            <p:cNvPr id="250" name="object 250"/>
            <p:cNvSpPr/>
            <p:nvPr/>
          </p:nvSpPr>
          <p:spPr>
            <a:xfrm>
              <a:off x="4375282" y="6438899"/>
              <a:ext cx="429895" cy="48895"/>
            </a:xfrm>
            <a:custGeom>
              <a:avLst/>
              <a:gdLst/>
              <a:ahLst/>
              <a:cxnLst/>
              <a:rect l="l" t="t" r="r" b="b"/>
              <a:pathLst>
                <a:path w="429895" h="48895">
                  <a:moveTo>
                    <a:pt x="30479" y="0"/>
                  </a:moveTo>
                  <a:lnTo>
                    <a:pt x="70103" y="0"/>
                  </a:lnTo>
                </a:path>
                <a:path w="429895" h="48895">
                  <a:moveTo>
                    <a:pt x="27431" y="3047"/>
                  </a:moveTo>
                  <a:lnTo>
                    <a:pt x="64008" y="3047"/>
                  </a:lnTo>
                </a:path>
                <a:path w="429895" h="48895">
                  <a:moveTo>
                    <a:pt x="365760" y="3047"/>
                  </a:moveTo>
                  <a:lnTo>
                    <a:pt x="399288" y="3047"/>
                  </a:lnTo>
                </a:path>
                <a:path w="429895" h="48895">
                  <a:moveTo>
                    <a:pt x="368807" y="6095"/>
                  </a:moveTo>
                  <a:lnTo>
                    <a:pt x="402336" y="6095"/>
                  </a:lnTo>
                </a:path>
                <a:path w="429895" h="48895">
                  <a:moveTo>
                    <a:pt x="371855" y="9143"/>
                  </a:moveTo>
                  <a:lnTo>
                    <a:pt x="405384" y="9143"/>
                  </a:lnTo>
                </a:path>
                <a:path w="429895" h="48895">
                  <a:moveTo>
                    <a:pt x="21336" y="12191"/>
                  </a:moveTo>
                  <a:lnTo>
                    <a:pt x="54864" y="12191"/>
                  </a:lnTo>
                </a:path>
                <a:path w="429895" h="48895">
                  <a:moveTo>
                    <a:pt x="374903" y="12191"/>
                  </a:moveTo>
                  <a:lnTo>
                    <a:pt x="408432" y="12191"/>
                  </a:lnTo>
                </a:path>
                <a:path w="429895" h="48895">
                  <a:moveTo>
                    <a:pt x="18287" y="15239"/>
                  </a:moveTo>
                  <a:lnTo>
                    <a:pt x="51816" y="15239"/>
                  </a:lnTo>
                </a:path>
                <a:path w="429895" h="48895">
                  <a:moveTo>
                    <a:pt x="12191" y="24383"/>
                  </a:moveTo>
                  <a:lnTo>
                    <a:pt x="45720" y="24383"/>
                  </a:lnTo>
                </a:path>
                <a:path w="429895" h="48895">
                  <a:moveTo>
                    <a:pt x="381000" y="24383"/>
                  </a:moveTo>
                  <a:lnTo>
                    <a:pt x="417576" y="24383"/>
                  </a:lnTo>
                </a:path>
                <a:path w="429895" h="48895">
                  <a:moveTo>
                    <a:pt x="390143" y="30479"/>
                  </a:moveTo>
                  <a:lnTo>
                    <a:pt x="420624" y="30479"/>
                  </a:lnTo>
                </a:path>
                <a:path w="429895" h="48895">
                  <a:moveTo>
                    <a:pt x="6096" y="33527"/>
                  </a:moveTo>
                  <a:lnTo>
                    <a:pt x="36576" y="33527"/>
                  </a:lnTo>
                </a:path>
                <a:path w="429895" h="48895">
                  <a:moveTo>
                    <a:pt x="3048" y="36575"/>
                  </a:moveTo>
                  <a:lnTo>
                    <a:pt x="33528" y="36575"/>
                  </a:lnTo>
                </a:path>
                <a:path w="429895" h="48895">
                  <a:moveTo>
                    <a:pt x="393191" y="36575"/>
                  </a:moveTo>
                  <a:lnTo>
                    <a:pt x="423672" y="36575"/>
                  </a:lnTo>
                </a:path>
                <a:path w="429895" h="48895">
                  <a:moveTo>
                    <a:pt x="396239" y="39624"/>
                  </a:moveTo>
                  <a:lnTo>
                    <a:pt x="426720" y="39624"/>
                  </a:lnTo>
                </a:path>
                <a:path w="429895" h="48895">
                  <a:moveTo>
                    <a:pt x="0" y="42671"/>
                  </a:moveTo>
                  <a:lnTo>
                    <a:pt x="30480" y="42671"/>
                  </a:lnTo>
                </a:path>
                <a:path w="429895" h="48895">
                  <a:moveTo>
                    <a:pt x="399288" y="45719"/>
                  </a:moveTo>
                  <a:lnTo>
                    <a:pt x="429768" y="45719"/>
                  </a:lnTo>
                </a:path>
                <a:path w="429895" h="48895">
                  <a:moveTo>
                    <a:pt x="399288" y="48767"/>
                  </a:moveTo>
                  <a:lnTo>
                    <a:pt x="429768" y="48767"/>
                  </a:lnTo>
                </a:path>
              </a:pathLst>
            </a:custGeom>
            <a:ln w="3175">
              <a:solidFill>
                <a:srgbClr val="84AF41"/>
              </a:solidFill>
            </a:ln>
          </p:spPr>
          <p:txBody>
            <a:bodyPr wrap="square" lIns="0" tIns="0" rIns="0" bIns="0" rtlCol="0"/>
            <a:lstStyle/>
            <a:p>
              <a:endParaRPr/>
            </a:p>
          </p:txBody>
        </p:sp>
        <p:pic>
          <p:nvPicPr>
            <p:cNvPr id="251" name="object 251"/>
            <p:cNvPicPr/>
            <p:nvPr/>
          </p:nvPicPr>
          <p:blipFill>
            <a:blip r:embed="rId62" cstate="print"/>
            <a:stretch>
              <a:fillRect/>
            </a:stretch>
          </p:blipFill>
          <p:spPr>
            <a:xfrm>
              <a:off x="4545969" y="6486143"/>
              <a:ext cx="103632" cy="6095"/>
            </a:xfrm>
            <a:prstGeom prst="rect">
              <a:avLst/>
            </a:prstGeom>
          </p:spPr>
        </p:pic>
        <p:sp>
          <p:nvSpPr>
            <p:cNvPr id="252" name="object 252"/>
            <p:cNvSpPr/>
            <p:nvPr/>
          </p:nvSpPr>
          <p:spPr>
            <a:xfrm>
              <a:off x="4369186" y="6490715"/>
              <a:ext cx="439420" cy="6350"/>
            </a:xfrm>
            <a:custGeom>
              <a:avLst/>
              <a:gdLst/>
              <a:ahLst/>
              <a:cxnLst/>
              <a:rect l="l" t="t" r="r" b="b"/>
              <a:pathLst>
                <a:path w="439420" h="6350">
                  <a:moveTo>
                    <a:pt x="3048" y="0"/>
                  </a:moveTo>
                  <a:lnTo>
                    <a:pt x="33528" y="0"/>
                  </a:lnTo>
                </a:path>
                <a:path w="439420" h="6350">
                  <a:moveTo>
                    <a:pt x="408432" y="3048"/>
                  </a:moveTo>
                  <a:lnTo>
                    <a:pt x="438912" y="3048"/>
                  </a:lnTo>
                </a:path>
                <a:path w="439420" h="6350">
                  <a:moveTo>
                    <a:pt x="0" y="6096"/>
                  </a:moveTo>
                  <a:lnTo>
                    <a:pt x="30480" y="6096"/>
                  </a:lnTo>
                </a:path>
              </a:pathLst>
            </a:custGeom>
            <a:ln w="3175">
              <a:solidFill>
                <a:srgbClr val="84AF41"/>
              </a:solidFill>
            </a:ln>
          </p:spPr>
          <p:txBody>
            <a:bodyPr wrap="square" lIns="0" tIns="0" rIns="0" bIns="0" rtlCol="0"/>
            <a:lstStyle/>
            <a:p>
              <a:endParaRPr/>
            </a:p>
          </p:txBody>
        </p:sp>
        <p:pic>
          <p:nvPicPr>
            <p:cNvPr id="253" name="object 253"/>
            <p:cNvPicPr/>
            <p:nvPr/>
          </p:nvPicPr>
          <p:blipFill>
            <a:blip r:embed="rId63" cstate="print"/>
            <a:stretch>
              <a:fillRect/>
            </a:stretch>
          </p:blipFill>
          <p:spPr>
            <a:xfrm>
              <a:off x="4527682" y="6489191"/>
              <a:ext cx="124968" cy="12191"/>
            </a:xfrm>
            <a:prstGeom prst="rect">
              <a:avLst/>
            </a:prstGeom>
          </p:spPr>
        </p:pic>
        <p:sp>
          <p:nvSpPr>
            <p:cNvPr id="254" name="object 254"/>
            <p:cNvSpPr/>
            <p:nvPr/>
          </p:nvSpPr>
          <p:spPr>
            <a:xfrm>
              <a:off x="4366138" y="6496811"/>
              <a:ext cx="445134" cy="9525"/>
            </a:xfrm>
            <a:custGeom>
              <a:avLst/>
              <a:gdLst/>
              <a:ahLst/>
              <a:cxnLst/>
              <a:rect l="l" t="t" r="r" b="b"/>
              <a:pathLst>
                <a:path w="445135" h="9525">
                  <a:moveTo>
                    <a:pt x="414528" y="0"/>
                  </a:moveTo>
                  <a:lnTo>
                    <a:pt x="441960" y="0"/>
                  </a:lnTo>
                </a:path>
                <a:path w="445135" h="9525">
                  <a:moveTo>
                    <a:pt x="3048" y="3047"/>
                  </a:moveTo>
                  <a:lnTo>
                    <a:pt x="30480" y="3047"/>
                  </a:lnTo>
                </a:path>
                <a:path w="445135" h="9525">
                  <a:moveTo>
                    <a:pt x="414528" y="3047"/>
                  </a:moveTo>
                  <a:lnTo>
                    <a:pt x="445008" y="3047"/>
                  </a:lnTo>
                </a:path>
                <a:path w="445135" h="9525">
                  <a:moveTo>
                    <a:pt x="0" y="6095"/>
                  </a:moveTo>
                  <a:lnTo>
                    <a:pt x="30480" y="6095"/>
                  </a:lnTo>
                </a:path>
                <a:path w="445135" h="9525">
                  <a:moveTo>
                    <a:pt x="417575" y="6095"/>
                  </a:moveTo>
                  <a:lnTo>
                    <a:pt x="445008" y="6095"/>
                  </a:lnTo>
                </a:path>
                <a:path w="445135" h="9525">
                  <a:moveTo>
                    <a:pt x="0" y="9143"/>
                  </a:moveTo>
                  <a:lnTo>
                    <a:pt x="27432" y="9143"/>
                  </a:lnTo>
                </a:path>
              </a:pathLst>
            </a:custGeom>
            <a:ln w="3175">
              <a:solidFill>
                <a:srgbClr val="84AF41"/>
              </a:solidFill>
            </a:ln>
          </p:spPr>
          <p:txBody>
            <a:bodyPr wrap="square" lIns="0" tIns="0" rIns="0" bIns="0" rtlCol="0"/>
            <a:lstStyle/>
            <a:p>
              <a:endParaRPr/>
            </a:p>
          </p:txBody>
        </p:sp>
        <p:pic>
          <p:nvPicPr>
            <p:cNvPr id="255" name="object 255"/>
            <p:cNvPicPr/>
            <p:nvPr/>
          </p:nvPicPr>
          <p:blipFill>
            <a:blip r:embed="rId64" cstate="print"/>
            <a:stretch>
              <a:fillRect/>
            </a:stretch>
          </p:blipFill>
          <p:spPr>
            <a:xfrm>
              <a:off x="4500250" y="6498335"/>
              <a:ext cx="173735" cy="15239"/>
            </a:xfrm>
            <a:prstGeom prst="rect">
              <a:avLst/>
            </a:prstGeom>
          </p:spPr>
        </p:pic>
        <p:sp>
          <p:nvSpPr>
            <p:cNvPr id="256" name="object 256"/>
            <p:cNvSpPr/>
            <p:nvPr/>
          </p:nvSpPr>
          <p:spPr>
            <a:xfrm>
              <a:off x="4360042" y="6509003"/>
              <a:ext cx="454659" cy="9525"/>
            </a:xfrm>
            <a:custGeom>
              <a:avLst/>
              <a:gdLst/>
              <a:ahLst/>
              <a:cxnLst/>
              <a:rect l="l" t="t" r="r" b="b"/>
              <a:pathLst>
                <a:path w="454660" h="9525">
                  <a:moveTo>
                    <a:pt x="426719" y="0"/>
                  </a:moveTo>
                  <a:lnTo>
                    <a:pt x="454152" y="0"/>
                  </a:lnTo>
                </a:path>
                <a:path w="454660" h="9525">
                  <a:moveTo>
                    <a:pt x="0" y="9144"/>
                  </a:moveTo>
                  <a:lnTo>
                    <a:pt x="27432" y="9144"/>
                  </a:lnTo>
                </a:path>
              </a:pathLst>
            </a:custGeom>
            <a:ln w="3175">
              <a:solidFill>
                <a:srgbClr val="84AF41"/>
              </a:solidFill>
            </a:ln>
          </p:spPr>
          <p:txBody>
            <a:bodyPr wrap="square" lIns="0" tIns="0" rIns="0" bIns="0" rtlCol="0"/>
            <a:lstStyle/>
            <a:p>
              <a:endParaRPr/>
            </a:p>
          </p:txBody>
        </p:sp>
        <p:pic>
          <p:nvPicPr>
            <p:cNvPr id="257" name="object 257"/>
            <p:cNvPicPr/>
            <p:nvPr/>
          </p:nvPicPr>
          <p:blipFill>
            <a:blip r:embed="rId65" cstate="print"/>
            <a:stretch>
              <a:fillRect/>
            </a:stretch>
          </p:blipFill>
          <p:spPr>
            <a:xfrm>
              <a:off x="4500250" y="6510527"/>
              <a:ext cx="179832" cy="12191"/>
            </a:xfrm>
            <a:prstGeom prst="rect">
              <a:avLst/>
            </a:prstGeom>
          </p:spPr>
        </p:pic>
        <p:sp>
          <p:nvSpPr>
            <p:cNvPr id="258" name="object 258"/>
            <p:cNvSpPr/>
            <p:nvPr/>
          </p:nvSpPr>
          <p:spPr>
            <a:xfrm>
              <a:off x="4356994" y="6521195"/>
              <a:ext cx="323215" cy="0"/>
            </a:xfrm>
            <a:custGeom>
              <a:avLst/>
              <a:gdLst/>
              <a:ahLst/>
              <a:cxnLst/>
              <a:rect l="l" t="t" r="r" b="b"/>
              <a:pathLst>
                <a:path w="323214">
                  <a:moveTo>
                    <a:pt x="0" y="0"/>
                  </a:moveTo>
                  <a:lnTo>
                    <a:pt x="30480" y="0"/>
                  </a:lnTo>
                </a:path>
                <a:path w="323214">
                  <a:moveTo>
                    <a:pt x="292607" y="0"/>
                  </a:moveTo>
                  <a:lnTo>
                    <a:pt x="323088" y="0"/>
                  </a:lnTo>
                </a:path>
              </a:pathLst>
            </a:custGeom>
            <a:ln w="3175">
              <a:solidFill>
                <a:srgbClr val="84AF41"/>
              </a:solidFill>
            </a:ln>
          </p:spPr>
          <p:txBody>
            <a:bodyPr wrap="square" lIns="0" tIns="0" rIns="0" bIns="0" rtlCol="0"/>
            <a:lstStyle/>
            <a:p>
              <a:endParaRPr/>
            </a:p>
          </p:txBody>
        </p:sp>
        <p:pic>
          <p:nvPicPr>
            <p:cNvPr id="259" name="object 259"/>
            <p:cNvPicPr/>
            <p:nvPr/>
          </p:nvPicPr>
          <p:blipFill>
            <a:blip r:embed="rId66" cstate="print"/>
            <a:stretch>
              <a:fillRect/>
            </a:stretch>
          </p:blipFill>
          <p:spPr>
            <a:xfrm>
              <a:off x="4728850" y="6489191"/>
              <a:ext cx="97536" cy="76199"/>
            </a:xfrm>
            <a:prstGeom prst="rect">
              <a:avLst/>
            </a:prstGeom>
          </p:spPr>
        </p:pic>
        <p:sp>
          <p:nvSpPr>
            <p:cNvPr id="260" name="object 260"/>
            <p:cNvSpPr/>
            <p:nvPr/>
          </p:nvSpPr>
          <p:spPr>
            <a:xfrm>
              <a:off x="4353946" y="6521195"/>
              <a:ext cx="469900" cy="12700"/>
            </a:xfrm>
            <a:custGeom>
              <a:avLst/>
              <a:gdLst/>
              <a:ahLst/>
              <a:cxnLst/>
              <a:rect l="l" t="t" r="r" b="b"/>
              <a:pathLst>
                <a:path w="469900" h="12700">
                  <a:moveTo>
                    <a:pt x="438912" y="0"/>
                  </a:moveTo>
                  <a:lnTo>
                    <a:pt x="466344" y="0"/>
                  </a:lnTo>
                </a:path>
                <a:path w="469900" h="12700">
                  <a:moveTo>
                    <a:pt x="3048" y="3048"/>
                  </a:moveTo>
                  <a:lnTo>
                    <a:pt x="30480" y="3048"/>
                  </a:lnTo>
                </a:path>
                <a:path w="469900" h="12700">
                  <a:moveTo>
                    <a:pt x="3048" y="6095"/>
                  </a:moveTo>
                  <a:lnTo>
                    <a:pt x="30480" y="6095"/>
                  </a:lnTo>
                </a:path>
                <a:path w="469900" h="12700">
                  <a:moveTo>
                    <a:pt x="441960" y="9143"/>
                  </a:moveTo>
                  <a:lnTo>
                    <a:pt x="469392" y="9143"/>
                  </a:lnTo>
                </a:path>
                <a:path w="469900" h="12700">
                  <a:moveTo>
                    <a:pt x="0" y="12191"/>
                  </a:moveTo>
                  <a:lnTo>
                    <a:pt x="27432" y="12191"/>
                  </a:lnTo>
                </a:path>
                <a:path w="469900" h="12700">
                  <a:moveTo>
                    <a:pt x="441960" y="12191"/>
                  </a:moveTo>
                  <a:lnTo>
                    <a:pt x="469392" y="12191"/>
                  </a:lnTo>
                </a:path>
              </a:pathLst>
            </a:custGeom>
            <a:ln w="3175">
              <a:solidFill>
                <a:srgbClr val="84AF41"/>
              </a:solidFill>
            </a:ln>
          </p:spPr>
          <p:txBody>
            <a:bodyPr wrap="square" lIns="0" tIns="0" rIns="0" bIns="0" rtlCol="0"/>
            <a:lstStyle/>
            <a:p>
              <a:endParaRPr/>
            </a:p>
          </p:txBody>
        </p:sp>
        <p:pic>
          <p:nvPicPr>
            <p:cNvPr id="261" name="object 261"/>
            <p:cNvPicPr/>
            <p:nvPr/>
          </p:nvPicPr>
          <p:blipFill>
            <a:blip r:embed="rId67" cstate="print"/>
            <a:stretch>
              <a:fillRect/>
            </a:stretch>
          </p:blipFill>
          <p:spPr>
            <a:xfrm>
              <a:off x="4350897" y="6486143"/>
              <a:ext cx="329183" cy="70103"/>
            </a:xfrm>
            <a:prstGeom prst="rect">
              <a:avLst/>
            </a:prstGeom>
          </p:spPr>
        </p:pic>
        <p:sp>
          <p:nvSpPr>
            <p:cNvPr id="262" name="object 262"/>
            <p:cNvSpPr/>
            <p:nvPr/>
          </p:nvSpPr>
          <p:spPr>
            <a:xfrm>
              <a:off x="4350897" y="6536435"/>
              <a:ext cx="478790" cy="24765"/>
            </a:xfrm>
            <a:custGeom>
              <a:avLst/>
              <a:gdLst/>
              <a:ahLst/>
              <a:cxnLst/>
              <a:rect l="l" t="t" r="r" b="b"/>
              <a:pathLst>
                <a:path w="478789" h="24765">
                  <a:moveTo>
                    <a:pt x="3048" y="0"/>
                  </a:moveTo>
                  <a:lnTo>
                    <a:pt x="30480" y="0"/>
                  </a:lnTo>
                </a:path>
                <a:path w="478789" h="24765">
                  <a:moveTo>
                    <a:pt x="3048" y="3048"/>
                  </a:moveTo>
                  <a:lnTo>
                    <a:pt x="30480" y="3048"/>
                  </a:lnTo>
                </a:path>
                <a:path w="478789" h="24765">
                  <a:moveTo>
                    <a:pt x="448056" y="3048"/>
                  </a:moveTo>
                  <a:lnTo>
                    <a:pt x="475488" y="3048"/>
                  </a:lnTo>
                </a:path>
                <a:path w="478789" h="24765">
                  <a:moveTo>
                    <a:pt x="3048" y="6096"/>
                  </a:moveTo>
                  <a:lnTo>
                    <a:pt x="30480" y="6096"/>
                  </a:lnTo>
                </a:path>
                <a:path w="478789" h="24765">
                  <a:moveTo>
                    <a:pt x="448056" y="6096"/>
                  </a:moveTo>
                  <a:lnTo>
                    <a:pt x="475488" y="6096"/>
                  </a:lnTo>
                </a:path>
                <a:path w="478789" h="24765">
                  <a:moveTo>
                    <a:pt x="448056" y="9144"/>
                  </a:moveTo>
                  <a:lnTo>
                    <a:pt x="475488" y="9144"/>
                  </a:lnTo>
                </a:path>
                <a:path w="478789" h="24765">
                  <a:moveTo>
                    <a:pt x="0" y="12192"/>
                  </a:moveTo>
                  <a:lnTo>
                    <a:pt x="27432" y="12192"/>
                  </a:lnTo>
                </a:path>
                <a:path w="478789" h="24765">
                  <a:moveTo>
                    <a:pt x="448056" y="12192"/>
                  </a:moveTo>
                  <a:lnTo>
                    <a:pt x="475488" y="12192"/>
                  </a:lnTo>
                </a:path>
                <a:path w="478789" h="24765">
                  <a:moveTo>
                    <a:pt x="0" y="15240"/>
                  </a:moveTo>
                  <a:lnTo>
                    <a:pt x="27432" y="15240"/>
                  </a:lnTo>
                </a:path>
                <a:path w="478789" h="24765">
                  <a:moveTo>
                    <a:pt x="0" y="18288"/>
                  </a:moveTo>
                  <a:lnTo>
                    <a:pt x="27432" y="18288"/>
                  </a:lnTo>
                </a:path>
                <a:path w="478789" h="24765">
                  <a:moveTo>
                    <a:pt x="323088" y="18288"/>
                  </a:moveTo>
                  <a:lnTo>
                    <a:pt x="384048" y="18288"/>
                  </a:lnTo>
                </a:path>
                <a:path w="478789" h="24765">
                  <a:moveTo>
                    <a:pt x="451103" y="18288"/>
                  </a:moveTo>
                  <a:lnTo>
                    <a:pt x="478536" y="18288"/>
                  </a:lnTo>
                </a:path>
                <a:path w="478789" h="24765">
                  <a:moveTo>
                    <a:pt x="0" y="21336"/>
                  </a:moveTo>
                  <a:lnTo>
                    <a:pt x="27432" y="21336"/>
                  </a:lnTo>
                </a:path>
                <a:path w="478789" h="24765">
                  <a:moveTo>
                    <a:pt x="85344" y="21336"/>
                  </a:moveTo>
                  <a:lnTo>
                    <a:pt x="155447" y="21336"/>
                  </a:lnTo>
                </a:path>
                <a:path w="478789" h="24765">
                  <a:moveTo>
                    <a:pt x="320039" y="21336"/>
                  </a:moveTo>
                  <a:lnTo>
                    <a:pt x="390143" y="21336"/>
                  </a:lnTo>
                </a:path>
                <a:path w="478789" h="24765">
                  <a:moveTo>
                    <a:pt x="451103" y="21336"/>
                  </a:moveTo>
                  <a:lnTo>
                    <a:pt x="478536" y="21336"/>
                  </a:lnTo>
                </a:path>
                <a:path w="478789" h="24765">
                  <a:moveTo>
                    <a:pt x="451103" y="24384"/>
                  </a:moveTo>
                  <a:lnTo>
                    <a:pt x="478536" y="24384"/>
                  </a:lnTo>
                </a:path>
              </a:pathLst>
            </a:custGeom>
            <a:ln w="3175">
              <a:solidFill>
                <a:srgbClr val="84AF41"/>
              </a:solidFill>
            </a:ln>
          </p:spPr>
          <p:txBody>
            <a:bodyPr wrap="square" lIns="0" tIns="0" rIns="0" bIns="0" rtlCol="0"/>
            <a:lstStyle/>
            <a:p>
              <a:endParaRPr/>
            </a:p>
          </p:txBody>
        </p:sp>
        <p:pic>
          <p:nvPicPr>
            <p:cNvPr id="263" name="object 263"/>
            <p:cNvPicPr/>
            <p:nvPr/>
          </p:nvPicPr>
          <p:blipFill>
            <a:blip r:embed="rId68" cstate="print"/>
            <a:stretch>
              <a:fillRect/>
            </a:stretch>
          </p:blipFill>
          <p:spPr>
            <a:xfrm>
              <a:off x="4427097" y="6556247"/>
              <a:ext cx="316992" cy="15239"/>
            </a:xfrm>
            <a:prstGeom prst="rect">
              <a:avLst/>
            </a:prstGeom>
          </p:spPr>
        </p:pic>
        <p:sp>
          <p:nvSpPr>
            <p:cNvPr id="264" name="object 264"/>
            <p:cNvSpPr/>
            <p:nvPr/>
          </p:nvSpPr>
          <p:spPr>
            <a:xfrm>
              <a:off x="4347850" y="6563867"/>
              <a:ext cx="481965" cy="9525"/>
            </a:xfrm>
            <a:custGeom>
              <a:avLst/>
              <a:gdLst/>
              <a:ahLst/>
              <a:cxnLst/>
              <a:rect l="l" t="t" r="r" b="b"/>
              <a:pathLst>
                <a:path w="481964" h="9525">
                  <a:moveTo>
                    <a:pt x="454151" y="0"/>
                  </a:moveTo>
                  <a:lnTo>
                    <a:pt x="481584" y="0"/>
                  </a:lnTo>
                </a:path>
                <a:path w="481964" h="9525">
                  <a:moveTo>
                    <a:pt x="454151" y="3047"/>
                  </a:moveTo>
                  <a:lnTo>
                    <a:pt x="481584" y="3047"/>
                  </a:lnTo>
                </a:path>
                <a:path w="481964" h="9525">
                  <a:moveTo>
                    <a:pt x="0" y="6095"/>
                  </a:moveTo>
                  <a:lnTo>
                    <a:pt x="27432" y="6095"/>
                  </a:lnTo>
                </a:path>
                <a:path w="481964" h="9525">
                  <a:moveTo>
                    <a:pt x="173736" y="6095"/>
                  </a:moveTo>
                  <a:lnTo>
                    <a:pt x="192024" y="6095"/>
                  </a:lnTo>
                </a:path>
                <a:path w="481964" h="9525">
                  <a:moveTo>
                    <a:pt x="454151" y="6095"/>
                  </a:moveTo>
                  <a:lnTo>
                    <a:pt x="481584" y="6095"/>
                  </a:lnTo>
                </a:path>
                <a:path w="481964" h="9525">
                  <a:moveTo>
                    <a:pt x="0" y="9143"/>
                  </a:moveTo>
                  <a:lnTo>
                    <a:pt x="27432" y="9143"/>
                  </a:lnTo>
                </a:path>
                <a:path w="481964" h="9525">
                  <a:moveTo>
                    <a:pt x="100584" y="9143"/>
                  </a:moveTo>
                  <a:lnTo>
                    <a:pt x="146303" y="9143"/>
                  </a:lnTo>
                </a:path>
              </a:pathLst>
            </a:custGeom>
            <a:ln w="3175">
              <a:solidFill>
                <a:srgbClr val="84AF41"/>
              </a:solidFill>
            </a:ln>
          </p:spPr>
          <p:txBody>
            <a:bodyPr wrap="square" lIns="0" tIns="0" rIns="0" bIns="0" rtlCol="0"/>
            <a:lstStyle/>
            <a:p>
              <a:endParaRPr/>
            </a:p>
          </p:txBody>
        </p:sp>
        <p:pic>
          <p:nvPicPr>
            <p:cNvPr id="265" name="object 265"/>
            <p:cNvPicPr/>
            <p:nvPr/>
          </p:nvPicPr>
          <p:blipFill>
            <a:blip r:embed="rId69" cstate="print"/>
            <a:stretch>
              <a:fillRect/>
            </a:stretch>
          </p:blipFill>
          <p:spPr>
            <a:xfrm>
              <a:off x="4521586" y="6565391"/>
              <a:ext cx="243840" cy="12191"/>
            </a:xfrm>
            <a:prstGeom prst="rect">
              <a:avLst/>
            </a:prstGeom>
          </p:spPr>
        </p:pic>
        <p:sp>
          <p:nvSpPr>
            <p:cNvPr id="266" name="object 266"/>
            <p:cNvSpPr/>
            <p:nvPr/>
          </p:nvSpPr>
          <p:spPr>
            <a:xfrm>
              <a:off x="4680082" y="6573011"/>
              <a:ext cx="149860" cy="3175"/>
            </a:xfrm>
            <a:custGeom>
              <a:avLst/>
              <a:gdLst/>
              <a:ahLst/>
              <a:cxnLst/>
              <a:rect l="l" t="t" r="r" b="b"/>
              <a:pathLst>
                <a:path w="149860" h="3175">
                  <a:moveTo>
                    <a:pt x="0" y="0"/>
                  </a:moveTo>
                  <a:lnTo>
                    <a:pt x="48767" y="0"/>
                  </a:lnTo>
                </a:path>
                <a:path w="149860" h="3175">
                  <a:moveTo>
                    <a:pt x="121919" y="0"/>
                  </a:moveTo>
                  <a:lnTo>
                    <a:pt x="149352" y="0"/>
                  </a:lnTo>
                </a:path>
                <a:path w="149860" h="3175">
                  <a:moveTo>
                    <a:pt x="60960" y="3048"/>
                  </a:moveTo>
                  <a:lnTo>
                    <a:pt x="85343" y="3048"/>
                  </a:lnTo>
                </a:path>
              </a:pathLst>
            </a:custGeom>
            <a:ln w="3175">
              <a:solidFill>
                <a:srgbClr val="84AF41"/>
              </a:solidFill>
            </a:ln>
          </p:spPr>
          <p:txBody>
            <a:bodyPr wrap="square" lIns="0" tIns="0" rIns="0" bIns="0" rtlCol="0"/>
            <a:lstStyle/>
            <a:p>
              <a:endParaRPr/>
            </a:p>
          </p:txBody>
        </p:sp>
        <p:pic>
          <p:nvPicPr>
            <p:cNvPr id="267" name="object 267"/>
            <p:cNvPicPr/>
            <p:nvPr/>
          </p:nvPicPr>
          <p:blipFill>
            <a:blip r:embed="rId70" cstate="print"/>
            <a:stretch>
              <a:fillRect/>
            </a:stretch>
          </p:blipFill>
          <p:spPr>
            <a:xfrm>
              <a:off x="4347850" y="6559295"/>
              <a:ext cx="192024" cy="33527"/>
            </a:xfrm>
            <a:prstGeom prst="rect">
              <a:avLst/>
            </a:prstGeom>
          </p:spPr>
        </p:pic>
        <p:sp>
          <p:nvSpPr>
            <p:cNvPr id="268" name="object 268"/>
            <p:cNvSpPr/>
            <p:nvPr/>
          </p:nvSpPr>
          <p:spPr>
            <a:xfrm>
              <a:off x="4347850" y="6582155"/>
              <a:ext cx="82550" cy="0"/>
            </a:xfrm>
            <a:custGeom>
              <a:avLst/>
              <a:gdLst/>
              <a:ahLst/>
              <a:cxnLst/>
              <a:rect l="l" t="t" r="r" b="b"/>
              <a:pathLst>
                <a:path w="82550">
                  <a:moveTo>
                    <a:pt x="0" y="0"/>
                  </a:moveTo>
                  <a:lnTo>
                    <a:pt x="27432" y="0"/>
                  </a:lnTo>
                </a:path>
                <a:path w="82550">
                  <a:moveTo>
                    <a:pt x="64008" y="0"/>
                  </a:moveTo>
                  <a:lnTo>
                    <a:pt x="82296" y="0"/>
                  </a:lnTo>
                </a:path>
              </a:pathLst>
            </a:custGeom>
            <a:ln w="3175">
              <a:solidFill>
                <a:srgbClr val="84AF41"/>
              </a:solidFill>
            </a:ln>
          </p:spPr>
          <p:txBody>
            <a:bodyPr wrap="square" lIns="0" tIns="0" rIns="0" bIns="0" rtlCol="0"/>
            <a:lstStyle/>
            <a:p>
              <a:endParaRPr/>
            </a:p>
          </p:txBody>
        </p:sp>
        <p:pic>
          <p:nvPicPr>
            <p:cNvPr id="269" name="object 269"/>
            <p:cNvPicPr/>
            <p:nvPr/>
          </p:nvPicPr>
          <p:blipFill>
            <a:blip r:embed="rId71" cstate="print"/>
            <a:stretch>
              <a:fillRect/>
            </a:stretch>
          </p:blipFill>
          <p:spPr>
            <a:xfrm>
              <a:off x="4521586" y="6574535"/>
              <a:ext cx="310896" cy="12191"/>
            </a:xfrm>
            <a:prstGeom prst="rect">
              <a:avLst/>
            </a:prstGeom>
          </p:spPr>
        </p:pic>
        <p:sp>
          <p:nvSpPr>
            <p:cNvPr id="270" name="object 270"/>
            <p:cNvSpPr/>
            <p:nvPr/>
          </p:nvSpPr>
          <p:spPr>
            <a:xfrm>
              <a:off x="4347850" y="6582155"/>
              <a:ext cx="485140" cy="9525"/>
            </a:xfrm>
            <a:custGeom>
              <a:avLst/>
              <a:gdLst/>
              <a:ahLst/>
              <a:cxnLst/>
              <a:rect l="l" t="t" r="r" b="b"/>
              <a:pathLst>
                <a:path w="485139" h="9525">
                  <a:moveTo>
                    <a:pt x="399288" y="0"/>
                  </a:moveTo>
                  <a:lnTo>
                    <a:pt x="417576" y="0"/>
                  </a:lnTo>
                </a:path>
                <a:path w="485139" h="9525">
                  <a:moveTo>
                    <a:pt x="0" y="3048"/>
                  </a:moveTo>
                  <a:lnTo>
                    <a:pt x="27432" y="3048"/>
                  </a:lnTo>
                </a:path>
                <a:path w="485139" h="9525">
                  <a:moveTo>
                    <a:pt x="173736" y="3048"/>
                  </a:moveTo>
                  <a:lnTo>
                    <a:pt x="192024" y="3048"/>
                  </a:lnTo>
                </a:path>
                <a:path w="485139" h="9525">
                  <a:moveTo>
                    <a:pt x="457200" y="3048"/>
                  </a:moveTo>
                  <a:lnTo>
                    <a:pt x="484632" y="3048"/>
                  </a:lnTo>
                </a:path>
                <a:path w="485139" h="9525">
                  <a:moveTo>
                    <a:pt x="0" y="6096"/>
                  </a:moveTo>
                  <a:lnTo>
                    <a:pt x="27432" y="6096"/>
                  </a:lnTo>
                </a:path>
                <a:path w="485139" h="9525">
                  <a:moveTo>
                    <a:pt x="173736" y="6096"/>
                  </a:moveTo>
                  <a:lnTo>
                    <a:pt x="192024" y="6096"/>
                  </a:lnTo>
                </a:path>
                <a:path w="485139" h="9525">
                  <a:moveTo>
                    <a:pt x="457200" y="6096"/>
                  </a:moveTo>
                  <a:lnTo>
                    <a:pt x="484632" y="6096"/>
                  </a:lnTo>
                </a:path>
                <a:path w="485139" h="9525">
                  <a:moveTo>
                    <a:pt x="0" y="9144"/>
                  </a:moveTo>
                  <a:lnTo>
                    <a:pt x="27432" y="9144"/>
                  </a:lnTo>
                </a:path>
                <a:path w="485139" h="9525">
                  <a:moveTo>
                    <a:pt x="82296" y="9144"/>
                  </a:moveTo>
                  <a:lnTo>
                    <a:pt x="158496" y="9144"/>
                  </a:lnTo>
                </a:path>
              </a:pathLst>
            </a:custGeom>
            <a:ln w="3175">
              <a:solidFill>
                <a:srgbClr val="84AF41"/>
              </a:solidFill>
            </a:ln>
          </p:spPr>
          <p:txBody>
            <a:bodyPr wrap="square" lIns="0" tIns="0" rIns="0" bIns="0" rtlCol="0"/>
            <a:lstStyle/>
            <a:p>
              <a:endParaRPr/>
            </a:p>
          </p:txBody>
        </p:sp>
        <p:pic>
          <p:nvPicPr>
            <p:cNvPr id="271" name="object 271"/>
            <p:cNvPicPr/>
            <p:nvPr/>
          </p:nvPicPr>
          <p:blipFill>
            <a:blip r:embed="rId72" cstate="print"/>
            <a:stretch>
              <a:fillRect/>
            </a:stretch>
          </p:blipFill>
          <p:spPr>
            <a:xfrm>
              <a:off x="4521586" y="6586727"/>
              <a:ext cx="249936" cy="12191"/>
            </a:xfrm>
            <a:prstGeom prst="rect">
              <a:avLst/>
            </a:prstGeom>
          </p:spPr>
        </p:pic>
        <p:pic>
          <p:nvPicPr>
            <p:cNvPr id="272" name="object 272"/>
            <p:cNvPicPr/>
            <p:nvPr/>
          </p:nvPicPr>
          <p:blipFill>
            <a:blip r:embed="rId73" cstate="print"/>
            <a:stretch>
              <a:fillRect/>
            </a:stretch>
          </p:blipFill>
          <p:spPr>
            <a:xfrm>
              <a:off x="4573402" y="6589775"/>
              <a:ext cx="259080" cy="12191"/>
            </a:xfrm>
            <a:prstGeom prst="rect">
              <a:avLst/>
            </a:prstGeom>
          </p:spPr>
        </p:pic>
        <p:sp>
          <p:nvSpPr>
            <p:cNvPr id="273" name="object 273"/>
            <p:cNvSpPr/>
            <p:nvPr/>
          </p:nvSpPr>
          <p:spPr>
            <a:xfrm>
              <a:off x="4759330" y="6600443"/>
              <a:ext cx="73660" cy="0"/>
            </a:xfrm>
            <a:custGeom>
              <a:avLst/>
              <a:gdLst/>
              <a:ahLst/>
              <a:cxnLst/>
              <a:rect l="l" t="t" r="r" b="b"/>
              <a:pathLst>
                <a:path w="73660">
                  <a:moveTo>
                    <a:pt x="0" y="0"/>
                  </a:moveTo>
                  <a:lnTo>
                    <a:pt x="15240" y="0"/>
                  </a:lnTo>
                </a:path>
                <a:path w="73660">
                  <a:moveTo>
                    <a:pt x="45719" y="0"/>
                  </a:moveTo>
                  <a:lnTo>
                    <a:pt x="73152" y="0"/>
                  </a:lnTo>
                </a:path>
              </a:pathLst>
            </a:custGeom>
            <a:ln w="3175">
              <a:solidFill>
                <a:srgbClr val="84AF41"/>
              </a:solidFill>
            </a:ln>
          </p:spPr>
          <p:txBody>
            <a:bodyPr wrap="square" lIns="0" tIns="0" rIns="0" bIns="0" rtlCol="0"/>
            <a:lstStyle/>
            <a:p>
              <a:endParaRPr/>
            </a:p>
          </p:txBody>
        </p:sp>
        <p:pic>
          <p:nvPicPr>
            <p:cNvPr id="274" name="object 274"/>
            <p:cNvPicPr/>
            <p:nvPr/>
          </p:nvPicPr>
          <p:blipFill>
            <a:blip r:embed="rId74" cstate="print"/>
            <a:stretch>
              <a:fillRect/>
            </a:stretch>
          </p:blipFill>
          <p:spPr>
            <a:xfrm>
              <a:off x="4347850" y="6592823"/>
              <a:ext cx="192024" cy="18287"/>
            </a:xfrm>
            <a:prstGeom prst="rect">
              <a:avLst/>
            </a:prstGeom>
          </p:spPr>
        </p:pic>
        <p:sp>
          <p:nvSpPr>
            <p:cNvPr id="275" name="object 275"/>
            <p:cNvSpPr/>
            <p:nvPr/>
          </p:nvSpPr>
          <p:spPr>
            <a:xfrm>
              <a:off x="4347850" y="6603491"/>
              <a:ext cx="485140" cy="3175"/>
            </a:xfrm>
            <a:custGeom>
              <a:avLst/>
              <a:gdLst/>
              <a:ahLst/>
              <a:cxnLst/>
              <a:rect l="l" t="t" r="r" b="b"/>
              <a:pathLst>
                <a:path w="485139" h="3175">
                  <a:moveTo>
                    <a:pt x="0" y="0"/>
                  </a:moveTo>
                  <a:lnTo>
                    <a:pt x="27432" y="0"/>
                  </a:lnTo>
                </a:path>
                <a:path w="485139" h="3175">
                  <a:moveTo>
                    <a:pt x="54863" y="0"/>
                  </a:moveTo>
                  <a:lnTo>
                    <a:pt x="64008" y="0"/>
                  </a:lnTo>
                </a:path>
                <a:path w="485139" h="3175">
                  <a:moveTo>
                    <a:pt x="76200" y="0"/>
                  </a:moveTo>
                  <a:lnTo>
                    <a:pt x="128015" y="0"/>
                  </a:lnTo>
                </a:path>
                <a:path w="485139" h="3175">
                  <a:moveTo>
                    <a:pt x="152400" y="0"/>
                  </a:moveTo>
                  <a:lnTo>
                    <a:pt x="161544" y="0"/>
                  </a:lnTo>
                </a:path>
                <a:path w="485139" h="3175">
                  <a:moveTo>
                    <a:pt x="173736" y="0"/>
                  </a:moveTo>
                  <a:lnTo>
                    <a:pt x="192024" y="0"/>
                  </a:lnTo>
                </a:path>
                <a:path w="485139" h="3175">
                  <a:moveTo>
                    <a:pt x="320039" y="0"/>
                  </a:moveTo>
                  <a:lnTo>
                    <a:pt x="329184" y="0"/>
                  </a:lnTo>
                </a:path>
                <a:path w="485139" h="3175">
                  <a:moveTo>
                    <a:pt x="353568" y="0"/>
                  </a:moveTo>
                  <a:lnTo>
                    <a:pt x="405383" y="0"/>
                  </a:lnTo>
                </a:path>
                <a:path w="485139" h="3175">
                  <a:moveTo>
                    <a:pt x="417575" y="0"/>
                  </a:moveTo>
                  <a:lnTo>
                    <a:pt x="426720" y="0"/>
                  </a:lnTo>
                </a:path>
                <a:path w="485139" h="3175">
                  <a:moveTo>
                    <a:pt x="457200" y="0"/>
                  </a:moveTo>
                  <a:lnTo>
                    <a:pt x="484632" y="0"/>
                  </a:lnTo>
                </a:path>
                <a:path w="485139" h="3175">
                  <a:moveTo>
                    <a:pt x="0" y="3048"/>
                  </a:moveTo>
                  <a:lnTo>
                    <a:pt x="27432" y="3048"/>
                  </a:lnTo>
                </a:path>
              </a:pathLst>
            </a:custGeom>
            <a:ln w="3175">
              <a:solidFill>
                <a:srgbClr val="84AF41"/>
              </a:solidFill>
            </a:ln>
          </p:spPr>
          <p:txBody>
            <a:bodyPr wrap="square" lIns="0" tIns="0" rIns="0" bIns="0" rtlCol="0"/>
            <a:lstStyle/>
            <a:p>
              <a:endParaRPr/>
            </a:p>
          </p:txBody>
        </p:sp>
        <p:sp>
          <p:nvSpPr>
            <p:cNvPr id="276" name="object 276"/>
            <p:cNvSpPr/>
            <p:nvPr/>
          </p:nvSpPr>
          <p:spPr>
            <a:xfrm>
              <a:off x="4405761" y="6606539"/>
              <a:ext cx="3175" cy="0"/>
            </a:xfrm>
            <a:custGeom>
              <a:avLst/>
              <a:gdLst/>
              <a:ahLst/>
              <a:cxnLst/>
              <a:rect l="l" t="t" r="r" b="b"/>
              <a:pathLst>
                <a:path w="3175">
                  <a:moveTo>
                    <a:pt x="0" y="0"/>
                  </a:moveTo>
                  <a:lnTo>
                    <a:pt x="3047" y="0"/>
                  </a:lnTo>
                </a:path>
              </a:pathLst>
            </a:custGeom>
            <a:ln w="3175">
              <a:solidFill>
                <a:srgbClr val="ACC97F"/>
              </a:solidFill>
            </a:ln>
          </p:spPr>
          <p:txBody>
            <a:bodyPr wrap="square" lIns="0" tIns="0" rIns="0" bIns="0" rtlCol="0"/>
            <a:lstStyle/>
            <a:p>
              <a:endParaRPr/>
            </a:p>
          </p:txBody>
        </p:sp>
        <p:sp>
          <p:nvSpPr>
            <p:cNvPr id="277" name="object 277"/>
            <p:cNvSpPr/>
            <p:nvPr/>
          </p:nvSpPr>
          <p:spPr>
            <a:xfrm>
              <a:off x="4521586" y="6606539"/>
              <a:ext cx="18415" cy="0"/>
            </a:xfrm>
            <a:custGeom>
              <a:avLst/>
              <a:gdLst/>
              <a:ahLst/>
              <a:cxnLst/>
              <a:rect l="l" t="t" r="r" b="b"/>
              <a:pathLst>
                <a:path w="18414">
                  <a:moveTo>
                    <a:pt x="0" y="0"/>
                  </a:moveTo>
                  <a:lnTo>
                    <a:pt x="18288" y="0"/>
                  </a:lnTo>
                </a:path>
              </a:pathLst>
            </a:custGeom>
            <a:ln w="3175">
              <a:solidFill>
                <a:srgbClr val="84AF41"/>
              </a:solidFill>
            </a:ln>
          </p:spPr>
          <p:txBody>
            <a:bodyPr wrap="square" lIns="0" tIns="0" rIns="0" bIns="0" rtlCol="0"/>
            <a:lstStyle/>
            <a:p>
              <a:endParaRPr/>
            </a:p>
          </p:txBody>
        </p:sp>
        <p:sp>
          <p:nvSpPr>
            <p:cNvPr id="278" name="object 278"/>
            <p:cNvSpPr/>
            <p:nvPr/>
          </p:nvSpPr>
          <p:spPr>
            <a:xfrm>
              <a:off x="4768474" y="6606539"/>
              <a:ext cx="3175" cy="0"/>
            </a:xfrm>
            <a:custGeom>
              <a:avLst/>
              <a:gdLst/>
              <a:ahLst/>
              <a:cxnLst/>
              <a:rect l="l" t="t" r="r" b="b"/>
              <a:pathLst>
                <a:path w="3175">
                  <a:moveTo>
                    <a:pt x="0" y="0"/>
                  </a:moveTo>
                  <a:lnTo>
                    <a:pt x="3047" y="0"/>
                  </a:lnTo>
                </a:path>
              </a:pathLst>
            </a:custGeom>
            <a:ln w="3175">
              <a:solidFill>
                <a:srgbClr val="ACC97F"/>
              </a:solidFill>
            </a:ln>
          </p:spPr>
          <p:txBody>
            <a:bodyPr wrap="square" lIns="0" tIns="0" rIns="0" bIns="0" rtlCol="0"/>
            <a:lstStyle/>
            <a:p>
              <a:endParaRPr/>
            </a:p>
          </p:txBody>
        </p:sp>
        <p:sp>
          <p:nvSpPr>
            <p:cNvPr id="279" name="object 279"/>
            <p:cNvSpPr/>
            <p:nvPr/>
          </p:nvSpPr>
          <p:spPr>
            <a:xfrm>
              <a:off x="4347850" y="6606539"/>
              <a:ext cx="485140" cy="3175"/>
            </a:xfrm>
            <a:custGeom>
              <a:avLst/>
              <a:gdLst/>
              <a:ahLst/>
              <a:cxnLst/>
              <a:rect l="l" t="t" r="r" b="b"/>
              <a:pathLst>
                <a:path w="485139" h="3175">
                  <a:moveTo>
                    <a:pt x="457200" y="0"/>
                  </a:moveTo>
                  <a:lnTo>
                    <a:pt x="484632" y="0"/>
                  </a:lnTo>
                </a:path>
                <a:path w="485139" h="3175">
                  <a:moveTo>
                    <a:pt x="0" y="3048"/>
                  </a:moveTo>
                  <a:lnTo>
                    <a:pt x="27432" y="3048"/>
                  </a:lnTo>
                </a:path>
                <a:path w="485139" h="3175">
                  <a:moveTo>
                    <a:pt x="118872" y="3048"/>
                  </a:moveTo>
                  <a:lnTo>
                    <a:pt x="131063" y="3048"/>
                  </a:lnTo>
                </a:path>
                <a:path w="485139" h="3175">
                  <a:moveTo>
                    <a:pt x="155448" y="3048"/>
                  </a:moveTo>
                  <a:lnTo>
                    <a:pt x="164592" y="3048"/>
                  </a:lnTo>
                </a:path>
                <a:path w="485139" h="3175">
                  <a:moveTo>
                    <a:pt x="173736" y="3048"/>
                  </a:moveTo>
                  <a:lnTo>
                    <a:pt x="192024" y="3048"/>
                  </a:lnTo>
                </a:path>
              </a:pathLst>
            </a:custGeom>
            <a:ln w="3175">
              <a:solidFill>
                <a:srgbClr val="84AF41"/>
              </a:solidFill>
            </a:ln>
          </p:spPr>
          <p:txBody>
            <a:bodyPr wrap="square" lIns="0" tIns="0" rIns="0" bIns="0" rtlCol="0"/>
            <a:lstStyle/>
            <a:p>
              <a:endParaRPr/>
            </a:p>
          </p:txBody>
        </p:sp>
        <p:pic>
          <p:nvPicPr>
            <p:cNvPr id="280" name="object 280"/>
            <p:cNvPicPr/>
            <p:nvPr/>
          </p:nvPicPr>
          <p:blipFill>
            <a:blip r:embed="rId75" cstate="print"/>
            <a:stretch>
              <a:fillRect/>
            </a:stretch>
          </p:blipFill>
          <p:spPr>
            <a:xfrm>
              <a:off x="4427097" y="6601967"/>
              <a:ext cx="326136" cy="15239"/>
            </a:xfrm>
            <a:prstGeom prst="rect">
              <a:avLst/>
            </a:prstGeom>
          </p:spPr>
        </p:pic>
        <p:sp>
          <p:nvSpPr>
            <p:cNvPr id="281" name="object 281"/>
            <p:cNvSpPr/>
            <p:nvPr/>
          </p:nvSpPr>
          <p:spPr>
            <a:xfrm>
              <a:off x="4347850" y="6609587"/>
              <a:ext cx="360045" cy="9525"/>
            </a:xfrm>
            <a:custGeom>
              <a:avLst/>
              <a:gdLst/>
              <a:ahLst/>
              <a:cxnLst/>
              <a:rect l="l" t="t" r="r" b="b"/>
              <a:pathLst>
                <a:path w="360045" h="9525">
                  <a:moveTo>
                    <a:pt x="225551" y="0"/>
                  </a:moveTo>
                  <a:lnTo>
                    <a:pt x="301751" y="0"/>
                  </a:lnTo>
                </a:path>
                <a:path w="360045" h="9525">
                  <a:moveTo>
                    <a:pt x="316992" y="0"/>
                  </a:moveTo>
                  <a:lnTo>
                    <a:pt x="326136" y="0"/>
                  </a:lnTo>
                </a:path>
                <a:path w="360045" h="9525">
                  <a:moveTo>
                    <a:pt x="350520" y="0"/>
                  </a:moveTo>
                  <a:lnTo>
                    <a:pt x="359664" y="0"/>
                  </a:lnTo>
                </a:path>
                <a:path w="360045" h="9525">
                  <a:moveTo>
                    <a:pt x="0" y="3048"/>
                  </a:moveTo>
                  <a:lnTo>
                    <a:pt x="27432" y="3048"/>
                  </a:lnTo>
                </a:path>
                <a:path w="360045" h="9525">
                  <a:moveTo>
                    <a:pt x="0" y="6096"/>
                  </a:moveTo>
                  <a:lnTo>
                    <a:pt x="27432" y="6096"/>
                  </a:lnTo>
                </a:path>
                <a:path w="360045" h="9525">
                  <a:moveTo>
                    <a:pt x="0" y="9144"/>
                  </a:moveTo>
                  <a:lnTo>
                    <a:pt x="27432" y="9144"/>
                  </a:lnTo>
                </a:path>
              </a:pathLst>
            </a:custGeom>
            <a:ln w="3175">
              <a:solidFill>
                <a:srgbClr val="84AF41"/>
              </a:solidFill>
            </a:ln>
          </p:spPr>
          <p:txBody>
            <a:bodyPr wrap="square" lIns="0" tIns="0" rIns="0" bIns="0" rtlCol="0"/>
            <a:lstStyle/>
            <a:p>
              <a:endParaRPr/>
            </a:p>
          </p:txBody>
        </p:sp>
        <p:pic>
          <p:nvPicPr>
            <p:cNvPr id="282" name="object 282"/>
            <p:cNvPicPr/>
            <p:nvPr/>
          </p:nvPicPr>
          <p:blipFill>
            <a:blip r:embed="rId76" cstate="print"/>
            <a:stretch>
              <a:fillRect/>
            </a:stretch>
          </p:blipFill>
          <p:spPr>
            <a:xfrm>
              <a:off x="4427097" y="6611111"/>
              <a:ext cx="295655" cy="15239"/>
            </a:xfrm>
            <a:prstGeom prst="rect">
              <a:avLst/>
            </a:prstGeom>
          </p:spPr>
        </p:pic>
        <p:sp>
          <p:nvSpPr>
            <p:cNvPr id="283" name="object 283"/>
            <p:cNvSpPr/>
            <p:nvPr/>
          </p:nvSpPr>
          <p:spPr>
            <a:xfrm>
              <a:off x="4347850" y="6618731"/>
              <a:ext cx="481965" cy="6350"/>
            </a:xfrm>
            <a:custGeom>
              <a:avLst/>
              <a:gdLst/>
              <a:ahLst/>
              <a:cxnLst/>
              <a:rect l="l" t="t" r="r" b="b"/>
              <a:pathLst>
                <a:path w="481964" h="6350">
                  <a:moveTo>
                    <a:pt x="454151" y="0"/>
                  </a:moveTo>
                  <a:lnTo>
                    <a:pt x="481584" y="0"/>
                  </a:lnTo>
                </a:path>
                <a:path w="481964" h="6350">
                  <a:moveTo>
                    <a:pt x="0" y="3048"/>
                  </a:moveTo>
                  <a:lnTo>
                    <a:pt x="27432" y="3048"/>
                  </a:lnTo>
                </a:path>
                <a:path w="481964" h="6350">
                  <a:moveTo>
                    <a:pt x="454151" y="3048"/>
                  </a:moveTo>
                  <a:lnTo>
                    <a:pt x="481584" y="3048"/>
                  </a:lnTo>
                </a:path>
                <a:path w="481964" h="6350">
                  <a:moveTo>
                    <a:pt x="0" y="6096"/>
                  </a:moveTo>
                  <a:lnTo>
                    <a:pt x="27432" y="6096"/>
                  </a:lnTo>
                </a:path>
              </a:pathLst>
            </a:custGeom>
            <a:ln w="3175">
              <a:solidFill>
                <a:srgbClr val="84AF41"/>
              </a:solidFill>
            </a:ln>
          </p:spPr>
          <p:txBody>
            <a:bodyPr wrap="square" lIns="0" tIns="0" rIns="0" bIns="0" rtlCol="0"/>
            <a:lstStyle/>
            <a:p>
              <a:endParaRPr/>
            </a:p>
          </p:txBody>
        </p:sp>
        <p:pic>
          <p:nvPicPr>
            <p:cNvPr id="284" name="object 284"/>
            <p:cNvPicPr/>
            <p:nvPr/>
          </p:nvPicPr>
          <p:blipFill>
            <a:blip r:embed="rId77" cstate="print"/>
            <a:stretch>
              <a:fillRect/>
            </a:stretch>
          </p:blipFill>
          <p:spPr>
            <a:xfrm>
              <a:off x="4582546" y="6614159"/>
              <a:ext cx="167640" cy="12191"/>
            </a:xfrm>
            <a:prstGeom prst="rect">
              <a:avLst/>
            </a:prstGeom>
          </p:spPr>
        </p:pic>
        <p:sp>
          <p:nvSpPr>
            <p:cNvPr id="285" name="object 285"/>
            <p:cNvSpPr/>
            <p:nvPr/>
          </p:nvSpPr>
          <p:spPr>
            <a:xfrm>
              <a:off x="4716658" y="6624827"/>
              <a:ext cx="113030" cy="3175"/>
            </a:xfrm>
            <a:custGeom>
              <a:avLst/>
              <a:gdLst/>
              <a:ahLst/>
              <a:cxnLst/>
              <a:rect l="l" t="t" r="r" b="b"/>
              <a:pathLst>
                <a:path w="113029" h="3175">
                  <a:moveTo>
                    <a:pt x="0" y="0"/>
                  </a:moveTo>
                  <a:lnTo>
                    <a:pt x="3047" y="0"/>
                  </a:lnTo>
                </a:path>
                <a:path w="113029" h="3175">
                  <a:moveTo>
                    <a:pt x="85343" y="0"/>
                  </a:moveTo>
                  <a:lnTo>
                    <a:pt x="112776" y="0"/>
                  </a:lnTo>
                </a:path>
                <a:path w="113029" h="3175">
                  <a:moveTo>
                    <a:pt x="85343" y="3048"/>
                  </a:moveTo>
                  <a:lnTo>
                    <a:pt x="112776" y="3048"/>
                  </a:lnTo>
                </a:path>
              </a:pathLst>
            </a:custGeom>
            <a:ln w="3175">
              <a:solidFill>
                <a:srgbClr val="84AF41"/>
              </a:solidFill>
            </a:ln>
          </p:spPr>
          <p:txBody>
            <a:bodyPr wrap="square" lIns="0" tIns="0" rIns="0" bIns="0" rtlCol="0"/>
            <a:lstStyle/>
            <a:p>
              <a:endParaRPr/>
            </a:p>
          </p:txBody>
        </p:sp>
        <p:pic>
          <p:nvPicPr>
            <p:cNvPr id="286" name="object 286"/>
            <p:cNvPicPr/>
            <p:nvPr/>
          </p:nvPicPr>
          <p:blipFill>
            <a:blip r:embed="rId78" cstate="print"/>
            <a:stretch>
              <a:fillRect/>
            </a:stretch>
          </p:blipFill>
          <p:spPr>
            <a:xfrm>
              <a:off x="4433194" y="6620255"/>
              <a:ext cx="109727" cy="15239"/>
            </a:xfrm>
            <a:prstGeom prst="rect">
              <a:avLst/>
            </a:prstGeom>
          </p:spPr>
        </p:pic>
        <p:sp>
          <p:nvSpPr>
            <p:cNvPr id="287" name="object 287"/>
            <p:cNvSpPr/>
            <p:nvPr/>
          </p:nvSpPr>
          <p:spPr>
            <a:xfrm>
              <a:off x="4350897" y="6633971"/>
              <a:ext cx="27940" cy="0"/>
            </a:xfrm>
            <a:custGeom>
              <a:avLst/>
              <a:gdLst/>
              <a:ahLst/>
              <a:cxnLst/>
              <a:rect l="l" t="t" r="r" b="b"/>
              <a:pathLst>
                <a:path w="27939">
                  <a:moveTo>
                    <a:pt x="0" y="0"/>
                  </a:moveTo>
                  <a:lnTo>
                    <a:pt x="27432" y="0"/>
                  </a:lnTo>
                </a:path>
              </a:pathLst>
            </a:custGeom>
            <a:ln w="3175">
              <a:solidFill>
                <a:srgbClr val="84AF41"/>
              </a:solidFill>
            </a:ln>
          </p:spPr>
          <p:txBody>
            <a:bodyPr wrap="square" lIns="0" tIns="0" rIns="0" bIns="0" rtlCol="0"/>
            <a:lstStyle/>
            <a:p>
              <a:endParaRPr/>
            </a:p>
          </p:txBody>
        </p:sp>
        <p:pic>
          <p:nvPicPr>
            <p:cNvPr id="288" name="object 288"/>
            <p:cNvPicPr/>
            <p:nvPr/>
          </p:nvPicPr>
          <p:blipFill>
            <a:blip r:embed="rId79" cstate="print"/>
            <a:stretch>
              <a:fillRect/>
            </a:stretch>
          </p:blipFill>
          <p:spPr>
            <a:xfrm>
              <a:off x="4588642" y="6623303"/>
              <a:ext cx="158496" cy="15239"/>
            </a:xfrm>
            <a:prstGeom prst="rect">
              <a:avLst/>
            </a:prstGeom>
          </p:spPr>
        </p:pic>
        <p:sp>
          <p:nvSpPr>
            <p:cNvPr id="289" name="object 289"/>
            <p:cNvSpPr/>
            <p:nvPr/>
          </p:nvSpPr>
          <p:spPr>
            <a:xfrm>
              <a:off x="4350897" y="6633971"/>
              <a:ext cx="201295" cy="9525"/>
            </a:xfrm>
            <a:custGeom>
              <a:avLst/>
              <a:gdLst/>
              <a:ahLst/>
              <a:cxnLst/>
              <a:rect l="l" t="t" r="r" b="b"/>
              <a:pathLst>
                <a:path w="201295" h="9525">
                  <a:moveTo>
                    <a:pt x="109727" y="0"/>
                  </a:moveTo>
                  <a:lnTo>
                    <a:pt x="192024" y="0"/>
                  </a:lnTo>
                </a:path>
                <a:path w="201295" h="9525">
                  <a:moveTo>
                    <a:pt x="0" y="3048"/>
                  </a:moveTo>
                  <a:lnTo>
                    <a:pt x="27432" y="3048"/>
                  </a:lnTo>
                </a:path>
                <a:path w="201295" h="9525">
                  <a:moveTo>
                    <a:pt x="85344" y="3048"/>
                  </a:moveTo>
                  <a:lnTo>
                    <a:pt x="100584" y="3048"/>
                  </a:lnTo>
                </a:path>
                <a:path w="201295" h="9525">
                  <a:moveTo>
                    <a:pt x="0" y="6096"/>
                  </a:moveTo>
                  <a:lnTo>
                    <a:pt x="27432" y="6096"/>
                  </a:lnTo>
                </a:path>
                <a:path w="201295" h="9525">
                  <a:moveTo>
                    <a:pt x="0" y="9143"/>
                  </a:moveTo>
                  <a:lnTo>
                    <a:pt x="27432" y="9143"/>
                  </a:lnTo>
                </a:path>
                <a:path w="201295" h="9525">
                  <a:moveTo>
                    <a:pt x="88391" y="9143"/>
                  </a:moveTo>
                  <a:lnTo>
                    <a:pt x="201168" y="9143"/>
                  </a:lnTo>
                </a:path>
              </a:pathLst>
            </a:custGeom>
            <a:ln w="3175">
              <a:solidFill>
                <a:srgbClr val="84AF41"/>
              </a:solidFill>
            </a:ln>
          </p:spPr>
          <p:txBody>
            <a:bodyPr wrap="square" lIns="0" tIns="0" rIns="0" bIns="0" rtlCol="0"/>
            <a:lstStyle/>
            <a:p>
              <a:endParaRPr/>
            </a:p>
          </p:txBody>
        </p:sp>
        <p:pic>
          <p:nvPicPr>
            <p:cNvPr id="290" name="object 290"/>
            <p:cNvPicPr/>
            <p:nvPr/>
          </p:nvPicPr>
          <p:blipFill>
            <a:blip r:embed="rId80" cstate="print"/>
            <a:stretch>
              <a:fillRect/>
            </a:stretch>
          </p:blipFill>
          <p:spPr>
            <a:xfrm>
              <a:off x="4347850" y="6626351"/>
              <a:ext cx="408432" cy="39623"/>
            </a:xfrm>
            <a:prstGeom prst="rect">
              <a:avLst/>
            </a:prstGeom>
          </p:spPr>
        </p:pic>
        <p:sp>
          <p:nvSpPr>
            <p:cNvPr id="291" name="object 291"/>
            <p:cNvSpPr/>
            <p:nvPr/>
          </p:nvSpPr>
          <p:spPr>
            <a:xfrm>
              <a:off x="4436242" y="6652259"/>
              <a:ext cx="125095" cy="0"/>
            </a:xfrm>
            <a:custGeom>
              <a:avLst/>
              <a:gdLst/>
              <a:ahLst/>
              <a:cxnLst/>
              <a:rect l="l" t="t" r="r" b="b"/>
              <a:pathLst>
                <a:path w="125095">
                  <a:moveTo>
                    <a:pt x="0" y="0"/>
                  </a:moveTo>
                  <a:lnTo>
                    <a:pt x="124968" y="0"/>
                  </a:lnTo>
                </a:path>
              </a:pathLst>
            </a:custGeom>
            <a:ln w="3175">
              <a:solidFill>
                <a:srgbClr val="84AF41"/>
              </a:solidFill>
            </a:ln>
          </p:spPr>
          <p:txBody>
            <a:bodyPr wrap="square" lIns="0" tIns="0" rIns="0" bIns="0" rtlCol="0"/>
            <a:lstStyle/>
            <a:p>
              <a:endParaRPr/>
            </a:p>
          </p:txBody>
        </p:sp>
        <p:pic>
          <p:nvPicPr>
            <p:cNvPr id="292" name="object 292"/>
            <p:cNvPicPr/>
            <p:nvPr/>
          </p:nvPicPr>
          <p:blipFill>
            <a:blip r:embed="rId81" cstate="print"/>
            <a:stretch>
              <a:fillRect/>
            </a:stretch>
          </p:blipFill>
          <p:spPr>
            <a:xfrm>
              <a:off x="4360042" y="6608063"/>
              <a:ext cx="472440" cy="76199"/>
            </a:xfrm>
            <a:prstGeom prst="rect">
              <a:avLst/>
            </a:prstGeom>
          </p:spPr>
        </p:pic>
        <p:pic>
          <p:nvPicPr>
            <p:cNvPr id="293" name="object 293"/>
            <p:cNvPicPr/>
            <p:nvPr/>
          </p:nvPicPr>
          <p:blipFill>
            <a:blip r:embed="rId82" cstate="print"/>
            <a:stretch>
              <a:fillRect/>
            </a:stretch>
          </p:blipFill>
          <p:spPr>
            <a:xfrm>
              <a:off x="4360042" y="6665975"/>
              <a:ext cx="228600" cy="15239"/>
            </a:xfrm>
            <a:prstGeom prst="rect">
              <a:avLst/>
            </a:prstGeom>
          </p:spPr>
        </p:pic>
        <p:sp>
          <p:nvSpPr>
            <p:cNvPr id="294" name="object 294"/>
            <p:cNvSpPr/>
            <p:nvPr/>
          </p:nvSpPr>
          <p:spPr>
            <a:xfrm>
              <a:off x="4372233" y="6704075"/>
              <a:ext cx="429895" cy="76200"/>
            </a:xfrm>
            <a:custGeom>
              <a:avLst/>
              <a:gdLst/>
              <a:ahLst/>
              <a:cxnLst/>
              <a:rect l="l" t="t" r="r" b="b"/>
              <a:pathLst>
                <a:path w="429895" h="76200">
                  <a:moveTo>
                    <a:pt x="0" y="0"/>
                  </a:moveTo>
                  <a:lnTo>
                    <a:pt x="30480" y="0"/>
                  </a:lnTo>
                </a:path>
                <a:path w="429895" h="76200">
                  <a:moveTo>
                    <a:pt x="3048" y="6096"/>
                  </a:moveTo>
                  <a:lnTo>
                    <a:pt x="33528" y="6096"/>
                  </a:lnTo>
                </a:path>
                <a:path w="429895" h="76200">
                  <a:moveTo>
                    <a:pt x="399288" y="9144"/>
                  </a:moveTo>
                  <a:lnTo>
                    <a:pt x="429768" y="9144"/>
                  </a:lnTo>
                </a:path>
                <a:path w="429895" h="76200">
                  <a:moveTo>
                    <a:pt x="6096" y="12192"/>
                  </a:moveTo>
                  <a:lnTo>
                    <a:pt x="36576" y="12192"/>
                  </a:lnTo>
                </a:path>
                <a:path w="429895" h="76200">
                  <a:moveTo>
                    <a:pt x="396239" y="12192"/>
                  </a:moveTo>
                  <a:lnTo>
                    <a:pt x="426720" y="12192"/>
                  </a:lnTo>
                </a:path>
                <a:path w="429895" h="76200">
                  <a:moveTo>
                    <a:pt x="9144" y="15239"/>
                  </a:moveTo>
                  <a:lnTo>
                    <a:pt x="39624" y="15239"/>
                  </a:lnTo>
                </a:path>
                <a:path w="429895" h="76200">
                  <a:moveTo>
                    <a:pt x="393191" y="18287"/>
                  </a:moveTo>
                  <a:lnTo>
                    <a:pt x="423672" y="18287"/>
                  </a:lnTo>
                </a:path>
                <a:path w="429895" h="76200">
                  <a:moveTo>
                    <a:pt x="15239" y="27431"/>
                  </a:moveTo>
                  <a:lnTo>
                    <a:pt x="48768" y="27431"/>
                  </a:lnTo>
                </a:path>
                <a:path w="429895" h="76200">
                  <a:moveTo>
                    <a:pt x="384048" y="27431"/>
                  </a:moveTo>
                  <a:lnTo>
                    <a:pt x="420624" y="27431"/>
                  </a:lnTo>
                </a:path>
                <a:path w="429895" h="76200">
                  <a:moveTo>
                    <a:pt x="21336" y="33527"/>
                  </a:moveTo>
                  <a:lnTo>
                    <a:pt x="54864" y="33527"/>
                  </a:lnTo>
                </a:path>
                <a:path w="429895" h="76200">
                  <a:moveTo>
                    <a:pt x="24384" y="36575"/>
                  </a:moveTo>
                  <a:lnTo>
                    <a:pt x="57912" y="36575"/>
                  </a:lnTo>
                </a:path>
                <a:path w="429895" h="76200">
                  <a:moveTo>
                    <a:pt x="377951" y="36575"/>
                  </a:moveTo>
                  <a:lnTo>
                    <a:pt x="411480" y="36575"/>
                  </a:lnTo>
                </a:path>
                <a:path w="429895" h="76200">
                  <a:moveTo>
                    <a:pt x="374903" y="39624"/>
                  </a:moveTo>
                  <a:lnTo>
                    <a:pt x="408432" y="39624"/>
                  </a:lnTo>
                </a:path>
                <a:path w="429895" h="76200">
                  <a:moveTo>
                    <a:pt x="371855" y="42672"/>
                  </a:moveTo>
                  <a:lnTo>
                    <a:pt x="405384" y="42672"/>
                  </a:lnTo>
                </a:path>
                <a:path w="429895" h="76200">
                  <a:moveTo>
                    <a:pt x="30479" y="45720"/>
                  </a:moveTo>
                  <a:lnTo>
                    <a:pt x="67056" y="45720"/>
                  </a:lnTo>
                </a:path>
                <a:path w="429895" h="76200">
                  <a:moveTo>
                    <a:pt x="368808" y="45720"/>
                  </a:moveTo>
                  <a:lnTo>
                    <a:pt x="402336" y="45720"/>
                  </a:lnTo>
                </a:path>
                <a:path w="429895" h="76200">
                  <a:moveTo>
                    <a:pt x="33527" y="48768"/>
                  </a:moveTo>
                  <a:lnTo>
                    <a:pt x="73151" y="48768"/>
                  </a:lnTo>
                </a:path>
                <a:path w="429895" h="76200">
                  <a:moveTo>
                    <a:pt x="33527" y="51815"/>
                  </a:moveTo>
                  <a:lnTo>
                    <a:pt x="73151" y="51815"/>
                  </a:lnTo>
                </a:path>
                <a:path w="429895" h="76200">
                  <a:moveTo>
                    <a:pt x="36575" y="54863"/>
                  </a:moveTo>
                  <a:lnTo>
                    <a:pt x="76199" y="54863"/>
                  </a:lnTo>
                </a:path>
                <a:path w="429895" h="76200">
                  <a:moveTo>
                    <a:pt x="39624" y="57911"/>
                  </a:moveTo>
                  <a:lnTo>
                    <a:pt x="79247" y="57911"/>
                  </a:lnTo>
                </a:path>
                <a:path w="429895" h="76200">
                  <a:moveTo>
                    <a:pt x="42672" y="60959"/>
                  </a:moveTo>
                  <a:lnTo>
                    <a:pt x="82295" y="60959"/>
                  </a:lnTo>
                </a:path>
                <a:path w="429895" h="76200">
                  <a:moveTo>
                    <a:pt x="350520" y="60959"/>
                  </a:moveTo>
                  <a:lnTo>
                    <a:pt x="393191" y="60959"/>
                  </a:lnTo>
                </a:path>
                <a:path w="429895" h="76200">
                  <a:moveTo>
                    <a:pt x="347472" y="64007"/>
                  </a:moveTo>
                  <a:lnTo>
                    <a:pt x="387095" y="64007"/>
                  </a:lnTo>
                </a:path>
                <a:path w="429895" h="76200">
                  <a:moveTo>
                    <a:pt x="51815" y="67055"/>
                  </a:moveTo>
                  <a:lnTo>
                    <a:pt x="91439" y="67055"/>
                  </a:lnTo>
                </a:path>
                <a:path w="429895" h="76200">
                  <a:moveTo>
                    <a:pt x="335279" y="70103"/>
                  </a:moveTo>
                  <a:lnTo>
                    <a:pt x="380999" y="70103"/>
                  </a:lnTo>
                </a:path>
                <a:path w="429895" h="76200">
                  <a:moveTo>
                    <a:pt x="57912" y="73151"/>
                  </a:moveTo>
                  <a:lnTo>
                    <a:pt x="103631" y="73151"/>
                  </a:lnTo>
                </a:path>
                <a:path w="429895" h="76200">
                  <a:moveTo>
                    <a:pt x="57912" y="76200"/>
                  </a:moveTo>
                  <a:lnTo>
                    <a:pt x="103631" y="76200"/>
                  </a:lnTo>
                </a:path>
              </a:pathLst>
            </a:custGeom>
            <a:ln w="3175">
              <a:solidFill>
                <a:srgbClr val="84AF41"/>
              </a:solidFill>
            </a:ln>
          </p:spPr>
          <p:txBody>
            <a:bodyPr wrap="square" lIns="0" tIns="0" rIns="0" bIns="0" rtlCol="0"/>
            <a:lstStyle/>
            <a:p>
              <a:endParaRPr/>
            </a:p>
          </p:txBody>
        </p:sp>
        <p:pic>
          <p:nvPicPr>
            <p:cNvPr id="295" name="object 295"/>
            <p:cNvPicPr/>
            <p:nvPr/>
          </p:nvPicPr>
          <p:blipFill>
            <a:blip r:embed="rId83" cstate="print"/>
            <a:stretch>
              <a:fillRect/>
            </a:stretch>
          </p:blipFill>
          <p:spPr>
            <a:xfrm>
              <a:off x="4369186" y="6684263"/>
              <a:ext cx="445008" cy="155447"/>
            </a:xfrm>
            <a:prstGeom prst="rect">
              <a:avLst/>
            </a:prstGeom>
          </p:spPr>
        </p:pic>
        <p:sp>
          <p:nvSpPr>
            <p:cNvPr id="296" name="object 296"/>
            <p:cNvSpPr/>
            <p:nvPr/>
          </p:nvSpPr>
          <p:spPr>
            <a:xfrm>
              <a:off x="4475866" y="6795515"/>
              <a:ext cx="250190" cy="27940"/>
            </a:xfrm>
            <a:custGeom>
              <a:avLst/>
              <a:gdLst/>
              <a:ahLst/>
              <a:cxnLst/>
              <a:rect l="l" t="t" r="r" b="b"/>
              <a:pathLst>
                <a:path w="250189" h="27940">
                  <a:moveTo>
                    <a:pt x="195071" y="0"/>
                  </a:moveTo>
                  <a:lnTo>
                    <a:pt x="249936" y="0"/>
                  </a:lnTo>
                </a:path>
                <a:path w="250189" h="27940">
                  <a:moveTo>
                    <a:pt x="173735" y="6096"/>
                  </a:moveTo>
                  <a:lnTo>
                    <a:pt x="240792" y="6096"/>
                  </a:lnTo>
                </a:path>
                <a:path w="250189" h="27940">
                  <a:moveTo>
                    <a:pt x="0" y="15240"/>
                  </a:moveTo>
                  <a:lnTo>
                    <a:pt x="85343" y="15240"/>
                  </a:lnTo>
                </a:path>
                <a:path w="250189" h="27940">
                  <a:moveTo>
                    <a:pt x="30479" y="27432"/>
                  </a:moveTo>
                  <a:lnTo>
                    <a:pt x="198119" y="27432"/>
                  </a:lnTo>
                </a:path>
              </a:pathLst>
            </a:custGeom>
            <a:ln w="3175">
              <a:solidFill>
                <a:srgbClr val="84AF41"/>
              </a:solidFill>
            </a:ln>
          </p:spPr>
          <p:txBody>
            <a:bodyPr wrap="square" lIns="0" tIns="0" rIns="0" bIns="0" rtlCol="0"/>
            <a:lstStyle/>
            <a:p>
              <a:endParaRPr/>
            </a:p>
          </p:txBody>
        </p:sp>
        <p:pic>
          <p:nvPicPr>
            <p:cNvPr id="297" name="object 297"/>
            <p:cNvPicPr/>
            <p:nvPr/>
          </p:nvPicPr>
          <p:blipFill>
            <a:blip r:embed="rId84" cstate="print"/>
            <a:stretch>
              <a:fillRect/>
            </a:stretch>
          </p:blipFill>
          <p:spPr>
            <a:xfrm>
              <a:off x="3188086" y="5212079"/>
              <a:ext cx="816863" cy="845820"/>
            </a:xfrm>
            <a:prstGeom prst="rect">
              <a:avLst/>
            </a:prstGeom>
          </p:spPr>
        </p:pic>
      </p:grpSp>
      <p:sp>
        <p:nvSpPr>
          <p:cNvPr id="298" name="object 298"/>
          <p:cNvSpPr txBox="1"/>
          <p:nvPr/>
        </p:nvSpPr>
        <p:spPr>
          <a:xfrm>
            <a:off x="3050424" y="5336537"/>
            <a:ext cx="1157605" cy="917575"/>
          </a:xfrm>
          <a:prstGeom prst="rect">
            <a:avLst/>
          </a:prstGeom>
        </p:spPr>
        <p:txBody>
          <a:bodyPr vert="horz" wrap="square" lIns="0" tIns="12700" rIns="0" bIns="0" rtlCol="0">
            <a:spAutoFit/>
          </a:bodyPr>
          <a:lstStyle/>
          <a:p>
            <a:pPr marR="59055" algn="ctr">
              <a:lnSpc>
                <a:spcPct val="100000"/>
              </a:lnSpc>
              <a:spcBef>
                <a:spcPts val="100"/>
              </a:spcBef>
            </a:pPr>
            <a:r>
              <a:rPr sz="3200" b="1" spc="-50" dirty="0">
                <a:solidFill>
                  <a:srgbClr val="FFFFFF"/>
                </a:solidFill>
                <a:latin typeface="Arial"/>
                <a:cs typeface="Arial"/>
              </a:rPr>
              <a:t>9</a:t>
            </a:r>
            <a:endParaRPr sz="3200" dirty="0">
              <a:latin typeface="Arial"/>
              <a:cs typeface="Arial"/>
            </a:endParaRPr>
          </a:p>
          <a:p>
            <a:pPr marL="12700">
              <a:lnSpc>
                <a:spcPct val="100000"/>
              </a:lnSpc>
              <a:spcBef>
                <a:spcPts val="1860"/>
              </a:spcBef>
            </a:pPr>
            <a:r>
              <a:rPr sz="1100" b="1" dirty="0">
                <a:solidFill>
                  <a:srgbClr val="235675"/>
                </a:solidFill>
                <a:latin typeface="Arial"/>
                <a:cs typeface="Arial"/>
              </a:rPr>
              <a:t>Церкви</a:t>
            </a:r>
            <a:r>
              <a:rPr sz="1100" spc="-20" dirty="0">
                <a:solidFill>
                  <a:srgbClr val="235675"/>
                </a:solidFill>
                <a:latin typeface="Times New Roman"/>
                <a:cs typeface="Times New Roman"/>
              </a:rPr>
              <a:t> </a:t>
            </a:r>
            <a:r>
              <a:rPr sz="1100" b="1" dirty="0">
                <a:solidFill>
                  <a:srgbClr val="235675"/>
                </a:solidFill>
                <a:latin typeface="Arial"/>
                <a:cs typeface="Arial"/>
              </a:rPr>
              <a:t>и</a:t>
            </a:r>
            <a:r>
              <a:rPr sz="1100" spc="20" dirty="0">
                <a:solidFill>
                  <a:srgbClr val="235675"/>
                </a:solidFill>
                <a:latin typeface="Times New Roman"/>
                <a:cs typeface="Times New Roman"/>
              </a:rPr>
              <a:t> </a:t>
            </a:r>
            <a:r>
              <a:rPr sz="1100" b="1" spc="-10" dirty="0">
                <a:solidFill>
                  <a:srgbClr val="235675"/>
                </a:solidFill>
                <a:latin typeface="Arial"/>
                <a:cs typeface="Arial"/>
              </a:rPr>
              <a:t>храмы</a:t>
            </a:r>
            <a:endParaRPr sz="1100" dirty="0">
              <a:latin typeface="Arial"/>
              <a:cs typeface="Arial"/>
            </a:endParaRPr>
          </a:p>
        </p:txBody>
      </p:sp>
      <p:sp>
        <p:nvSpPr>
          <p:cNvPr id="299" name="object 299"/>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29</a:t>
            </a:fld>
            <a:endParaRPr spc="-25" dirty="0"/>
          </a:p>
        </p:txBody>
      </p:sp>
      <p:pic>
        <p:nvPicPr>
          <p:cNvPr id="300" name="Рисунок 299"/>
          <p:cNvPicPr>
            <a:picLocks noChangeAspect="1"/>
          </p:cNvPicPr>
          <p:nvPr/>
        </p:nvPicPr>
        <p:blipFill>
          <a:blip r:embed="rId85" cstate="print">
            <a:extLst>
              <a:ext uri="{28A0092B-C50C-407E-A947-70E740481C1C}">
                <a14:useLocalDpi xmlns:a14="http://schemas.microsoft.com/office/drawing/2010/main" val="0"/>
              </a:ext>
            </a:extLst>
          </a:blip>
          <a:stretch>
            <a:fillRect/>
          </a:stretch>
        </p:blipFill>
        <p:spPr>
          <a:xfrm>
            <a:off x="1384300" y="6639940"/>
            <a:ext cx="2972694" cy="9165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6550" y="0"/>
            <a:ext cx="7559161" cy="2517647"/>
          </a:xfrm>
          <a:prstGeom prst="rect">
            <a:avLst/>
          </a:prstGeom>
        </p:spPr>
      </p:pic>
      <p:pic>
        <p:nvPicPr>
          <p:cNvPr id="3" name="object 3"/>
          <p:cNvPicPr/>
          <p:nvPr/>
        </p:nvPicPr>
        <p:blipFill>
          <a:blip r:embed="rId3" cstate="print"/>
          <a:stretch>
            <a:fillRect/>
          </a:stretch>
        </p:blipFill>
        <p:spPr>
          <a:xfrm>
            <a:off x="3628521" y="155448"/>
            <a:ext cx="5497067" cy="768095"/>
          </a:xfrm>
          <a:prstGeom prst="rect">
            <a:avLst/>
          </a:prstGeom>
        </p:spPr>
      </p:pic>
      <p:pic>
        <p:nvPicPr>
          <p:cNvPr id="4" name="object 4"/>
          <p:cNvPicPr/>
          <p:nvPr/>
        </p:nvPicPr>
        <p:blipFill>
          <a:blip r:embed="rId4" cstate="print"/>
          <a:stretch>
            <a:fillRect/>
          </a:stretch>
        </p:blipFill>
        <p:spPr>
          <a:xfrm>
            <a:off x="2900050" y="1147572"/>
            <a:ext cx="1684019" cy="1370075"/>
          </a:xfrm>
          <a:prstGeom prst="rect">
            <a:avLst/>
          </a:prstGeom>
        </p:spPr>
      </p:pic>
      <p:grpSp>
        <p:nvGrpSpPr>
          <p:cNvPr id="5" name="object 5"/>
          <p:cNvGrpSpPr/>
          <p:nvPr/>
        </p:nvGrpSpPr>
        <p:grpSpPr>
          <a:xfrm>
            <a:off x="4762377" y="1277112"/>
            <a:ext cx="4084320" cy="1501140"/>
            <a:chOff x="4762377" y="1277112"/>
            <a:chExt cx="4084320" cy="1501140"/>
          </a:xfrm>
        </p:grpSpPr>
        <p:pic>
          <p:nvPicPr>
            <p:cNvPr id="6" name="object 6"/>
            <p:cNvPicPr/>
            <p:nvPr/>
          </p:nvPicPr>
          <p:blipFill>
            <a:blip r:embed="rId5" cstate="print"/>
            <a:stretch>
              <a:fillRect/>
            </a:stretch>
          </p:blipFill>
          <p:spPr>
            <a:xfrm>
              <a:off x="4800478" y="1315211"/>
              <a:ext cx="4008120" cy="1202435"/>
            </a:xfrm>
            <a:prstGeom prst="rect">
              <a:avLst/>
            </a:prstGeom>
          </p:spPr>
        </p:pic>
        <p:sp>
          <p:nvSpPr>
            <p:cNvPr id="7" name="object 7"/>
            <p:cNvSpPr/>
            <p:nvPr/>
          </p:nvSpPr>
          <p:spPr>
            <a:xfrm>
              <a:off x="4762377" y="1277112"/>
              <a:ext cx="4084320" cy="1240790"/>
            </a:xfrm>
            <a:custGeom>
              <a:avLst/>
              <a:gdLst/>
              <a:ahLst/>
              <a:cxnLst/>
              <a:rect l="l" t="t" r="r" b="b"/>
              <a:pathLst>
                <a:path w="4084320" h="1240789">
                  <a:moveTo>
                    <a:pt x="38099" y="1240535"/>
                  </a:moveTo>
                  <a:lnTo>
                    <a:pt x="38099" y="1214627"/>
                  </a:lnTo>
                  <a:lnTo>
                    <a:pt x="0" y="1214627"/>
                  </a:lnTo>
                  <a:lnTo>
                    <a:pt x="0" y="1240535"/>
                  </a:lnTo>
                  <a:lnTo>
                    <a:pt x="38099" y="1240535"/>
                  </a:lnTo>
                  <a:close/>
                </a:path>
                <a:path w="4084320" h="1240789">
                  <a:moveTo>
                    <a:pt x="38099" y="1176527"/>
                  </a:moveTo>
                  <a:lnTo>
                    <a:pt x="38099" y="1062227"/>
                  </a:lnTo>
                  <a:lnTo>
                    <a:pt x="0" y="1062227"/>
                  </a:lnTo>
                  <a:lnTo>
                    <a:pt x="0" y="1176527"/>
                  </a:lnTo>
                  <a:lnTo>
                    <a:pt x="38099" y="1176527"/>
                  </a:lnTo>
                  <a:close/>
                </a:path>
                <a:path w="4084320" h="1240789">
                  <a:moveTo>
                    <a:pt x="38099" y="1024127"/>
                  </a:moveTo>
                  <a:lnTo>
                    <a:pt x="38099" y="909827"/>
                  </a:lnTo>
                  <a:lnTo>
                    <a:pt x="0" y="909827"/>
                  </a:lnTo>
                  <a:lnTo>
                    <a:pt x="0" y="1024127"/>
                  </a:lnTo>
                  <a:lnTo>
                    <a:pt x="38099" y="1024127"/>
                  </a:lnTo>
                  <a:close/>
                </a:path>
                <a:path w="4084320" h="1240789">
                  <a:moveTo>
                    <a:pt x="38099" y="871727"/>
                  </a:moveTo>
                  <a:lnTo>
                    <a:pt x="38099" y="757427"/>
                  </a:lnTo>
                  <a:lnTo>
                    <a:pt x="0" y="757427"/>
                  </a:lnTo>
                  <a:lnTo>
                    <a:pt x="0" y="871727"/>
                  </a:lnTo>
                  <a:lnTo>
                    <a:pt x="38099" y="871727"/>
                  </a:lnTo>
                  <a:close/>
                </a:path>
                <a:path w="4084320" h="1240789">
                  <a:moveTo>
                    <a:pt x="38099" y="719327"/>
                  </a:moveTo>
                  <a:lnTo>
                    <a:pt x="38099" y="605027"/>
                  </a:lnTo>
                  <a:lnTo>
                    <a:pt x="0" y="605027"/>
                  </a:lnTo>
                  <a:lnTo>
                    <a:pt x="0" y="719327"/>
                  </a:lnTo>
                  <a:lnTo>
                    <a:pt x="38099" y="719327"/>
                  </a:lnTo>
                  <a:close/>
                </a:path>
                <a:path w="4084320" h="1240789">
                  <a:moveTo>
                    <a:pt x="38099" y="566927"/>
                  </a:moveTo>
                  <a:lnTo>
                    <a:pt x="38099" y="452627"/>
                  </a:lnTo>
                  <a:lnTo>
                    <a:pt x="0" y="452627"/>
                  </a:lnTo>
                  <a:lnTo>
                    <a:pt x="0" y="566927"/>
                  </a:lnTo>
                  <a:lnTo>
                    <a:pt x="38099" y="566927"/>
                  </a:lnTo>
                  <a:close/>
                </a:path>
                <a:path w="4084320" h="1240789">
                  <a:moveTo>
                    <a:pt x="38099" y="414527"/>
                  </a:moveTo>
                  <a:lnTo>
                    <a:pt x="38099" y="300227"/>
                  </a:lnTo>
                  <a:lnTo>
                    <a:pt x="0" y="300227"/>
                  </a:lnTo>
                  <a:lnTo>
                    <a:pt x="0" y="414527"/>
                  </a:lnTo>
                  <a:lnTo>
                    <a:pt x="38099" y="414527"/>
                  </a:lnTo>
                  <a:close/>
                </a:path>
                <a:path w="4084320" h="1240789">
                  <a:moveTo>
                    <a:pt x="38099" y="262127"/>
                  </a:moveTo>
                  <a:lnTo>
                    <a:pt x="38099" y="147827"/>
                  </a:lnTo>
                  <a:lnTo>
                    <a:pt x="0" y="147827"/>
                  </a:lnTo>
                  <a:lnTo>
                    <a:pt x="0" y="262127"/>
                  </a:lnTo>
                  <a:lnTo>
                    <a:pt x="38099" y="262127"/>
                  </a:lnTo>
                  <a:close/>
                </a:path>
                <a:path w="4084320" h="1240789">
                  <a:moveTo>
                    <a:pt x="42671" y="38099"/>
                  </a:moveTo>
                  <a:lnTo>
                    <a:pt x="42671" y="0"/>
                  </a:lnTo>
                  <a:lnTo>
                    <a:pt x="18287" y="0"/>
                  </a:lnTo>
                  <a:lnTo>
                    <a:pt x="10929" y="1595"/>
                  </a:lnTo>
                  <a:lnTo>
                    <a:pt x="5143" y="5905"/>
                  </a:lnTo>
                  <a:lnTo>
                    <a:pt x="1357" y="12215"/>
                  </a:lnTo>
                  <a:lnTo>
                    <a:pt x="0" y="19811"/>
                  </a:lnTo>
                  <a:lnTo>
                    <a:pt x="0" y="109727"/>
                  </a:lnTo>
                  <a:lnTo>
                    <a:pt x="18287" y="109727"/>
                  </a:lnTo>
                  <a:lnTo>
                    <a:pt x="18287" y="38099"/>
                  </a:lnTo>
                  <a:lnTo>
                    <a:pt x="38099" y="19811"/>
                  </a:lnTo>
                  <a:lnTo>
                    <a:pt x="38099" y="38099"/>
                  </a:lnTo>
                  <a:lnTo>
                    <a:pt x="42671" y="38099"/>
                  </a:lnTo>
                  <a:close/>
                </a:path>
                <a:path w="4084320" h="1240789">
                  <a:moveTo>
                    <a:pt x="38099" y="38099"/>
                  </a:moveTo>
                  <a:lnTo>
                    <a:pt x="38099" y="19811"/>
                  </a:lnTo>
                  <a:lnTo>
                    <a:pt x="18287" y="38099"/>
                  </a:lnTo>
                  <a:lnTo>
                    <a:pt x="38099" y="38099"/>
                  </a:lnTo>
                  <a:close/>
                </a:path>
                <a:path w="4084320" h="1240789">
                  <a:moveTo>
                    <a:pt x="38099" y="109727"/>
                  </a:moveTo>
                  <a:lnTo>
                    <a:pt x="38099" y="38099"/>
                  </a:lnTo>
                  <a:lnTo>
                    <a:pt x="18287" y="38099"/>
                  </a:lnTo>
                  <a:lnTo>
                    <a:pt x="18287" y="109727"/>
                  </a:lnTo>
                  <a:lnTo>
                    <a:pt x="38099" y="109727"/>
                  </a:lnTo>
                  <a:close/>
                </a:path>
                <a:path w="4084320" h="1240789">
                  <a:moveTo>
                    <a:pt x="195071" y="38099"/>
                  </a:moveTo>
                  <a:lnTo>
                    <a:pt x="195071" y="0"/>
                  </a:lnTo>
                  <a:lnTo>
                    <a:pt x="80771" y="0"/>
                  </a:lnTo>
                  <a:lnTo>
                    <a:pt x="80771" y="38099"/>
                  </a:lnTo>
                  <a:lnTo>
                    <a:pt x="195071" y="38099"/>
                  </a:lnTo>
                  <a:close/>
                </a:path>
                <a:path w="4084320" h="1240789">
                  <a:moveTo>
                    <a:pt x="347471" y="38099"/>
                  </a:moveTo>
                  <a:lnTo>
                    <a:pt x="347471" y="0"/>
                  </a:lnTo>
                  <a:lnTo>
                    <a:pt x="233171" y="0"/>
                  </a:lnTo>
                  <a:lnTo>
                    <a:pt x="233171" y="38099"/>
                  </a:lnTo>
                  <a:lnTo>
                    <a:pt x="347471" y="38099"/>
                  </a:lnTo>
                  <a:close/>
                </a:path>
                <a:path w="4084320" h="1240789">
                  <a:moveTo>
                    <a:pt x="499871" y="38099"/>
                  </a:moveTo>
                  <a:lnTo>
                    <a:pt x="499871" y="0"/>
                  </a:lnTo>
                  <a:lnTo>
                    <a:pt x="385571" y="0"/>
                  </a:lnTo>
                  <a:lnTo>
                    <a:pt x="385571" y="38099"/>
                  </a:lnTo>
                  <a:lnTo>
                    <a:pt x="499871" y="38099"/>
                  </a:lnTo>
                  <a:close/>
                </a:path>
                <a:path w="4084320" h="1240789">
                  <a:moveTo>
                    <a:pt x="652271" y="38099"/>
                  </a:moveTo>
                  <a:lnTo>
                    <a:pt x="652271" y="0"/>
                  </a:lnTo>
                  <a:lnTo>
                    <a:pt x="537971" y="0"/>
                  </a:lnTo>
                  <a:lnTo>
                    <a:pt x="537971" y="38099"/>
                  </a:lnTo>
                  <a:lnTo>
                    <a:pt x="652271" y="38099"/>
                  </a:lnTo>
                  <a:close/>
                </a:path>
                <a:path w="4084320" h="1240789">
                  <a:moveTo>
                    <a:pt x="804671" y="38099"/>
                  </a:moveTo>
                  <a:lnTo>
                    <a:pt x="804671" y="0"/>
                  </a:lnTo>
                  <a:lnTo>
                    <a:pt x="690371" y="0"/>
                  </a:lnTo>
                  <a:lnTo>
                    <a:pt x="690371" y="38099"/>
                  </a:lnTo>
                  <a:lnTo>
                    <a:pt x="804671" y="38099"/>
                  </a:lnTo>
                  <a:close/>
                </a:path>
                <a:path w="4084320" h="1240789">
                  <a:moveTo>
                    <a:pt x="957071" y="38099"/>
                  </a:moveTo>
                  <a:lnTo>
                    <a:pt x="957071" y="0"/>
                  </a:lnTo>
                  <a:lnTo>
                    <a:pt x="842771" y="0"/>
                  </a:lnTo>
                  <a:lnTo>
                    <a:pt x="842771" y="38099"/>
                  </a:lnTo>
                  <a:lnTo>
                    <a:pt x="957071" y="38099"/>
                  </a:lnTo>
                  <a:close/>
                </a:path>
                <a:path w="4084320" h="1240789">
                  <a:moveTo>
                    <a:pt x="1109471" y="38099"/>
                  </a:moveTo>
                  <a:lnTo>
                    <a:pt x="1109471" y="0"/>
                  </a:lnTo>
                  <a:lnTo>
                    <a:pt x="995171" y="0"/>
                  </a:lnTo>
                  <a:lnTo>
                    <a:pt x="995171" y="38099"/>
                  </a:lnTo>
                  <a:lnTo>
                    <a:pt x="1109471" y="38099"/>
                  </a:lnTo>
                  <a:close/>
                </a:path>
                <a:path w="4084320" h="1240789">
                  <a:moveTo>
                    <a:pt x="1261871" y="38099"/>
                  </a:moveTo>
                  <a:lnTo>
                    <a:pt x="1261871" y="0"/>
                  </a:lnTo>
                  <a:lnTo>
                    <a:pt x="1147571" y="0"/>
                  </a:lnTo>
                  <a:lnTo>
                    <a:pt x="1147571" y="38099"/>
                  </a:lnTo>
                  <a:lnTo>
                    <a:pt x="1261871" y="38099"/>
                  </a:lnTo>
                  <a:close/>
                </a:path>
                <a:path w="4084320" h="1240789">
                  <a:moveTo>
                    <a:pt x="1414271" y="38099"/>
                  </a:moveTo>
                  <a:lnTo>
                    <a:pt x="1414271" y="0"/>
                  </a:lnTo>
                  <a:lnTo>
                    <a:pt x="1299971" y="0"/>
                  </a:lnTo>
                  <a:lnTo>
                    <a:pt x="1299971" y="38099"/>
                  </a:lnTo>
                  <a:lnTo>
                    <a:pt x="1414271" y="38099"/>
                  </a:lnTo>
                  <a:close/>
                </a:path>
                <a:path w="4084320" h="1240789">
                  <a:moveTo>
                    <a:pt x="1566671" y="38099"/>
                  </a:moveTo>
                  <a:lnTo>
                    <a:pt x="1566671" y="0"/>
                  </a:lnTo>
                  <a:lnTo>
                    <a:pt x="1452371" y="0"/>
                  </a:lnTo>
                  <a:lnTo>
                    <a:pt x="1452371" y="38099"/>
                  </a:lnTo>
                  <a:lnTo>
                    <a:pt x="1566671" y="38099"/>
                  </a:lnTo>
                  <a:close/>
                </a:path>
                <a:path w="4084320" h="1240789">
                  <a:moveTo>
                    <a:pt x="1719071" y="38099"/>
                  </a:moveTo>
                  <a:lnTo>
                    <a:pt x="1719071" y="0"/>
                  </a:lnTo>
                  <a:lnTo>
                    <a:pt x="1604771" y="0"/>
                  </a:lnTo>
                  <a:lnTo>
                    <a:pt x="1604771" y="38099"/>
                  </a:lnTo>
                  <a:lnTo>
                    <a:pt x="1719071" y="38099"/>
                  </a:lnTo>
                  <a:close/>
                </a:path>
                <a:path w="4084320" h="1240789">
                  <a:moveTo>
                    <a:pt x="1871471" y="38099"/>
                  </a:moveTo>
                  <a:lnTo>
                    <a:pt x="1871471" y="0"/>
                  </a:lnTo>
                  <a:lnTo>
                    <a:pt x="1757171" y="0"/>
                  </a:lnTo>
                  <a:lnTo>
                    <a:pt x="1757171" y="38099"/>
                  </a:lnTo>
                  <a:lnTo>
                    <a:pt x="1871471" y="38099"/>
                  </a:lnTo>
                  <a:close/>
                </a:path>
                <a:path w="4084320" h="1240789">
                  <a:moveTo>
                    <a:pt x="2023871" y="38099"/>
                  </a:moveTo>
                  <a:lnTo>
                    <a:pt x="2023871" y="0"/>
                  </a:lnTo>
                  <a:lnTo>
                    <a:pt x="1909571" y="0"/>
                  </a:lnTo>
                  <a:lnTo>
                    <a:pt x="1909571" y="38099"/>
                  </a:lnTo>
                  <a:lnTo>
                    <a:pt x="2023871" y="38099"/>
                  </a:lnTo>
                  <a:close/>
                </a:path>
                <a:path w="4084320" h="1240789">
                  <a:moveTo>
                    <a:pt x="2176271" y="38099"/>
                  </a:moveTo>
                  <a:lnTo>
                    <a:pt x="2176271" y="0"/>
                  </a:lnTo>
                  <a:lnTo>
                    <a:pt x="2061971" y="0"/>
                  </a:lnTo>
                  <a:lnTo>
                    <a:pt x="2061971" y="38099"/>
                  </a:lnTo>
                  <a:lnTo>
                    <a:pt x="2176271" y="38099"/>
                  </a:lnTo>
                  <a:close/>
                </a:path>
                <a:path w="4084320" h="1240789">
                  <a:moveTo>
                    <a:pt x="2328671" y="38099"/>
                  </a:moveTo>
                  <a:lnTo>
                    <a:pt x="2328671" y="0"/>
                  </a:lnTo>
                  <a:lnTo>
                    <a:pt x="2214371" y="0"/>
                  </a:lnTo>
                  <a:lnTo>
                    <a:pt x="2214371" y="38099"/>
                  </a:lnTo>
                  <a:lnTo>
                    <a:pt x="2328671" y="38099"/>
                  </a:lnTo>
                  <a:close/>
                </a:path>
                <a:path w="4084320" h="1240789">
                  <a:moveTo>
                    <a:pt x="2481071" y="38099"/>
                  </a:moveTo>
                  <a:lnTo>
                    <a:pt x="2481071" y="0"/>
                  </a:lnTo>
                  <a:lnTo>
                    <a:pt x="2366771" y="0"/>
                  </a:lnTo>
                  <a:lnTo>
                    <a:pt x="2366771" y="38099"/>
                  </a:lnTo>
                  <a:lnTo>
                    <a:pt x="2481071" y="38099"/>
                  </a:lnTo>
                  <a:close/>
                </a:path>
                <a:path w="4084320" h="1240789">
                  <a:moveTo>
                    <a:pt x="2633471" y="38099"/>
                  </a:moveTo>
                  <a:lnTo>
                    <a:pt x="2633471" y="0"/>
                  </a:lnTo>
                  <a:lnTo>
                    <a:pt x="2519171" y="0"/>
                  </a:lnTo>
                  <a:lnTo>
                    <a:pt x="2519171" y="38099"/>
                  </a:lnTo>
                  <a:lnTo>
                    <a:pt x="2633471" y="38099"/>
                  </a:lnTo>
                  <a:close/>
                </a:path>
                <a:path w="4084320" h="1240789">
                  <a:moveTo>
                    <a:pt x="2785871" y="38099"/>
                  </a:moveTo>
                  <a:lnTo>
                    <a:pt x="2785871" y="0"/>
                  </a:lnTo>
                  <a:lnTo>
                    <a:pt x="2671571" y="0"/>
                  </a:lnTo>
                  <a:lnTo>
                    <a:pt x="2671571" y="38099"/>
                  </a:lnTo>
                  <a:lnTo>
                    <a:pt x="2785871" y="38099"/>
                  </a:lnTo>
                  <a:close/>
                </a:path>
                <a:path w="4084320" h="1240789">
                  <a:moveTo>
                    <a:pt x="2938271" y="38099"/>
                  </a:moveTo>
                  <a:lnTo>
                    <a:pt x="2938271" y="0"/>
                  </a:lnTo>
                  <a:lnTo>
                    <a:pt x="2823971" y="0"/>
                  </a:lnTo>
                  <a:lnTo>
                    <a:pt x="2823971" y="38099"/>
                  </a:lnTo>
                  <a:lnTo>
                    <a:pt x="2938271" y="38099"/>
                  </a:lnTo>
                  <a:close/>
                </a:path>
                <a:path w="4084320" h="1240789">
                  <a:moveTo>
                    <a:pt x="3090671" y="38099"/>
                  </a:moveTo>
                  <a:lnTo>
                    <a:pt x="3090671" y="0"/>
                  </a:lnTo>
                  <a:lnTo>
                    <a:pt x="2976371" y="0"/>
                  </a:lnTo>
                  <a:lnTo>
                    <a:pt x="2976371" y="38099"/>
                  </a:lnTo>
                  <a:lnTo>
                    <a:pt x="3090671" y="38099"/>
                  </a:lnTo>
                  <a:close/>
                </a:path>
                <a:path w="4084320" h="1240789">
                  <a:moveTo>
                    <a:pt x="3243071" y="38099"/>
                  </a:moveTo>
                  <a:lnTo>
                    <a:pt x="3243071" y="0"/>
                  </a:lnTo>
                  <a:lnTo>
                    <a:pt x="3128771" y="0"/>
                  </a:lnTo>
                  <a:lnTo>
                    <a:pt x="3128771" y="38099"/>
                  </a:lnTo>
                  <a:lnTo>
                    <a:pt x="3243071" y="38099"/>
                  </a:lnTo>
                  <a:close/>
                </a:path>
                <a:path w="4084320" h="1240789">
                  <a:moveTo>
                    <a:pt x="3395471" y="38099"/>
                  </a:moveTo>
                  <a:lnTo>
                    <a:pt x="3395471" y="0"/>
                  </a:lnTo>
                  <a:lnTo>
                    <a:pt x="3281171" y="0"/>
                  </a:lnTo>
                  <a:lnTo>
                    <a:pt x="3281171" y="38099"/>
                  </a:lnTo>
                  <a:lnTo>
                    <a:pt x="3395471" y="38099"/>
                  </a:lnTo>
                  <a:close/>
                </a:path>
                <a:path w="4084320" h="1240789">
                  <a:moveTo>
                    <a:pt x="3547871" y="38099"/>
                  </a:moveTo>
                  <a:lnTo>
                    <a:pt x="3547871" y="0"/>
                  </a:lnTo>
                  <a:lnTo>
                    <a:pt x="3433571" y="0"/>
                  </a:lnTo>
                  <a:lnTo>
                    <a:pt x="3433571" y="38099"/>
                  </a:lnTo>
                  <a:lnTo>
                    <a:pt x="3547871" y="38099"/>
                  </a:lnTo>
                  <a:close/>
                </a:path>
                <a:path w="4084320" h="1240789">
                  <a:moveTo>
                    <a:pt x="3700271" y="38099"/>
                  </a:moveTo>
                  <a:lnTo>
                    <a:pt x="3700271" y="0"/>
                  </a:lnTo>
                  <a:lnTo>
                    <a:pt x="3585971" y="0"/>
                  </a:lnTo>
                  <a:lnTo>
                    <a:pt x="3585971" y="38099"/>
                  </a:lnTo>
                  <a:lnTo>
                    <a:pt x="3700271" y="38099"/>
                  </a:lnTo>
                  <a:close/>
                </a:path>
                <a:path w="4084320" h="1240789">
                  <a:moveTo>
                    <a:pt x="3852671" y="38099"/>
                  </a:moveTo>
                  <a:lnTo>
                    <a:pt x="3852671" y="0"/>
                  </a:lnTo>
                  <a:lnTo>
                    <a:pt x="3738371" y="0"/>
                  </a:lnTo>
                  <a:lnTo>
                    <a:pt x="3738371" y="38099"/>
                  </a:lnTo>
                  <a:lnTo>
                    <a:pt x="3852671" y="38099"/>
                  </a:lnTo>
                  <a:close/>
                </a:path>
                <a:path w="4084320" h="1240789">
                  <a:moveTo>
                    <a:pt x="4005071" y="38099"/>
                  </a:moveTo>
                  <a:lnTo>
                    <a:pt x="4005071" y="0"/>
                  </a:lnTo>
                  <a:lnTo>
                    <a:pt x="3890771" y="0"/>
                  </a:lnTo>
                  <a:lnTo>
                    <a:pt x="3890771" y="38099"/>
                  </a:lnTo>
                  <a:lnTo>
                    <a:pt x="4005071" y="38099"/>
                  </a:lnTo>
                  <a:close/>
                </a:path>
                <a:path w="4084320" h="1240789">
                  <a:moveTo>
                    <a:pt x="4084319" y="111251"/>
                  </a:moveTo>
                  <a:lnTo>
                    <a:pt x="4084319" y="19811"/>
                  </a:lnTo>
                  <a:lnTo>
                    <a:pt x="4082724" y="12215"/>
                  </a:lnTo>
                  <a:lnTo>
                    <a:pt x="4078414" y="5905"/>
                  </a:lnTo>
                  <a:lnTo>
                    <a:pt x="4072104" y="1595"/>
                  </a:lnTo>
                  <a:lnTo>
                    <a:pt x="4064507" y="0"/>
                  </a:lnTo>
                  <a:lnTo>
                    <a:pt x="4043171" y="0"/>
                  </a:lnTo>
                  <a:lnTo>
                    <a:pt x="4043171" y="38099"/>
                  </a:lnTo>
                  <a:lnTo>
                    <a:pt x="4046219" y="38099"/>
                  </a:lnTo>
                  <a:lnTo>
                    <a:pt x="4046219" y="19811"/>
                  </a:lnTo>
                  <a:lnTo>
                    <a:pt x="4064507" y="38099"/>
                  </a:lnTo>
                  <a:lnTo>
                    <a:pt x="4064507" y="111251"/>
                  </a:lnTo>
                  <a:lnTo>
                    <a:pt x="4084319" y="111251"/>
                  </a:lnTo>
                  <a:close/>
                </a:path>
                <a:path w="4084320" h="1240789">
                  <a:moveTo>
                    <a:pt x="4064507" y="38099"/>
                  </a:moveTo>
                  <a:lnTo>
                    <a:pt x="4046219" y="19811"/>
                  </a:lnTo>
                  <a:lnTo>
                    <a:pt x="4046219" y="38099"/>
                  </a:lnTo>
                  <a:lnTo>
                    <a:pt x="4064507" y="38099"/>
                  </a:lnTo>
                  <a:close/>
                </a:path>
                <a:path w="4084320" h="1240789">
                  <a:moveTo>
                    <a:pt x="4064507" y="111251"/>
                  </a:moveTo>
                  <a:lnTo>
                    <a:pt x="4064507" y="38099"/>
                  </a:lnTo>
                  <a:lnTo>
                    <a:pt x="4046219" y="38099"/>
                  </a:lnTo>
                  <a:lnTo>
                    <a:pt x="4046219" y="111251"/>
                  </a:lnTo>
                  <a:lnTo>
                    <a:pt x="4064507" y="111251"/>
                  </a:lnTo>
                  <a:close/>
                </a:path>
                <a:path w="4084320" h="1240789">
                  <a:moveTo>
                    <a:pt x="4084319" y="263651"/>
                  </a:moveTo>
                  <a:lnTo>
                    <a:pt x="4084319" y="149351"/>
                  </a:lnTo>
                  <a:lnTo>
                    <a:pt x="4046219" y="149351"/>
                  </a:lnTo>
                  <a:lnTo>
                    <a:pt x="4046219" y="263651"/>
                  </a:lnTo>
                  <a:lnTo>
                    <a:pt x="4084319" y="263651"/>
                  </a:lnTo>
                  <a:close/>
                </a:path>
                <a:path w="4084320" h="1240789">
                  <a:moveTo>
                    <a:pt x="4084319" y="416051"/>
                  </a:moveTo>
                  <a:lnTo>
                    <a:pt x="4084319" y="301751"/>
                  </a:lnTo>
                  <a:lnTo>
                    <a:pt x="4046219" y="301751"/>
                  </a:lnTo>
                  <a:lnTo>
                    <a:pt x="4046219" y="416051"/>
                  </a:lnTo>
                  <a:lnTo>
                    <a:pt x="4084319" y="416051"/>
                  </a:lnTo>
                  <a:close/>
                </a:path>
                <a:path w="4084320" h="1240789">
                  <a:moveTo>
                    <a:pt x="4084319" y="568451"/>
                  </a:moveTo>
                  <a:lnTo>
                    <a:pt x="4084319" y="454151"/>
                  </a:lnTo>
                  <a:lnTo>
                    <a:pt x="4046219" y="454151"/>
                  </a:lnTo>
                  <a:lnTo>
                    <a:pt x="4046219" y="568451"/>
                  </a:lnTo>
                  <a:lnTo>
                    <a:pt x="4084319" y="568451"/>
                  </a:lnTo>
                  <a:close/>
                </a:path>
                <a:path w="4084320" h="1240789">
                  <a:moveTo>
                    <a:pt x="4084319" y="720851"/>
                  </a:moveTo>
                  <a:lnTo>
                    <a:pt x="4084319" y="606551"/>
                  </a:lnTo>
                  <a:lnTo>
                    <a:pt x="4046219" y="606551"/>
                  </a:lnTo>
                  <a:lnTo>
                    <a:pt x="4046219" y="720851"/>
                  </a:lnTo>
                  <a:lnTo>
                    <a:pt x="4084319" y="720851"/>
                  </a:lnTo>
                  <a:close/>
                </a:path>
                <a:path w="4084320" h="1240789">
                  <a:moveTo>
                    <a:pt x="4084319" y="873251"/>
                  </a:moveTo>
                  <a:lnTo>
                    <a:pt x="4084319" y="758951"/>
                  </a:lnTo>
                  <a:lnTo>
                    <a:pt x="4046219" y="758951"/>
                  </a:lnTo>
                  <a:lnTo>
                    <a:pt x="4046219" y="873251"/>
                  </a:lnTo>
                  <a:lnTo>
                    <a:pt x="4084319" y="873251"/>
                  </a:lnTo>
                  <a:close/>
                </a:path>
                <a:path w="4084320" h="1240789">
                  <a:moveTo>
                    <a:pt x="4084319" y="1025651"/>
                  </a:moveTo>
                  <a:lnTo>
                    <a:pt x="4084319" y="911351"/>
                  </a:lnTo>
                  <a:lnTo>
                    <a:pt x="4046219" y="911351"/>
                  </a:lnTo>
                  <a:lnTo>
                    <a:pt x="4046219" y="1025651"/>
                  </a:lnTo>
                  <a:lnTo>
                    <a:pt x="4084319" y="1025651"/>
                  </a:lnTo>
                  <a:close/>
                </a:path>
                <a:path w="4084320" h="1240789">
                  <a:moveTo>
                    <a:pt x="4084319" y="1178051"/>
                  </a:moveTo>
                  <a:lnTo>
                    <a:pt x="4084319" y="1063751"/>
                  </a:lnTo>
                  <a:lnTo>
                    <a:pt x="4046219" y="1063751"/>
                  </a:lnTo>
                  <a:lnTo>
                    <a:pt x="4046219" y="1178051"/>
                  </a:lnTo>
                  <a:lnTo>
                    <a:pt x="4084319" y="1178051"/>
                  </a:lnTo>
                  <a:close/>
                </a:path>
                <a:path w="4084320" h="1240789">
                  <a:moveTo>
                    <a:pt x="4084319" y="1240535"/>
                  </a:moveTo>
                  <a:lnTo>
                    <a:pt x="4084319" y="1216151"/>
                  </a:lnTo>
                  <a:lnTo>
                    <a:pt x="4046219" y="1216151"/>
                  </a:lnTo>
                  <a:lnTo>
                    <a:pt x="4046219" y="1240535"/>
                  </a:lnTo>
                  <a:lnTo>
                    <a:pt x="4084319" y="1240535"/>
                  </a:lnTo>
                  <a:close/>
                </a:path>
              </a:pathLst>
            </a:custGeom>
            <a:solidFill>
              <a:srgbClr val="76DAFF"/>
            </a:solidFill>
          </p:spPr>
          <p:txBody>
            <a:bodyPr wrap="square" lIns="0" tIns="0" rIns="0" bIns="0" rtlCol="0"/>
            <a:lstStyle/>
            <a:p>
              <a:endParaRPr/>
            </a:p>
          </p:txBody>
        </p:sp>
        <p:pic>
          <p:nvPicPr>
            <p:cNvPr id="8" name="object 8"/>
            <p:cNvPicPr/>
            <p:nvPr/>
          </p:nvPicPr>
          <p:blipFill>
            <a:blip r:embed="rId6" cstate="print"/>
            <a:stretch>
              <a:fillRect/>
            </a:stretch>
          </p:blipFill>
          <p:spPr>
            <a:xfrm>
              <a:off x="4800478" y="2517647"/>
              <a:ext cx="4008120" cy="222504"/>
            </a:xfrm>
            <a:prstGeom prst="rect">
              <a:avLst/>
            </a:prstGeom>
          </p:spPr>
        </p:pic>
        <p:sp>
          <p:nvSpPr>
            <p:cNvPr id="9" name="object 9"/>
            <p:cNvSpPr/>
            <p:nvPr/>
          </p:nvSpPr>
          <p:spPr>
            <a:xfrm>
              <a:off x="4762377" y="2517648"/>
              <a:ext cx="4084320" cy="260985"/>
            </a:xfrm>
            <a:custGeom>
              <a:avLst/>
              <a:gdLst/>
              <a:ahLst/>
              <a:cxnLst/>
              <a:rect l="l" t="t" r="r" b="b"/>
              <a:pathLst>
                <a:path w="4084320" h="260985">
                  <a:moveTo>
                    <a:pt x="38099" y="222503"/>
                  </a:moveTo>
                  <a:lnTo>
                    <a:pt x="38099" y="126491"/>
                  </a:lnTo>
                  <a:lnTo>
                    <a:pt x="0" y="126491"/>
                  </a:lnTo>
                  <a:lnTo>
                    <a:pt x="0" y="240791"/>
                  </a:lnTo>
                  <a:lnTo>
                    <a:pt x="18287" y="240791"/>
                  </a:lnTo>
                  <a:lnTo>
                    <a:pt x="18287" y="222503"/>
                  </a:lnTo>
                  <a:lnTo>
                    <a:pt x="38099" y="222503"/>
                  </a:lnTo>
                  <a:close/>
                </a:path>
                <a:path w="4084320" h="260985">
                  <a:moveTo>
                    <a:pt x="62483" y="260603"/>
                  </a:moveTo>
                  <a:lnTo>
                    <a:pt x="62483" y="222503"/>
                  </a:lnTo>
                  <a:lnTo>
                    <a:pt x="18287" y="222503"/>
                  </a:lnTo>
                  <a:lnTo>
                    <a:pt x="18287" y="240791"/>
                  </a:lnTo>
                  <a:lnTo>
                    <a:pt x="38099" y="240791"/>
                  </a:lnTo>
                  <a:lnTo>
                    <a:pt x="38099" y="260603"/>
                  </a:lnTo>
                  <a:lnTo>
                    <a:pt x="62483" y="260603"/>
                  </a:lnTo>
                  <a:close/>
                </a:path>
                <a:path w="4084320" h="260985">
                  <a:moveTo>
                    <a:pt x="38099" y="260603"/>
                  </a:moveTo>
                  <a:lnTo>
                    <a:pt x="38099" y="240791"/>
                  </a:lnTo>
                  <a:lnTo>
                    <a:pt x="18287" y="240791"/>
                  </a:lnTo>
                  <a:lnTo>
                    <a:pt x="18287" y="260603"/>
                  </a:lnTo>
                  <a:lnTo>
                    <a:pt x="38099" y="260603"/>
                  </a:lnTo>
                  <a:close/>
                </a:path>
                <a:path w="4084320" h="260985">
                  <a:moveTo>
                    <a:pt x="38099" y="88391"/>
                  </a:moveTo>
                  <a:lnTo>
                    <a:pt x="38099" y="0"/>
                  </a:lnTo>
                  <a:lnTo>
                    <a:pt x="0" y="0"/>
                  </a:lnTo>
                  <a:lnTo>
                    <a:pt x="0" y="88391"/>
                  </a:lnTo>
                  <a:lnTo>
                    <a:pt x="38099" y="88391"/>
                  </a:lnTo>
                  <a:close/>
                </a:path>
                <a:path w="4084320" h="260985">
                  <a:moveTo>
                    <a:pt x="4084319" y="89915"/>
                  </a:moveTo>
                  <a:lnTo>
                    <a:pt x="4084319" y="0"/>
                  </a:lnTo>
                  <a:lnTo>
                    <a:pt x="4046219" y="0"/>
                  </a:lnTo>
                  <a:lnTo>
                    <a:pt x="4046219" y="89915"/>
                  </a:lnTo>
                  <a:lnTo>
                    <a:pt x="4084319" y="89915"/>
                  </a:lnTo>
                  <a:close/>
                </a:path>
                <a:path w="4084320" h="260985">
                  <a:moveTo>
                    <a:pt x="4084319" y="240791"/>
                  </a:moveTo>
                  <a:lnTo>
                    <a:pt x="4084319" y="128015"/>
                  </a:lnTo>
                  <a:lnTo>
                    <a:pt x="4046219" y="128015"/>
                  </a:lnTo>
                  <a:lnTo>
                    <a:pt x="4046219" y="240791"/>
                  </a:lnTo>
                  <a:lnTo>
                    <a:pt x="4062983" y="224027"/>
                  </a:lnTo>
                  <a:lnTo>
                    <a:pt x="4062983" y="222503"/>
                  </a:lnTo>
                  <a:lnTo>
                    <a:pt x="4064507" y="222503"/>
                  </a:lnTo>
                  <a:lnTo>
                    <a:pt x="4064507" y="260603"/>
                  </a:lnTo>
                  <a:lnTo>
                    <a:pt x="4072104" y="259008"/>
                  </a:lnTo>
                  <a:lnTo>
                    <a:pt x="4078414" y="254698"/>
                  </a:lnTo>
                  <a:lnTo>
                    <a:pt x="4082724" y="248388"/>
                  </a:lnTo>
                  <a:lnTo>
                    <a:pt x="4084319" y="240791"/>
                  </a:lnTo>
                  <a:close/>
                </a:path>
                <a:path w="4084320" h="260985">
                  <a:moveTo>
                    <a:pt x="4064507" y="222503"/>
                  </a:moveTo>
                  <a:lnTo>
                    <a:pt x="4062983" y="222503"/>
                  </a:lnTo>
                  <a:lnTo>
                    <a:pt x="4062983" y="224027"/>
                  </a:lnTo>
                  <a:lnTo>
                    <a:pt x="4064507" y="222503"/>
                  </a:lnTo>
                  <a:close/>
                </a:path>
                <a:path w="4084320" h="260985">
                  <a:moveTo>
                    <a:pt x="4064507" y="260603"/>
                  </a:moveTo>
                  <a:lnTo>
                    <a:pt x="4064507" y="222503"/>
                  </a:lnTo>
                  <a:lnTo>
                    <a:pt x="4062983" y="224027"/>
                  </a:lnTo>
                  <a:lnTo>
                    <a:pt x="4062983" y="260603"/>
                  </a:lnTo>
                  <a:lnTo>
                    <a:pt x="4064507" y="260603"/>
                  </a:lnTo>
                  <a:close/>
                </a:path>
                <a:path w="4084320" h="260985">
                  <a:moveTo>
                    <a:pt x="4024883" y="260603"/>
                  </a:moveTo>
                  <a:lnTo>
                    <a:pt x="4024883" y="222503"/>
                  </a:lnTo>
                  <a:lnTo>
                    <a:pt x="3910583" y="222503"/>
                  </a:lnTo>
                  <a:lnTo>
                    <a:pt x="3910583" y="260603"/>
                  </a:lnTo>
                  <a:lnTo>
                    <a:pt x="4024883" y="260603"/>
                  </a:lnTo>
                  <a:close/>
                </a:path>
                <a:path w="4084320" h="260985">
                  <a:moveTo>
                    <a:pt x="3872483" y="260603"/>
                  </a:moveTo>
                  <a:lnTo>
                    <a:pt x="3872483" y="222503"/>
                  </a:lnTo>
                  <a:lnTo>
                    <a:pt x="3758183" y="222503"/>
                  </a:lnTo>
                  <a:lnTo>
                    <a:pt x="3758183" y="260603"/>
                  </a:lnTo>
                  <a:lnTo>
                    <a:pt x="3872483" y="260603"/>
                  </a:lnTo>
                  <a:close/>
                </a:path>
                <a:path w="4084320" h="260985">
                  <a:moveTo>
                    <a:pt x="3720083" y="260603"/>
                  </a:moveTo>
                  <a:lnTo>
                    <a:pt x="3720083" y="222503"/>
                  </a:lnTo>
                  <a:lnTo>
                    <a:pt x="3605783" y="222503"/>
                  </a:lnTo>
                  <a:lnTo>
                    <a:pt x="3605783" y="260603"/>
                  </a:lnTo>
                  <a:lnTo>
                    <a:pt x="3720083" y="260603"/>
                  </a:lnTo>
                  <a:close/>
                </a:path>
                <a:path w="4084320" h="260985">
                  <a:moveTo>
                    <a:pt x="3567683" y="260603"/>
                  </a:moveTo>
                  <a:lnTo>
                    <a:pt x="3567683" y="222503"/>
                  </a:lnTo>
                  <a:lnTo>
                    <a:pt x="3453383" y="222503"/>
                  </a:lnTo>
                  <a:lnTo>
                    <a:pt x="3453383" y="260603"/>
                  </a:lnTo>
                  <a:lnTo>
                    <a:pt x="3567683" y="260603"/>
                  </a:lnTo>
                  <a:close/>
                </a:path>
                <a:path w="4084320" h="260985">
                  <a:moveTo>
                    <a:pt x="3415283" y="260603"/>
                  </a:moveTo>
                  <a:lnTo>
                    <a:pt x="3415283" y="222503"/>
                  </a:lnTo>
                  <a:lnTo>
                    <a:pt x="3300983" y="222503"/>
                  </a:lnTo>
                  <a:lnTo>
                    <a:pt x="3300983" y="260603"/>
                  </a:lnTo>
                  <a:lnTo>
                    <a:pt x="3415283" y="260603"/>
                  </a:lnTo>
                  <a:close/>
                </a:path>
                <a:path w="4084320" h="260985">
                  <a:moveTo>
                    <a:pt x="3262883" y="260603"/>
                  </a:moveTo>
                  <a:lnTo>
                    <a:pt x="3262883" y="222503"/>
                  </a:lnTo>
                  <a:lnTo>
                    <a:pt x="3148583" y="222503"/>
                  </a:lnTo>
                  <a:lnTo>
                    <a:pt x="3148583" y="260603"/>
                  </a:lnTo>
                  <a:lnTo>
                    <a:pt x="3262883" y="260603"/>
                  </a:lnTo>
                  <a:close/>
                </a:path>
                <a:path w="4084320" h="260985">
                  <a:moveTo>
                    <a:pt x="3110483" y="260603"/>
                  </a:moveTo>
                  <a:lnTo>
                    <a:pt x="3110483" y="222503"/>
                  </a:lnTo>
                  <a:lnTo>
                    <a:pt x="2996183" y="222503"/>
                  </a:lnTo>
                  <a:lnTo>
                    <a:pt x="2996183" y="260603"/>
                  </a:lnTo>
                  <a:lnTo>
                    <a:pt x="3110483" y="260603"/>
                  </a:lnTo>
                  <a:close/>
                </a:path>
                <a:path w="4084320" h="260985">
                  <a:moveTo>
                    <a:pt x="2958083" y="260603"/>
                  </a:moveTo>
                  <a:lnTo>
                    <a:pt x="2958083" y="222503"/>
                  </a:lnTo>
                  <a:lnTo>
                    <a:pt x="2843783" y="222503"/>
                  </a:lnTo>
                  <a:lnTo>
                    <a:pt x="2843783" y="260603"/>
                  </a:lnTo>
                  <a:lnTo>
                    <a:pt x="2958083" y="260603"/>
                  </a:lnTo>
                  <a:close/>
                </a:path>
                <a:path w="4084320" h="260985">
                  <a:moveTo>
                    <a:pt x="2805683" y="260603"/>
                  </a:moveTo>
                  <a:lnTo>
                    <a:pt x="2805683" y="222503"/>
                  </a:lnTo>
                  <a:lnTo>
                    <a:pt x="2691383" y="222503"/>
                  </a:lnTo>
                  <a:lnTo>
                    <a:pt x="2691383" y="260603"/>
                  </a:lnTo>
                  <a:lnTo>
                    <a:pt x="2805683" y="260603"/>
                  </a:lnTo>
                  <a:close/>
                </a:path>
                <a:path w="4084320" h="260985">
                  <a:moveTo>
                    <a:pt x="2653283" y="260603"/>
                  </a:moveTo>
                  <a:lnTo>
                    <a:pt x="2653283" y="222503"/>
                  </a:lnTo>
                  <a:lnTo>
                    <a:pt x="2538983" y="222503"/>
                  </a:lnTo>
                  <a:lnTo>
                    <a:pt x="2538983" y="260603"/>
                  </a:lnTo>
                  <a:lnTo>
                    <a:pt x="2653283" y="260603"/>
                  </a:lnTo>
                  <a:close/>
                </a:path>
                <a:path w="4084320" h="260985">
                  <a:moveTo>
                    <a:pt x="2500883" y="260603"/>
                  </a:moveTo>
                  <a:lnTo>
                    <a:pt x="2500883" y="222503"/>
                  </a:lnTo>
                  <a:lnTo>
                    <a:pt x="2386583" y="222503"/>
                  </a:lnTo>
                  <a:lnTo>
                    <a:pt x="2386583" y="260603"/>
                  </a:lnTo>
                  <a:lnTo>
                    <a:pt x="2500883" y="260603"/>
                  </a:lnTo>
                  <a:close/>
                </a:path>
                <a:path w="4084320" h="260985">
                  <a:moveTo>
                    <a:pt x="2348483" y="260603"/>
                  </a:moveTo>
                  <a:lnTo>
                    <a:pt x="2348483" y="222503"/>
                  </a:lnTo>
                  <a:lnTo>
                    <a:pt x="2234183" y="222503"/>
                  </a:lnTo>
                  <a:lnTo>
                    <a:pt x="2234183" y="260603"/>
                  </a:lnTo>
                  <a:lnTo>
                    <a:pt x="2348483" y="260603"/>
                  </a:lnTo>
                  <a:close/>
                </a:path>
                <a:path w="4084320" h="260985">
                  <a:moveTo>
                    <a:pt x="2196083" y="260603"/>
                  </a:moveTo>
                  <a:lnTo>
                    <a:pt x="2196083" y="222503"/>
                  </a:lnTo>
                  <a:lnTo>
                    <a:pt x="2081783" y="222503"/>
                  </a:lnTo>
                  <a:lnTo>
                    <a:pt x="2081783" y="260603"/>
                  </a:lnTo>
                  <a:lnTo>
                    <a:pt x="2196083" y="260603"/>
                  </a:lnTo>
                  <a:close/>
                </a:path>
                <a:path w="4084320" h="260985">
                  <a:moveTo>
                    <a:pt x="2043683" y="260603"/>
                  </a:moveTo>
                  <a:lnTo>
                    <a:pt x="2043683" y="222503"/>
                  </a:lnTo>
                  <a:lnTo>
                    <a:pt x="1929383" y="222503"/>
                  </a:lnTo>
                  <a:lnTo>
                    <a:pt x="1929383" y="260603"/>
                  </a:lnTo>
                  <a:lnTo>
                    <a:pt x="2043683" y="260603"/>
                  </a:lnTo>
                  <a:close/>
                </a:path>
                <a:path w="4084320" h="260985">
                  <a:moveTo>
                    <a:pt x="1891283" y="260603"/>
                  </a:moveTo>
                  <a:lnTo>
                    <a:pt x="1891283" y="222503"/>
                  </a:lnTo>
                  <a:lnTo>
                    <a:pt x="1776983" y="222503"/>
                  </a:lnTo>
                  <a:lnTo>
                    <a:pt x="1776983" y="260603"/>
                  </a:lnTo>
                  <a:lnTo>
                    <a:pt x="1891283" y="260603"/>
                  </a:lnTo>
                  <a:close/>
                </a:path>
                <a:path w="4084320" h="260985">
                  <a:moveTo>
                    <a:pt x="1738883" y="260603"/>
                  </a:moveTo>
                  <a:lnTo>
                    <a:pt x="1738883" y="222503"/>
                  </a:lnTo>
                  <a:lnTo>
                    <a:pt x="1624583" y="222503"/>
                  </a:lnTo>
                  <a:lnTo>
                    <a:pt x="1624583" y="260603"/>
                  </a:lnTo>
                  <a:lnTo>
                    <a:pt x="1738883" y="260603"/>
                  </a:lnTo>
                  <a:close/>
                </a:path>
                <a:path w="4084320" h="260985">
                  <a:moveTo>
                    <a:pt x="1586483" y="260603"/>
                  </a:moveTo>
                  <a:lnTo>
                    <a:pt x="1586483" y="222503"/>
                  </a:lnTo>
                  <a:lnTo>
                    <a:pt x="1472183" y="222503"/>
                  </a:lnTo>
                  <a:lnTo>
                    <a:pt x="1472183" y="260603"/>
                  </a:lnTo>
                  <a:lnTo>
                    <a:pt x="1586483" y="260603"/>
                  </a:lnTo>
                  <a:close/>
                </a:path>
                <a:path w="4084320" h="260985">
                  <a:moveTo>
                    <a:pt x="1434083" y="260603"/>
                  </a:moveTo>
                  <a:lnTo>
                    <a:pt x="1434083" y="222503"/>
                  </a:lnTo>
                  <a:lnTo>
                    <a:pt x="1319783" y="222503"/>
                  </a:lnTo>
                  <a:lnTo>
                    <a:pt x="1319783" y="260603"/>
                  </a:lnTo>
                  <a:lnTo>
                    <a:pt x="1434083" y="260603"/>
                  </a:lnTo>
                  <a:close/>
                </a:path>
                <a:path w="4084320" h="260985">
                  <a:moveTo>
                    <a:pt x="1281683" y="260603"/>
                  </a:moveTo>
                  <a:lnTo>
                    <a:pt x="1281683" y="222503"/>
                  </a:lnTo>
                  <a:lnTo>
                    <a:pt x="1167383" y="222503"/>
                  </a:lnTo>
                  <a:lnTo>
                    <a:pt x="1167383" y="260603"/>
                  </a:lnTo>
                  <a:lnTo>
                    <a:pt x="1281683" y="260603"/>
                  </a:lnTo>
                  <a:close/>
                </a:path>
                <a:path w="4084320" h="260985">
                  <a:moveTo>
                    <a:pt x="1129283" y="260603"/>
                  </a:moveTo>
                  <a:lnTo>
                    <a:pt x="1129283" y="222503"/>
                  </a:lnTo>
                  <a:lnTo>
                    <a:pt x="1014983" y="222503"/>
                  </a:lnTo>
                  <a:lnTo>
                    <a:pt x="1014983" y="260603"/>
                  </a:lnTo>
                  <a:lnTo>
                    <a:pt x="1129283" y="260603"/>
                  </a:lnTo>
                  <a:close/>
                </a:path>
                <a:path w="4084320" h="260985">
                  <a:moveTo>
                    <a:pt x="976883" y="260603"/>
                  </a:moveTo>
                  <a:lnTo>
                    <a:pt x="976883" y="222503"/>
                  </a:lnTo>
                  <a:lnTo>
                    <a:pt x="862583" y="222503"/>
                  </a:lnTo>
                  <a:lnTo>
                    <a:pt x="862583" y="260603"/>
                  </a:lnTo>
                  <a:lnTo>
                    <a:pt x="976883" y="260603"/>
                  </a:lnTo>
                  <a:close/>
                </a:path>
                <a:path w="4084320" h="260985">
                  <a:moveTo>
                    <a:pt x="824483" y="260603"/>
                  </a:moveTo>
                  <a:lnTo>
                    <a:pt x="824483" y="222503"/>
                  </a:lnTo>
                  <a:lnTo>
                    <a:pt x="710183" y="222503"/>
                  </a:lnTo>
                  <a:lnTo>
                    <a:pt x="710183" y="260603"/>
                  </a:lnTo>
                  <a:lnTo>
                    <a:pt x="824483" y="260603"/>
                  </a:lnTo>
                  <a:close/>
                </a:path>
                <a:path w="4084320" h="260985">
                  <a:moveTo>
                    <a:pt x="672083" y="260603"/>
                  </a:moveTo>
                  <a:lnTo>
                    <a:pt x="672083" y="222503"/>
                  </a:lnTo>
                  <a:lnTo>
                    <a:pt x="557783" y="222503"/>
                  </a:lnTo>
                  <a:lnTo>
                    <a:pt x="557783" y="260603"/>
                  </a:lnTo>
                  <a:lnTo>
                    <a:pt x="672083" y="260603"/>
                  </a:lnTo>
                  <a:close/>
                </a:path>
                <a:path w="4084320" h="260985">
                  <a:moveTo>
                    <a:pt x="519683" y="260603"/>
                  </a:moveTo>
                  <a:lnTo>
                    <a:pt x="519683" y="222503"/>
                  </a:lnTo>
                  <a:lnTo>
                    <a:pt x="405383" y="222503"/>
                  </a:lnTo>
                  <a:lnTo>
                    <a:pt x="405383" y="260603"/>
                  </a:lnTo>
                  <a:lnTo>
                    <a:pt x="519683" y="260603"/>
                  </a:lnTo>
                  <a:close/>
                </a:path>
                <a:path w="4084320" h="260985">
                  <a:moveTo>
                    <a:pt x="367283" y="260603"/>
                  </a:moveTo>
                  <a:lnTo>
                    <a:pt x="367283" y="222503"/>
                  </a:lnTo>
                  <a:lnTo>
                    <a:pt x="252983" y="222503"/>
                  </a:lnTo>
                  <a:lnTo>
                    <a:pt x="252983" y="260603"/>
                  </a:lnTo>
                  <a:lnTo>
                    <a:pt x="367283" y="260603"/>
                  </a:lnTo>
                  <a:close/>
                </a:path>
                <a:path w="4084320" h="260985">
                  <a:moveTo>
                    <a:pt x="214883" y="260603"/>
                  </a:moveTo>
                  <a:lnTo>
                    <a:pt x="214883" y="222503"/>
                  </a:lnTo>
                  <a:lnTo>
                    <a:pt x="100583" y="222503"/>
                  </a:lnTo>
                  <a:lnTo>
                    <a:pt x="100583" y="260603"/>
                  </a:lnTo>
                  <a:lnTo>
                    <a:pt x="214883" y="260603"/>
                  </a:lnTo>
                  <a:close/>
                </a:path>
              </a:pathLst>
            </a:custGeom>
            <a:solidFill>
              <a:srgbClr val="76DAFF"/>
            </a:solidFill>
          </p:spPr>
          <p:txBody>
            <a:bodyPr wrap="square" lIns="0" tIns="0" rIns="0" bIns="0" rtlCol="0"/>
            <a:lstStyle/>
            <a:p>
              <a:endParaRPr/>
            </a:p>
          </p:txBody>
        </p:sp>
      </p:grpSp>
      <p:grpSp>
        <p:nvGrpSpPr>
          <p:cNvPr id="10" name="object 10"/>
          <p:cNvGrpSpPr/>
          <p:nvPr/>
        </p:nvGrpSpPr>
        <p:grpSpPr>
          <a:xfrm>
            <a:off x="1866778" y="1165860"/>
            <a:ext cx="2528570" cy="1681480"/>
            <a:chOff x="1866778" y="1165860"/>
            <a:chExt cx="2528570" cy="1681480"/>
          </a:xfrm>
        </p:grpSpPr>
        <p:pic>
          <p:nvPicPr>
            <p:cNvPr id="11" name="object 11"/>
            <p:cNvPicPr/>
            <p:nvPr/>
          </p:nvPicPr>
          <p:blipFill>
            <a:blip r:embed="rId7" cstate="print"/>
            <a:stretch>
              <a:fillRect/>
            </a:stretch>
          </p:blipFill>
          <p:spPr>
            <a:xfrm>
              <a:off x="1866778" y="1165860"/>
              <a:ext cx="1705355" cy="1351787"/>
            </a:xfrm>
            <a:prstGeom prst="rect">
              <a:avLst/>
            </a:prstGeom>
          </p:spPr>
        </p:pic>
        <p:pic>
          <p:nvPicPr>
            <p:cNvPr id="12" name="object 12"/>
            <p:cNvPicPr/>
            <p:nvPr/>
          </p:nvPicPr>
          <p:blipFill>
            <a:blip r:embed="rId8" cstate="print"/>
            <a:stretch>
              <a:fillRect/>
            </a:stretch>
          </p:blipFill>
          <p:spPr>
            <a:xfrm>
              <a:off x="3084454" y="2517647"/>
              <a:ext cx="1310640" cy="307848"/>
            </a:xfrm>
            <a:prstGeom prst="rect">
              <a:avLst/>
            </a:prstGeom>
          </p:spPr>
        </p:pic>
        <p:pic>
          <p:nvPicPr>
            <p:cNvPr id="13" name="object 13"/>
            <p:cNvPicPr/>
            <p:nvPr/>
          </p:nvPicPr>
          <p:blipFill>
            <a:blip r:embed="rId9" cstate="print"/>
            <a:stretch>
              <a:fillRect/>
            </a:stretch>
          </p:blipFill>
          <p:spPr>
            <a:xfrm>
              <a:off x="2040514" y="2517647"/>
              <a:ext cx="1345691" cy="329183"/>
            </a:xfrm>
            <a:prstGeom prst="rect">
              <a:avLst/>
            </a:prstGeom>
          </p:spPr>
        </p:pic>
      </p:grpSp>
      <p:sp>
        <p:nvSpPr>
          <p:cNvPr id="14" name="object 14"/>
          <p:cNvSpPr txBox="1">
            <a:spLocks noGrp="1"/>
          </p:cNvSpPr>
          <p:nvPr>
            <p:ph type="title"/>
          </p:nvPr>
        </p:nvSpPr>
        <p:spPr>
          <a:prstGeom prst="rect">
            <a:avLst/>
          </a:prstGeom>
        </p:spPr>
        <p:txBody>
          <a:bodyPr vert="horz" wrap="square" lIns="0" tIns="98044" rIns="0" bIns="0" rtlCol="0">
            <a:spAutoFit/>
          </a:bodyPr>
          <a:lstStyle/>
          <a:p>
            <a:pPr marL="802005">
              <a:lnSpc>
                <a:spcPct val="100000"/>
              </a:lnSpc>
              <a:spcBef>
                <a:spcPts val="100"/>
              </a:spcBef>
            </a:pPr>
            <a:r>
              <a:rPr spc="-10" dirty="0"/>
              <a:t>Историческая</a:t>
            </a:r>
            <a:r>
              <a:rPr spc="-125" dirty="0">
                <a:latin typeface="Times New Roman"/>
                <a:cs typeface="Times New Roman"/>
              </a:rPr>
              <a:t> </a:t>
            </a:r>
            <a:r>
              <a:rPr spc="-10" dirty="0"/>
              <a:t>справка</a:t>
            </a:r>
          </a:p>
        </p:txBody>
      </p:sp>
      <p:sp>
        <p:nvSpPr>
          <p:cNvPr id="15" name="object 15"/>
          <p:cNvSpPr txBox="1"/>
          <p:nvPr/>
        </p:nvSpPr>
        <p:spPr>
          <a:xfrm>
            <a:off x="2449968" y="183896"/>
            <a:ext cx="1072896"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6" name="object 16"/>
          <p:cNvGrpSpPr/>
          <p:nvPr/>
        </p:nvGrpSpPr>
        <p:grpSpPr>
          <a:xfrm>
            <a:off x="1711330" y="178307"/>
            <a:ext cx="589915" cy="668020"/>
            <a:chOff x="1711330" y="178307"/>
            <a:chExt cx="589915" cy="668020"/>
          </a:xfrm>
        </p:grpSpPr>
        <p:pic>
          <p:nvPicPr>
            <p:cNvPr id="17" name="object 17"/>
            <p:cNvPicPr/>
            <p:nvPr/>
          </p:nvPicPr>
          <p:blipFill>
            <a:blip r:embed="rId10" cstate="print"/>
            <a:stretch>
              <a:fillRect/>
            </a:stretch>
          </p:blipFill>
          <p:spPr>
            <a:xfrm>
              <a:off x="1894210" y="178307"/>
              <a:ext cx="219456" cy="59436"/>
            </a:xfrm>
            <a:prstGeom prst="rect">
              <a:avLst/>
            </a:prstGeom>
          </p:spPr>
        </p:pic>
        <p:sp>
          <p:nvSpPr>
            <p:cNvPr id="18" name="object 18"/>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9" name="object 19"/>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20" name="object 20"/>
            <p:cNvPicPr/>
            <p:nvPr/>
          </p:nvPicPr>
          <p:blipFill>
            <a:blip r:embed="rId11" cstate="print"/>
            <a:stretch>
              <a:fillRect/>
            </a:stretch>
          </p:blipFill>
          <p:spPr>
            <a:xfrm>
              <a:off x="1866778" y="233172"/>
              <a:ext cx="283463" cy="146304"/>
            </a:xfrm>
            <a:prstGeom prst="rect">
              <a:avLst/>
            </a:prstGeom>
          </p:spPr>
        </p:pic>
        <p:sp>
          <p:nvSpPr>
            <p:cNvPr id="21" name="object 21"/>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2" name="object 22"/>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3" name="object 23"/>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4" name="object 24"/>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5" name="object 25"/>
            <p:cNvPicPr/>
            <p:nvPr/>
          </p:nvPicPr>
          <p:blipFill>
            <a:blip r:embed="rId12" cstate="print"/>
            <a:stretch>
              <a:fillRect/>
            </a:stretch>
          </p:blipFill>
          <p:spPr>
            <a:xfrm>
              <a:off x="1761622" y="379476"/>
              <a:ext cx="502920" cy="73152"/>
            </a:xfrm>
            <a:prstGeom prst="rect">
              <a:avLst/>
            </a:prstGeom>
          </p:spPr>
        </p:pic>
        <p:sp>
          <p:nvSpPr>
            <p:cNvPr id="26" name="object 26"/>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7" name="object 27"/>
            <p:cNvPicPr/>
            <p:nvPr/>
          </p:nvPicPr>
          <p:blipFill>
            <a:blip r:embed="rId13" cstate="print"/>
            <a:stretch>
              <a:fillRect/>
            </a:stretch>
          </p:blipFill>
          <p:spPr>
            <a:xfrm>
              <a:off x="1711330" y="452628"/>
              <a:ext cx="589788" cy="329184"/>
            </a:xfrm>
            <a:prstGeom prst="rect">
              <a:avLst/>
            </a:prstGeom>
          </p:spPr>
        </p:pic>
        <p:pic>
          <p:nvPicPr>
            <p:cNvPr id="28" name="object 28"/>
            <p:cNvPicPr/>
            <p:nvPr/>
          </p:nvPicPr>
          <p:blipFill>
            <a:blip r:embed="rId14" cstate="print"/>
            <a:stretch>
              <a:fillRect/>
            </a:stretch>
          </p:blipFill>
          <p:spPr>
            <a:xfrm>
              <a:off x="1738762" y="777239"/>
              <a:ext cx="557784" cy="36576"/>
            </a:xfrm>
            <a:prstGeom prst="rect">
              <a:avLst/>
            </a:prstGeom>
          </p:spPr>
        </p:pic>
        <p:sp>
          <p:nvSpPr>
            <p:cNvPr id="29" name="object 29"/>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30" name="object 30"/>
            <p:cNvPicPr/>
            <p:nvPr/>
          </p:nvPicPr>
          <p:blipFill>
            <a:blip r:embed="rId15" cstate="print"/>
            <a:stretch>
              <a:fillRect/>
            </a:stretch>
          </p:blipFill>
          <p:spPr>
            <a:xfrm>
              <a:off x="2090806" y="809244"/>
              <a:ext cx="187451" cy="9144"/>
            </a:xfrm>
            <a:prstGeom prst="rect">
              <a:avLst/>
            </a:prstGeom>
          </p:spPr>
        </p:pic>
        <p:sp>
          <p:nvSpPr>
            <p:cNvPr id="31" name="object 31"/>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2" name="object 32"/>
            <p:cNvPicPr/>
            <p:nvPr/>
          </p:nvPicPr>
          <p:blipFill>
            <a:blip r:embed="rId16" cstate="print"/>
            <a:stretch>
              <a:fillRect/>
            </a:stretch>
          </p:blipFill>
          <p:spPr>
            <a:xfrm>
              <a:off x="1779910" y="809244"/>
              <a:ext cx="274319" cy="22860"/>
            </a:xfrm>
            <a:prstGeom prst="rect">
              <a:avLst/>
            </a:prstGeom>
          </p:spPr>
        </p:pic>
        <p:pic>
          <p:nvPicPr>
            <p:cNvPr id="33" name="object 33"/>
            <p:cNvPicPr/>
            <p:nvPr/>
          </p:nvPicPr>
          <p:blipFill>
            <a:blip r:embed="rId17" cstate="print"/>
            <a:stretch>
              <a:fillRect/>
            </a:stretch>
          </p:blipFill>
          <p:spPr>
            <a:xfrm>
              <a:off x="1971934" y="818388"/>
              <a:ext cx="292608" cy="13716"/>
            </a:xfrm>
            <a:prstGeom prst="rect">
              <a:avLst/>
            </a:prstGeom>
          </p:spPr>
        </p:pic>
        <p:pic>
          <p:nvPicPr>
            <p:cNvPr id="34" name="object 34"/>
            <p:cNvPicPr/>
            <p:nvPr/>
          </p:nvPicPr>
          <p:blipFill>
            <a:blip r:embed="rId18" cstate="print"/>
            <a:stretch>
              <a:fillRect/>
            </a:stretch>
          </p:blipFill>
          <p:spPr>
            <a:xfrm>
              <a:off x="1802770" y="832103"/>
              <a:ext cx="13716" cy="4572"/>
            </a:xfrm>
            <a:prstGeom prst="rect">
              <a:avLst/>
            </a:prstGeom>
          </p:spPr>
        </p:pic>
        <p:pic>
          <p:nvPicPr>
            <p:cNvPr id="35" name="object 35"/>
            <p:cNvPicPr/>
            <p:nvPr/>
          </p:nvPicPr>
          <p:blipFill>
            <a:blip r:embed="rId19" cstate="print"/>
            <a:stretch>
              <a:fillRect/>
            </a:stretch>
          </p:blipFill>
          <p:spPr>
            <a:xfrm>
              <a:off x="1912498" y="827531"/>
              <a:ext cx="73152" cy="9144"/>
            </a:xfrm>
            <a:prstGeom prst="rect">
              <a:avLst/>
            </a:prstGeom>
          </p:spPr>
        </p:pic>
        <p:pic>
          <p:nvPicPr>
            <p:cNvPr id="36" name="object 36"/>
            <p:cNvPicPr/>
            <p:nvPr/>
          </p:nvPicPr>
          <p:blipFill>
            <a:blip r:embed="rId20" cstate="print"/>
            <a:stretch>
              <a:fillRect/>
            </a:stretch>
          </p:blipFill>
          <p:spPr>
            <a:xfrm>
              <a:off x="2122810" y="827531"/>
              <a:ext cx="86868" cy="13716"/>
            </a:xfrm>
            <a:prstGeom prst="rect">
              <a:avLst/>
            </a:prstGeom>
          </p:spPr>
        </p:pic>
        <p:pic>
          <p:nvPicPr>
            <p:cNvPr id="37" name="object 37"/>
            <p:cNvPicPr/>
            <p:nvPr/>
          </p:nvPicPr>
          <p:blipFill>
            <a:blip r:embed="rId21" cstate="print"/>
            <a:stretch>
              <a:fillRect/>
            </a:stretch>
          </p:blipFill>
          <p:spPr>
            <a:xfrm>
              <a:off x="2045086" y="827531"/>
              <a:ext cx="64008" cy="9144"/>
            </a:xfrm>
            <a:prstGeom prst="rect">
              <a:avLst/>
            </a:prstGeom>
          </p:spPr>
        </p:pic>
        <p:pic>
          <p:nvPicPr>
            <p:cNvPr id="38" name="object 38"/>
            <p:cNvPicPr/>
            <p:nvPr/>
          </p:nvPicPr>
          <p:blipFill>
            <a:blip r:embed="rId22" cstate="print"/>
            <a:stretch>
              <a:fillRect/>
            </a:stretch>
          </p:blipFill>
          <p:spPr>
            <a:xfrm>
              <a:off x="1825630" y="832103"/>
              <a:ext cx="77723" cy="9144"/>
            </a:xfrm>
            <a:prstGeom prst="rect">
              <a:avLst/>
            </a:prstGeom>
          </p:spPr>
        </p:pic>
        <p:sp>
          <p:nvSpPr>
            <p:cNvPr id="39" name="object 39"/>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40" name="object 40"/>
          <p:cNvSpPr txBox="1"/>
          <p:nvPr/>
        </p:nvSpPr>
        <p:spPr>
          <a:xfrm>
            <a:off x="4917323" y="1354327"/>
            <a:ext cx="3773804" cy="1305560"/>
          </a:xfrm>
          <a:prstGeom prst="rect">
            <a:avLst/>
          </a:prstGeom>
        </p:spPr>
        <p:txBody>
          <a:bodyPr vert="horz" wrap="square" lIns="0" tIns="12700" rIns="0" bIns="0" rtlCol="0">
            <a:spAutoFit/>
          </a:bodyPr>
          <a:lstStyle/>
          <a:p>
            <a:pPr marL="12700" marR="6350" indent="180975" algn="just">
              <a:lnSpc>
                <a:spcPct val="100000"/>
              </a:lnSpc>
              <a:spcBef>
                <a:spcPts val="100"/>
              </a:spcBef>
            </a:pPr>
            <a:r>
              <a:rPr sz="1200" dirty="0">
                <a:latin typeface="Microsoft Sans Serif"/>
                <a:cs typeface="Microsoft Sans Serif"/>
              </a:rPr>
              <a:t>Первое</a:t>
            </a:r>
            <a:r>
              <a:rPr sz="1200" spc="130" dirty="0">
                <a:latin typeface="Times New Roman"/>
                <a:cs typeface="Times New Roman"/>
              </a:rPr>
              <a:t>  </a:t>
            </a:r>
            <a:r>
              <a:rPr sz="1200" dirty="0">
                <a:latin typeface="Microsoft Sans Serif"/>
                <a:cs typeface="Microsoft Sans Serif"/>
              </a:rPr>
              <a:t>упоминание</a:t>
            </a:r>
            <a:r>
              <a:rPr sz="1200" spc="125" dirty="0">
                <a:latin typeface="Times New Roman"/>
                <a:cs typeface="Times New Roman"/>
              </a:rPr>
              <a:t>  </a:t>
            </a:r>
            <a:r>
              <a:rPr sz="1200" dirty="0">
                <a:latin typeface="Microsoft Sans Serif"/>
                <a:cs typeface="Microsoft Sans Serif"/>
              </a:rPr>
              <a:t>о</a:t>
            </a:r>
            <a:r>
              <a:rPr sz="1200" spc="135" dirty="0">
                <a:latin typeface="Times New Roman"/>
                <a:cs typeface="Times New Roman"/>
              </a:rPr>
              <a:t>  </a:t>
            </a:r>
            <a:r>
              <a:rPr sz="1200" dirty="0">
                <a:latin typeface="Microsoft Sans Serif"/>
                <a:cs typeface="Microsoft Sans Serif"/>
              </a:rPr>
              <a:t>Сафонове</a:t>
            </a:r>
            <a:r>
              <a:rPr sz="1200" spc="125" dirty="0">
                <a:latin typeface="Times New Roman"/>
                <a:cs typeface="Times New Roman"/>
              </a:rPr>
              <a:t>  </a:t>
            </a:r>
            <a:r>
              <a:rPr sz="1200" dirty="0">
                <a:latin typeface="Microsoft Sans Serif"/>
                <a:cs typeface="Microsoft Sans Serif"/>
              </a:rPr>
              <a:t>относится</a:t>
            </a:r>
            <a:r>
              <a:rPr sz="1200" spc="130" dirty="0">
                <a:latin typeface="Times New Roman"/>
                <a:cs typeface="Times New Roman"/>
              </a:rPr>
              <a:t>  </a:t>
            </a:r>
            <a:r>
              <a:rPr sz="1200" spc="-50" dirty="0">
                <a:latin typeface="Microsoft Sans Serif"/>
                <a:cs typeface="Microsoft Sans Serif"/>
              </a:rPr>
              <a:t>к</a:t>
            </a:r>
            <a:r>
              <a:rPr sz="1200" spc="-50" dirty="0">
                <a:latin typeface="Times New Roman"/>
                <a:cs typeface="Times New Roman"/>
              </a:rPr>
              <a:t> </a:t>
            </a:r>
            <a:r>
              <a:rPr sz="1200" dirty="0">
                <a:latin typeface="Microsoft Sans Serif"/>
                <a:cs typeface="Microsoft Sans Serif"/>
              </a:rPr>
              <a:t>1859</a:t>
            </a:r>
            <a:r>
              <a:rPr sz="1200" spc="180" dirty="0">
                <a:latin typeface="Times New Roman"/>
                <a:cs typeface="Times New Roman"/>
              </a:rPr>
              <a:t> </a:t>
            </a:r>
            <a:r>
              <a:rPr sz="1200" dirty="0">
                <a:latin typeface="Microsoft Sans Serif"/>
                <a:cs typeface="Microsoft Sans Serif"/>
              </a:rPr>
              <a:t>году.</a:t>
            </a:r>
            <a:r>
              <a:rPr sz="1200" spc="185" dirty="0">
                <a:latin typeface="Times New Roman"/>
                <a:cs typeface="Times New Roman"/>
              </a:rPr>
              <a:t> </a:t>
            </a:r>
            <a:r>
              <a:rPr sz="1200" dirty="0">
                <a:latin typeface="Microsoft Sans Serif"/>
                <a:cs typeface="Microsoft Sans Serif"/>
              </a:rPr>
              <a:t>В</a:t>
            </a:r>
            <a:r>
              <a:rPr sz="1200" spc="185" dirty="0">
                <a:latin typeface="Times New Roman"/>
                <a:cs typeface="Times New Roman"/>
              </a:rPr>
              <a:t> </a:t>
            </a:r>
            <a:r>
              <a:rPr sz="1200" dirty="0">
                <a:latin typeface="Microsoft Sans Serif"/>
                <a:cs typeface="Microsoft Sans Serif"/>
              </a:rPr>
              <a:t>списках</a:t>
            </a:r>
            <a:r>
              <a:rPr sz="1200" spc="170" dirty="0">
                <a:latin typeface="Times New Roman"/>
                <a:cs typeface="Times New Roman"/>
              </a:rPr>
              <a:t> </a:t>
            </a:r>
            <a:r>
              <a:rPr sz="1200" dirty="0">
                <a:latin typeface="Microsoft Sans Serif"/>
                <a:cs typeface="Microsoft Sans Serif"/>
              </a:rPr>
              <a:t>населенных</a:t>
            </a:r>
            <a:r>
              <a:rPr sz="1200" spc="170" dirty="0">
                <a:latin typeface="Times New Roman"/>
                <a:cs typeface="Times New Roman"/>
              </a:rPr>
              <a:t> </a:t>
            </a:r>
            <a:r>
              <a:rPr sz="1200" dirty="0">
                <a:latin typeface="Microsoft Sans Serif"/>
                <a:cs typeface="Microsoft Sans Serif"/>
              </a:rPr>
              <a:t>мест</a:t>
            </a:r>
            <a:r>
              <a:rPr sz="1200" spc="170" dirty="0">
                <a:latin typeface="Times New Roman"/>
                <a:cs typeface="Times New Roman"/>
              </a:rPr>
              <a:t> </a:t>
            </a:r>
            <a:r>
              <a:rPr sz="1200" spc="-10" dirty="0">
                <a:latin typeface="Microsoft Sans Serif"/>
                <a:cs typeface="Microsoft Sans Serif"/>
              </a:rPr>
              <a:t>Российской</a:t>
            </a:r>
            <a:r>
              <a:rPr sz="1200" spc="-10" dirty="0">
                <a:latin typeface="Times New Roman"/>
                <a:cs typeface="Times New Roman"/>
              </a:rPr>
              <a:t> </a:t>
            </a:r>
            <a:r>
              <a:rPr sz="1200" dirty="0">
                <a:latin typeface="Microsoft Sans Serif"/>
                <a:cs typeface="Microsoft Sans Serif"/>
              </a:rPr>
              <a:t>империи</a:t>
            </a:r>
            <a:r>
              <a:rPr sz="1200" spc="409" dirty="0">
                <a:latin typeface="Times New Roman"/>
                <a:cs typeface="Times New Roman"/>
              </a:rPr>
              <a:t> </a:t>
            </a:r>
            <a:r>
              <a:rPr sz="1200" dirty="0">
                <a:latin typeface="Microsoft Sans Serif"/>
                <a:cs typeface="Microsoft Sans Serif"/>
              </a:rPr>
              <a:t>указывалось,</a:t>
            </a:r>
            <a:r>
              <a:rPr sz="1200" spc="409" dirty="0">
                <a:latin typeface="Times New Roman"/>
                <a:cs typeface="Times New Roman"/>
              </a:rPr>
              <a:t> </a:t>
            </a:r>
            <a:r>
              <a:rPr sz="1200" dirty="0">
                <a:latin typeface="Microsoft Sans Serif"/>
                <a:cs typeface="Microsoft Sans Serif"/>
              </a:rPr>
              <a:t>что</a:t>
            </a:r>
            <a:r>
              <a:rPr sz="1200" spc="409" dirty="0">
                <a:latin typeface="Times New Roman"/>
                <a:cs typeface="Times New Roman"/>
              </a:rPr>
              <a:t> </a:t>
            </a:r>
            <a:r>
              <a:rPr sz="1200" dirty="0">
                <a:latin typeface="Microsoft Sans Serif"/>
                <a:cs typeface="Microsoft Sans Serif"/>
              </a:rPr>
              <a:t>Сафоново</a:t>
            </a:r>
            <a:r>
              <a:rPr sz="1200" spc="409" dirty="0">
                <a:latin typeface="Times New Roman"/>
                <a:cs typeface="Times New Roman"/>
              </a:rPr>
              <a:t> </a:t>
            </a:r>
            <a:r>
              <a:rPr sz="1200" dirty="0">
                <a:latin typeface="Microsoft Sans Serif"/>
                <a:cs typeface="Microsoft Sans Serif"/>
              </a:rPr>
              <a:t>-</a:t>
            </a:r>
            <a:r>
              <a:rPr sz="1200" spc="390" dirty="0">
                <a:latin typeface="Times New Roman"/>
                <a:cs typeface="Times New Roman"/>
              </a:rPr>
              <a:t> </a:t>
            </a:r>
            <a:r>
              <a:rPr sz="1200" spc="-10" dirty="0">
                <a:latin typeface="Microsoft Sans Serif"/>
                <a:cs typeface="Microsoft Sans Serif"/>
              </a:rPr>
              <a:t>«деревня</a:t>
            </a:r>
            <a:r>
              <a:rPr sz="1200" spc="-10" dirty="0">
                <a:latin typeface="Times New Roman"/>
                <a:cs typeface="Times New Roman"/>
              </a:rPr>
              <a:t> </a:t>
            </a:r>
            <a:r>
              <a:rPr sz="1200" spc="-10" dirty="0">
                <a:latin typeface="Microsoft Sans Serif"/>
                <a:cs typeface="Microsoft Sans Serif"/>
              </a:rPr>
              <a:t>владельческая»,</a:t>
            </a:r>
            <a:r>
              <a:rPr sz="1200" spc="330" dirty="0">
                <a:latin typeface="Times New Roman"/>
                <a:cs typeface="Times New Roman"/>
              </a:rPr>
              <a:t> </a:t>
            </a:r>
            <a:r>
              <a:rPr sz="1200" dirty="0">
                <a:latin typeface="Microsoft Sans Serif"/>
                <a:cs typeface="Microsoft Sans Serif"/>
              </a:rPr>
              <a:t>от</a:t>
            </a:r>
            <a:r>
              <a:rPr sz="1200" spc="325" dirty="0">
                <a:latin typeface="Times New Roman"/>
                <a:cs typeface="Times New Roman"/>
              </a:rPr>
              <a:t> </a:t>
            </a:r>
            <a:r>
              <a:rPr sz="1200" dirty="0">
                <a:latin typeface="Microsoft Sans Serif"/>
                <a:cs typeface="Microsoft Sans Serif"/>
              </a:rPr>
              <a:t>уездного</a:t>
            </a:r>
            <a:r>
              <a:rPr sz="1200" spc="330" dirty="0">
                <a:latin typeface="Times New Roman"/>
                <a:cs typeface="Times New Roman"/>
              </a:rPr>
              <a:t> </a:t>
            </a:r>
            <a:r>
              <a:rPr sz="1200" dirty="0">
                <a:latin typeface="Microsoft Sans Serif"/>
                <a:cs typeface="Microsoft Sans Serif"/>
              </a:rPr>
              <a:t>города</a:t>
            </a:r>
            <a:r>
              <a:rPr sz="1200" spc="335" dirty="0">
                <a:latin typeface="Times New Roman"/>
                <a:cs typeface="Times New Roman"/>
              </a:rPr>
              <a:t> </a:t>
            </a:r>
            <a:r>
              <a:rPr sz="1200" spc="-10" dirty="0">
                <a:latin typeface="Microsoft Sans Serif"/>
                <a:cs typeface="Microsoft Sans Serif"/>
              </a:rPr>
              <a:t>(Дорогобужа)</a:t>
            </a:r>
            <a:endParaRPr sz="1200">
              <a:latin typeface="Microsoft Sans Serif"/>
              <a:cs typeface="Microsoft Sans Serif"/>
            </a:endParaRPr>
          </a:p>
          <a:p>
            <a:pPr marL="12700" marR="5080" algn="just">
              <a:lnSpc>
                <a:spcPct val="100000"/>
              </a:lnSpc>
            </a:pPr>
            <a:r>
              <a:rPr sz="1200" dirty="0">
                <a:latin typeface="Microsoft Sans Serif"/>
                <a:cs typeface="Microsoft Sans Serif"/>
              </a:rPr>
              <a:t>26</a:t>
            </a:r>
            <a:r>
              <a:rPr sz="1200" spc="250" dirty="0">
                <a:latin typeface="Times New Roman"/>
                <a:cs typeface="Times New Roman"/>
              </a:rPr>
              <a:t> </a:t>
            </a:r>
            <a:r>
              <a:rPr sz="1200" dirty="0">
                <a:latin typeface="Microsoft Sans Serif"/>
                <a:cs typeface="Microsoft Sans Serif"/>
              </a:rPr>
              <a:t>верст.</a:t>
            </a:r>
            <a:r>
              <a:rPr sz="1200" spc="250" dirty="0">
                <a:latin typeface="Times New Roman"/>
                <a:cs typeface="Times New Roman"/>
              </a:rPr>
              <a:t> </a:t>
            </a:r>
            <a:r>
              <a:rPr sz="1200" dirty="0">
                <a:latin typeface="Microsoft Sans Serif"/>
                <a:cs typeface="Microsoft Sans Serif"/>
              </a:rPr>
              <a:t>В</a:t>
            </a:r>
            <a:r>
              <a:rPr sz="1200" spc="240" dirty="0">
                <a:latin typeface="Times New Roman"/>
                <a:cs typeface="Times New Roman"/>
              </a:rPr>
              <a:t> </a:t>
            </a:r>
            <a:r>
              <a:rPr sz="1200" dirty="0">
                <a:latin typeface="Microsoft Sans Serif"/>
                <a:cs typeface="Microsoft Sans Serif"/>
              </a:rPr>
              <a:t>1918</a:t>
            </a:r>
            <a:r>
              <a:rPr sz="1200" spc="240" dirty="0">
                <a:latin typeface="Times New Roman"/>
                <a:cs typeface="Times New Roman"/>
              </a:rPr>
              <a:t> </a:t>
            </a:r>
            <a:r>
              <a:rPr sz="1200" dirty="0">
                <a:latin typeface="Microsoft Sans Serif"/>
                <a:cs typeface="Microsoft Sans Serif"/>
              </a:rPr>
              <a:t>году</a:t>
            </a:r>
            <a:r>
              <a:rPr sz="1200" spc="235" dirty="0">
                <a:latin typeface="Times New Roman"/>
                <a:cs typeface="Times New Roman"/>
              </a:rPr>
              <a:t> </a:t>
            </a:r>
            <a:r>
              <a:rPr sz="1200" dirty="0">
                <a:latin typeface="Microsoft Sans Serif"/>
                <a:cs typeface="Microsoft Sans Serif"/>
              </a:rPr>
              <a:t>образовалась</a:t>
            </a:r>
            <a:r>
              <a:rPr sz="1200" spc="240" dirty="0">
                <a:latin typeface="Times New Roman"/>
                <a:cs typeface="Times New Roman"/>
              </a:rPr>
              <a:t> </a:t>
            </a:r>
            <a:r>
              <a:rPr sz="1200" spc="-10" dirty="0">
                <a:latin typeface="Microsoft Sans Serif"/>
                <a:cs typeface="Microsoft Sans Serif"/>
              </a:rPr>
              <a:t>Сафоновская</a:t>
            </a:r>
            <a:r>
              <a:rPr sz="1200" spc="-10" dirty="0">
                <a:latin typeface="Times New Roman"/>
                <a:cs typeface="Times New Roman"/>
              </a:rPr>
              <a:t> </a:t>
            </a:r>
            <a:r>
              <a:rPr sz="1200" dirty="0">
                <a:latin typeface="Microsoft Sans Serif"/>
                <a:cs typeface="Microsoft Sans Serif"/>
              </a:rPr>
              <a:t>волость,</a:t>
            </a:r>
            <a:r>
              <a:rPr sz="1200" spc="155" dirty="0">
                <a:latin typeface="Times New Roman"/>
                <a:cs typeface="Times New Roman"/>
              </a:rPr>
              <a:t> </a:t>
            </a:r>
            <a:r>
              <a:rPr sz="1200" dirty="0">
                <a:latin typeface="Microsoft Sans Serif"/>
                <a:cs typeface="Microsoft Sans Serif"/>
              </a:rPr>
              <a:t>куда</a:t>
            </a:r>
            <a:r>
              <a:rPr sz="1200" spc="160" dirty="0">
                <a:latin typeface="Times New Roman"/>
                <a:cs typeface="Times New Roman"/>
              </a:rPr>
              <a:t> </a:t>
            </a:r>
            <a:r>
              <a:rPr sz="1200" dirty="0">
                <a:latin typeface="Microsoft Sans Serif"/>
                <a:cs typeface="Microsoft Sans Serif"/>
              </a:rPr>
              <a:t>вошли</a:t>
            </a:r>
            <a:r>
              <a:rPr sz="1200" spc="165" dirty="0">
                <a:latin typeface="Times New Roman"/>
                <a:cs typeface="Times New Roman"/>
              </a:rPr>
              <a:t> </a:t>
            </a:r>
            <a:r>
              <a:rPr sz="1200" dirty="0">
                <a:latin typeface="Microsoft Sans Serif"/>
                <a:cs typeface="Microsoft Sans Serif"/>
              </a:rPr>
              <a:t>деревня</a:t>
            </a:r>
            <a:r>
              <a:rPr sz="1200" spc="150" dirty="0">
                <a:latin typeface="Times New Roman"/>
                <a:cs typeface="Times New Roman"/>
              </a:rPr>
              <a:t> </a:t>
            </a:r>
            <a:r>
              <a:rPr sz="1200" dirty="0">
                <a:latin typeface="Microsoft Sans Serif"/>
                <a:cs typeface="Microsoft Sans Serif"/>
              </a:rPr>
              <a:t>Сафоново</a:t>
            </a:r>
            <a:r>
              <a:rPr sz="1200" spc="160" dirty="0">
                <a:latin typeface="Times New Roman"/>
                <a:cs typeface="Times New Roman"/>
              </a:rPr>
              <a:t> </a:t>
            </a:r>
            <a:r>
              <a:rPr sz="1200" dirty="0">
                <a:latin typeface="Microsoft Sans Serif"/>
                <a:cs typeface="Microsoft Sans Serif"/>
              </a:rPr>
              <a:t>и</a:t>
            </a:r>
            <a:r>
              <a:rPr sz="1200" spc="165" dirty="0">
                <a:latin typeface="Times New Roman"/>
                <a:cs typeface="Times New Roman"/>
              </a:rPr>
              <a:t> </a:t>
            </a:r>
            <a:r>
              <a:rPr sz="1200" spc="-10" dirty="0">
                <a:latin typeface="Microsoft Sans Serif"/>
                <a:cs typeface="Microsoft Sans Serif"/>
              </a:rPr>
              <a:t>станция</a:t>
            </a:r>
            <a:r>
              <a:rPr sz="1200" spc="-10" dirty="0">
                <a:latin typeface="Times New Roman"/>
                <a:cs typeface="Times New Roman"/>
              </a:rPr>
              <a:t> </a:t>
            </a:r>
            <a:r>
              <a:rPr sz="1200" spc="-10" dirty="0">
                <a:latin typeface="Microsoft Sans Serif"/>
                <a:cs typeface="Microsoft Sans Serif"/>
              </a:rPr>
              <a:t>Дорогобуж.</a:t>
            </a:r>
            <a:endParaRPr sz="1200">
              <a:latin typeface="Microsoft Sans Serif"/>
              <a:cs typeface="Microsoft Sans Serif"/>
            </a:endParaRPr>
          </a:p>
        </p:txBody>
      </p:sp>
      <p:grpSp>
        <p:nvGrpSpPr>
          <p:cNvPr id="41" name="object 41"/>
          <p:cNvGrpSpPr/>
          <p:nvPr/>
        </p:nvGrpSpPr>
        <p:grpSpPr>
          <a:xfrm>
            <a:off x="1612900" y="4870612"/>
            <a:ext cx="7559161" cy="2637389"/>
            <a:chOff x="1566550" y="4908804"/>
            <a:chExt cx="7559161" cy="2647186"/>
          </a:xfrm>
        </p:grpSpPr>
        <p:pic>
          <p:nvPicPr>
            <p:cNvPr id="42" name="object 42"/>
            <p:cNvPicPr/>
            <p:nvPr/>
          </p:nvPicPr>
          <p:blipFill>
            <a:blip r:embed="rId23" cstate="print"/>
            <a:stretch>
              <a:fillRect/>
            </a:stretch>
          </p:blipFill>
          <p:spPr>
            <a:xfrm>
              <a:off x="9075749" y="4937378"/>
              <a:ext cx="49839" cy="99440"/>
            </a:xfrm>
            <a:prstGeom prst="rect">
              <a:avLst/>
            </a:prstGeom>
          </p:spPr>
        </p:pic>
        <p:sp>
          <p:nvSpPr>
            <p:cNvPr id="43" name="object 43"/>
            <p:cNvSpPr/>
            <p:nvPr/>
          </p:nvSpPr>
          <p:spPr>
            <a:xfrm>
              <a:off x="6807347" y="4914900"/>
              <a:ext cx="642620" cy="121920"/>
            </a:xfrm>
            <a:custGeom>
              <a:avLst/>
              <a:gdLst/>
              <a:ahLst/>
              <a:cxnLst/>
              <a:rect l="l" t="t" r="r" b="b"/>
              <a:pathLst>
                <a:path w="642620" h="121920">
                  <a:moveTo>
                    <a:pt x="642304" y="121919"/>
                  </a:moveTo>
                  <a:lnTo>
                    <a:pt x="585808" y="77956"/>
                  </a:lnTo>
                  <a:lnTo>
                    <a:pt x="546854" y="55085"/>
                  </a:lnTo>
                  <a:lnTo>
                    <a:pt x="505563" y="35861"/>
                  </a:lnTo>
                  <a:lnTo>
                    <a:pt x="462173" y="20513"/>
                  </a:lnTo>
                  <a:lnTo>
                    <a:pt x="416924" y="9269"/>
                  </a:lnTo>
                  <a:lnTo>
                    <a:pt x="370054" y="2355"/>
                  </a:lnTo>
                  <a:lnTo>
                    <a:pt x="321802" y="0"/>
                  </a:lnTo>
                  <a:lnTo>
                    <a:pt x="273282" y="2355"/>
                  </a:lnTo>
                  <a:lnTo>
                    <a:pt x="226177" y="9269"/>
                  </a:lnTo>
                  <a:lnTo>
                    <a:pt x="180724" y="20513"/>
                  </a:lnTo>
                  <a:lnTo>
                    <a:pt x="137160" y="35861"/>
                  </a:lnTo>
                  <a:lnTo>
                    <a:pt x="95721" y="55085"/>
                  </a:lnTo>
                  <a:lnTo>
                    <a:pt x="56644" y="77956"/>
                  </a:lnTo>
                  <a:lnTo>
                    <a:pt x="20165" y="104247"/>
                  </a:lnTo>
                  <a:lnTo>
                    <a:pt x="0" y="121919"/>
                  </a:lnTo>
                  <a:lnTo>
                    <a:pt x="642304" y="121919"/>
                  </a:lnTo>
                  <a:close/>
                </a:path>
              </a:pathLst>
            </a:custGeom>
            <a:solidFill>
              <a:srgbClr val="A1D7D7"/>
            </a:solidFill>
          </p:spPr>
          <p:txBody>
            <a:bodyPr wrap="square" lIns="0" tIns="0" rIns="0" bIns="0" rtlCol="0"/>
            <a:lstStyle/>
            <a:p>
              <a:endParaRPr/>
            </a:p>
          </p:txBody>
        </p:sp>
        <p:sp>
          <p:nvSpPr>
            <p:cNvPr id="44" name="object 44"/>
            <p:cNvSpPr/>
            <p:nvPr/>
          </p:nvSpPr>
          <p:spPr>
            <a:xfrm>
              <a:off x="6797680" y="4908804"/>
              <a:ext cx="661670" cy="128270"/>
            </a:xfrm>
            <a:custGeom>
              <a:avLst/>
              <a:gdLst/>
              <a:ahLst/>
              <a:cxnLst/>
              <a:rect l="l" t="t" r="r" b="b"/>
              <a:pathLst>
                <a:path w="661670" h="128270">
                  <a:moveTo>
                    <a:pt x="661415" y="128015"/>
                  </a:moveTo>
                  <a:lnTo>
                    <a:pt x="617981" y="91439"/>
                  </a:lnTo>
                  <a:lnTo>
                    <a:pt x="579881" y="67055"/>
                  </a:lnTo>
                  <a:lnTo>
                    <a:pt x="538733" y="45719"/>
                  </a:lnTo>
                  <a:lnTo>
                    <a:pt x="496061" y="28955"/>
                  </a:lnTo>
                  <a:lnTo>
                    <a:pt x="451865" y="15239"/>
                  </a:lnTo>
                  <a:lnTo>
                    <a:pt x="404621" y="6095"/>
                  </a:lnTo>
                  <a:lnTo>
                    <a:pt x="331469" y="0"/>
                  </a:lnTo>
                  <a:lnTo>
                    <a:pt x="282701" y="3047"/>
                  </a:lnTo>
                  <a:lnTo>
                    <a:pt x="235457" y="9143"/>
                  </a:lnTo>
                  <a:lnTo>
                    <a:pt x="188213" y="21335"/>
                  </a:lnTo>
                  <a:lnTo>
                    <a:pt x="166877" y="28955"/>
                  </a:lnTo>
                  <a:lnTo>
                    <a:pt x="144017" y="36575"/>
                  </a:lnTo>
                  <a:lnTo>
                    <a:pt x="102869" y="56387"/>
                  </a:lnTo>
                  <a:lnTo>
                    <a:pt x="63245" y="79247"/>
                  </a:lnTo>
                  <a:lnTo>
                    <a:pt x="26669" y="105155"/>
                  </a:lnTo>
                  <a:lnTo>
                    <a:pt x="0" y="128015"/>
                  </a:lnTo>
                  <a:lnTo>
                    <a:pt x="19388" y="128015"/>
                  </a:lnTo>
                  <a:lnTo>
                    <a:pt x="34289" y="115823"/>
                  </a:lnTo>
                  <a:lnTo>
                    <a:pt x="51053" y="103250"/>
                  </a:lnTo>
                  <a:lnTo>
                    <a:pt x="51053" y="102107"/>
                  </a:lnTo>
                  <a:lnTo>
                    <a:pt x="69341" y="90853"/>
                  </a:lnTo>
                  <a:lnTo>
                    <a:pt x="69341" y="89915"/>
                  </a:lnTo>
                  <a:lnTo>
                    <a:pt x="89153" y="77723"/>
                  </a:lnTo>
                  <a:lnTo>
                    <a:pt x="108965" y="67055"/>
                  </a:lnTo>
                  <a:lnTo>
                    <a:pt x="128777" y="57911"/>
                  </a:lnTo>
                  <a:lnTo>
                    <a:pt x="169925" y="40277"/>
                  </a:lnTo>
                  <a:lnTo>
                    <a:pt x="169925" y="39623"/>
                  </a:lnTo>
                  <a:lnTo>
                    <a:pt x="192785" y="33527"/>
                  </a:lnTo>
                  <a:lnTo>
                    <a:pt x="214121" y="27431"/>
                  </a:lnTo>
                  <a:lnTo>
                    <a:pt x="236981" y="21335"/>
                  </a:lnTo>
                  <a:lnTo>
                    <a:pt x="236981" y="22859"/>
                  </a:lnTo>
                  <a:lnTo>
                    <a:pt x="259841" y="18287"/>
                  </a:lnTo>
                  <a:lnTo>
                    <a:pt x="282701" y="15430"/>
                  </a:lnTo>
                  <a:lnTo>
                    <a:pt x="282701" y="15239"/>
                  </a:lnTo>
                  <a:lnTo>
                    <a:pt x="307085" y="13715"/>
                  </a:lnTo>
                  <a:lnTo>
                    <a:pt x="355853" y="13715"/>
                  </a:lnTo>
                  <a:lnTo>
                    <a:pt x="378713" y="15239"/>
                  </a:lnTo>
                  <a:lnTo>
                    <a:pt x="403097" y="18287"/>
                  </a:lnTo>
                  <a:lnTo>
                    <a:pt x="425957" y="22859"/>
                  </a:lnTo>
                  <a:lnTo>
                    <a:pt x="425957" y="21335"/>
                  </a:lnTo>
                  <a:lnTo>
                    <a:pt x="448817" y="27431"/>
                  </a:lnTo>
                  <a:lnTo>
                    <a:pt x="448817" y="27838"/>
                  </a:lnTo>
                  <a:lnTo>
                    <a:pt x="470153" y="33527"/>
                  </a:lnTo>
                  <a:lnTo>
                    <a:pt x="534161" y="57911"/>
                  </a:lnTo>
                  <a:lnTo>
                    <a:pt x="573785" y="77723"/>
                  </a:lnTo>
                  <a:lnTo>
                    <a:pt x="610361" y="102107"/>
                  </a:lnTo>
                  <a:lnTo>
                    <a:pt x="643551" y="128015"/>
                  </a:lnTo>
                  <a:lnTo>
                    <a:pt x="661415" y="128015"/>
                  </a:lnTo>
                  <a:close/>
                </a:path>
                <a:path w="661670" h="128270">
                  <a:moveTo>
                    <a:pt x="52577" y="102107"/>
                  </a:moveTo>
                  <a:lnTo>
                    <a:pt x="51053" y="102107"/>
                  </a:lnTo>
                  <a:lnTo>
                    <a:pt x="51053" y="103250"/>
                  </a:lnTo>
                  <a:lnTo>
                    <a:pt x="52577" y="102107"/>
                  </a:lnTo>
                  <a:close/>
                </a:path>
                <a:path w="661670" h="128270">
                  <a:moveTo>
                    <a:pt x="70865" y="89915"/>
                  </a:moveTo>
                  <a:lnTo>
                    <a:pt x="69341" y="89915"/>
                  </a:lnTo>
                  <a:lnTo>
                    <a:pt x="69341" y="90853"/>
                  </a:lnTo>
                  <a:lnTo>
                    <a:pt x="70865" y="89915"/>
                  </a:lnTo>
                  <a:close/>
                </a:path>
                <a:path w="661670" h="128270">
                  <a:moveTo>
                    <a:pt x="171449" y="39623"/>
                  </a:moveTo>
                  <a:lnTo>
                    <a:pt x="169925" y="39623"/>
                  </a:lnTo>
                  <a:lnTo>
                    <a:pt x="169925" y="40277"/>
                  </a:lnTo>
                  <a:lnTo>
                    <a:pt x="171449" y="39623"/>
                  </a:lnTo>
                  <a:close/>
                </a:path>
                <a:path w="661670" h="128270">
                  <a:moveTo>
                    <a:pt x="284225" y="15239"/>
                  </a:moveTo>
                  <a:lnTo>
                    <a:pt x="282701" y="15239"/>
                  </a:lnTo>
                  <a:lnTo>
                    <a:pt x="282701" y="15430"/>
                  </a:lnTo>
                  <a:lnTo>
                    <a:pt x="284225" y="15239"/>
                  </a:lnTo>
                  <a:close/>
                </a:path>
                <a:path w="661670" h="128270">
                  <a:moveTo>
                    <a:pt x="448817" y="27838"/>
                  </a:moveTo>
                  <a:lnTo>
                    <a:pt x="448817" y="27431"/>
                  </a:lnTo>
                  <a:lnTo>
                    <a:pt x="447293" y="27431"/>
                  </a:lnTo>
                  <a:lnTo>
                    <a:pt x="448817" y="27838"/>
                  </a:lnTo>
                  <a:close/>
                </a:path>
              </a:pathLst>
            </a:custGeom>
            <a:solidFill>
              <a:srgbClr val="1F3763"/>
            </a:solidFill>
          </p:spPr>
          <p:txBody>
            <a:bodyPr wrap="square" lIns="0" tIns="0" rIns="0" bIns="0" rtlCol="0"/>
            <a:lstStyle/>
            <a:p>
              <a:endParaRPr/>
            </a:p>
          </p:txBody>
        </p:sp>
        <p:sp>
          <p:nvSpPr>
            <p:cNvPr id="45" name="object 45"/>
            <p:cNvSpPr/>
            <p:nvPr/>
          </p:nvSpPr>
          <p:spPr>
            <a:xfrm>
              <a:off x="5182429" y="4916424"/>
              <a:ext cx="589915" cy="120650"/>
            </a:xfrm>
            <a:custGeom>
              <a:avLst/>
              <a:gdLst/>
              <a:ahLst/>
              <a:cxnLst/>
              <a:rect l="l" t="t" r="r" b="b"/>
              <a:pathLst>
                <a:path w="589914" h="120650">
                  <a:moveTo>
                    <a:pt x="589410" y="120395"/>
                  </a:moveTo>
                  <a:lnTo>
                    <a:pt x="552151" y="88075"/>
                  </a:lnTo>
                  <a:lnTo>
                    <a:pt x="514725" y="62314"/>
                  </a:lnTo>
                  <a:lnTo>
                    <a:pt x="474752" y="40618"/>
                  </a:lnTo>
                  <a:lnTo>
                    <a:pt x="432498" y="23262"/>
                  </a:lnTo>
                  <a:lnTo>
                    <a:pt x="388229" y="10523"/>
                  </a:lnTo>
                  <a:lnTo>
                    <a:pt x="342209" y="2676"/>
                  </a:lnTo>
                  <a:lnTo>
                    <a:pt x="294705" y="0"/>
                  </a:lnTo>
                  <a:lnTo>
                    <a:pt x="247200" y="2676"/>
                  </a:lnTo>
                  <a:lnTo>
                    <a:pt x="201180" y="10523"/>
                  </a:lnTo>
                  <a:lnTo>
                    <a:pt x="156911" y="23262"/>
                  </a:lnTo>
                  <a:lnTo>
                    <a:pt x="114657" y="40618"/>
                  </a:lnTo>
                  <a:lnTo>
                    <a:pt x="74684" y="62314"/>
                  </a:lnTo>
                  <a:lnTo>
                    <a:pt x="37258" y="88075"/>
                  </a:lnTo>
                  <a:lnTo>
                    <a:pt x="2645" y="117622"/>
                  </a:lnTo>
                  <a:lnTo>
                    <a:pt x="0" y="120395"/>
                  </a:lnTo>
                  <a:lnTo>
                    <a:pt x="589410" y="120395"/>
                  </a:lnTo>
                  <a:close/>
                </a:path>
              </a:pathLst>
            </a:custGeom>
            <a:solidFill>
              <a:srgbClr val="D4EA7F"/>
            </a:solidFill>
          </p:spPr>
          <p:txBody>
            <a:bodyPr wrap="square" lIns="0" tIns="0" rIns="0" bIns="0" rtlCol="0"/>
            <a:lstStyle/>
            <a:p>
              <a:endParaRPr/>
            </a:p>
          </p:txBody>
        </p:sp>
        <p:sp>
          <p:nvSpPr>
            <p:cNvPr id="46" name="object 46"/>
            <p:cNvSpPr/>
            <p:nvPr/>
          </p:nvSpPr>
          <p:spPr>
            <a:xfrm>
              <a:off x="5173857" y="4910328"/>
              <a:ext cx="607695" cy="127000"/>
            </a:xfrm>
            <a:custGeom>
              <a:avLst/>
              <a:gdLst/>
              <a:ahLst/>
              <a:cxnLst/>
              <a:rect l="l" t="t" r="r" b="b"/>
              <a:pathLst>
                <a:path w="607695" h="127000">
                  <a:moveTo>
                    <a:pt x="607161" y="126491"/>
                  </a:moveTo>
                  <a:lnTo>
                    <a:pt x="551687" y="79247"/>
                  </a:lnTo>
                  <a:lnTo>
                    <a:pt x="515111" y="56387"/>
                  </a:lnTo>
                  <a:lnTo>
                    <a:pt x="475487" y="36575"/>
                  </a:lnTo>
                  <a:lnTo>
                    <a:pt x="435863" y="21335"/>
                  </a:lnTo>
                  <a:lnTo>
                    <a:pt x="393191" y="9143"/>
                  </a:lnTo>
                  <a:lnTo>
                    <a:pt x="348995" y="3047"/>
                  </a:lnTo>
                  <a:lnTo>
                    <a:pt x="303275" y="0"/>
                  </a:lnTo>
                  <a:lnTo>
                    <a:pt x="280415" y="1523"/>
                  </a:lnTo>
                  <a:lnTo>
                    <a:pt x="236219" y="6095"/>
                  </a:lnTo>
                  <a:lnTo>
                    <a:pt x="172211" y="21335"/>
                  </a:lnTo>
                  <a:lnTo>
                    <a:pt x="152399" y="28955"/>
                  </a:lnTo>
                  <a:lnTo>
                    <a:pt x="131063" y="36575"/>
                  </a:lnTo>
                  <a:lnTo>
                    <a:pt x="92963" y="56387"/>
                  </a:lnTo>
                  <a:lnTo>
                    <a:pt x="56387" y="79247"/>
                  </a:lnTo>
                  <a:lnTo>
                    <a:pt x="6095" y="120395"/>
                  </a:lnTo>
                  <a:lnTo>
                    <a:pt x="0" y="126491"/>
                  </a:lnTo>
                  <a:lnTo>
                    <a:pt x="18626" y="126491"/>
                  </a:lnTo>
                  <a:lnTo>
                    <a:pt x="30479" y="115823"/>
                  </a:lnTo>
                  <a:lnTo>
                    <a:pt x="47243" y="102107"/>
                  </a:lnTo>
                  <a:lnTo>
                    <a:pt x="80771" y="77723"/>
                  </a:lnTo>
                  <a:lnTo>
                    <a:pt x="99059" y="67055"/>
                  </a:lnTo>
                  <a:lnTo>
                    <a:pt x="117347" y="57911"/>
                  </a:lnTo>
                  <a:lnTo>
                    <a:pt x="156971" y="39623"/>
                  </a:lnTo>
                  <a:lnTo>
                    <a:pt x="156971" y="40603"/>
                  </a:lnTo>
                  <a:lnTo>
                    <a:pt x="176783" y="33527"/>
                  </a:lnTo>
                  <a:lnTo>
                    <a:pt x="196595" y="27431"/>
                  </a:lnTo>
                  <a:lnTo>
                    <a:pt x="237743" y="18614"/>
                  </a:lnTo>
                  <a:lnTo>
                    <a:pt x="237743" y="18287"/>
                  </a:lnTo>
                  <a:lnTo>
                    <a:pt x="259079" y="15443"/>
                  </a:lnTo>
                  <a:lnTo>
                    <a:pt x="259079" y="15239"/>
                  </a:lnTo>
                  <a:lnTo>
                    <a:pt x="280415" y="13817"/>
                  </a:lnTo>
                  <a:lnTo>
                    <a:pt x="326135" y="13715"/>
                  </a:lnTo>
                  <a:lnTo>
                    <a:pt x="368807" y="18287"/>
                  </a:lnTo>
                  <a:lnTo>
                    <a:pt x="411479" y="27431"/>
                  </a:lnTo>
                  <a:lnTo>
                    <a:pt x="470915" y="48767"/>
                  </a:lnTo>
                  <a:lnTo>
                    <a:pt x="490727" y="57911"/>
                  </a:lnTo>
                  <a:lnTo>
                    <a:pt x="490727" y="58615"/>
                  </a:lnTo>
                  <a:lnTo>
                    <a:pt x="509015" y="67055"/>
                  </a:lnTo>
                  <a:lnTo>
                    <a:pt x="527303" y="77723"/>
                  </a:lnTo>
                  <a:lnTo>
                    <a:pt x="527303" y="78739"/>
                  </a:lnTo>
                  <a:lnTo>
                    <a:pt x="544067" y="89915"/>
                  </a:lnTo>
                  <a:lnTo>
                    <a:pt x="560831" y="102107"/>
                  </a:lnTo>
                  <a:lnTo>
                    <a:pt x="577595" y="115823"/>
                  </a:lnTo>
                  <a:lnTo>
                    <a:pt x="577595" y="117070"/>
                  </a:lnTo>
                  <a:lnTo>
                    <a:pt x="589110" y="126491"/>
                  </a:lnTo>
                  <a:lnTo>
                    <a:pt x="607161" y="126491"/>
                  </a:lnTo>
                  <a:close/>
                </a:path>
                <a:path w="607695" h="127000">
                  <a:moveTo>
                    <a:pt x="156971" y="40603"/>
                  </a:moveTo>
                  <a:lnTo>
                    <a:pt x="156971" y="39623"/>
                  </a:lnTo>
                  <a:lnTo>
                    <a:pt x="155447" y="41147"/>
                  </a:lnTo>
                  <a:lnTo>
                    <a:pt x="156971" y="40603"/>
                  </a:lnTo>
                  <a:close/>
                </a:path>
                <a:path w="607695" h="127000">
                  <a:moveTo>
                    <a:pt x="239267" y="18287"/>
                  </a:moveTo>
                  <a:lnTo>
                    <a:pt x="237743" y="18287"/>
                  </a:lnTo>
                  <a:lnTo>
                    <a:pt x="237743" y="18614"/>
                  </a:lnTo>
                  <a:lnTo>
                    <a:pt x="239267" y="18287"/>
                  </a:lnTo>
                  <a:close/>
                </a:path>
                <a:path w="607695" h="127000">
                  <a:moveTo>
                    <a:pt x="260603" y="15239"/>
                  </a:moveTo>
                  <a:lnTo>
                    <a:pt x="259079" y="15239"/>
                  </a:lnTo>
                  <a:lnTo>
                    <a:pt x="259079" y="15443"/>
                  </a:lnTo>
                  <a:lnTo>
                    <a:pt x="260603" y="15239"/>
                  </a:lnTo>
                  <a:close/>
                </a:path>
                <a:path w="607695" h="127000">
                  <a:moveTo>
                    <a:pt x="490727" y="58615"/>
                  </a:moveTo>
                  <a:lnTo>
                    <a:pt x="490727" y="57911"/>
                  </a:lnTo>
                  <a:lnTo>
                    <a:pt x="489203" y="57911"/>
                  </a:lnTo>
                  <a:lnTo>
                    <a:pt x="490727" y="58615"/>
                  </a:lnTo>
                  <a:close/>
                </a:path>
                <a:path w="607695" h="127000">
                  <a:moveTo>
                    <a:pt x="527303" y="78739"/>
                  </a:moveTo>
                  <a:lnTo>
                    <a:pt x="527303" y="77723"/>
                  </a:lnTo>
                  <a:lnTo>
                    <a:pt x="525779" y="77723"/>
                  </a:lnTo>
                  <a:lnTo>
                    <a:pt x="527303" y="78739"/>
                  </a:lnTo>
                  <a:close/>
                </a:path>
                <a:path w="607695" h="127000">
                  <a:moveTo>
                    <a:pt x="577595" y="117070"/>
                  </a:moveTo>
                  <a:lnTo>
                    <a:pt x="577595" y="115823"/>
                  </a:lnTo>
                  <a:lnTo>
                    <a:pt x="576071" y="115823"/>
                  </a:lnTo>
                  <a:lnTo>
                    <a:pt x="577595" y="117070"/>
                  </a:lnTo>
                  <a:close/>
                </a:path>
              </a:pathLst>
            </a:custGeom>
            <a:solidFill>
              <a:srgbClr val="1F3763"/>
            </a:solidFill>
          </p:spPr>
          <p:txBody>
            <a:bodyPr wrap="square" lIns="0" tIns="0" rIns="0" bIns="0" rtlCol="0"/>
            <a:lstStyle/>
            <a:p>
              <a:endParaRPr/>
            </a:p>
          </p:txBody>
        </p:sp>
        <p:sp>
          <p:nvSpPr>
            <p:cNvPr id="47" name="object 47"/>
            <p:cNvSpPr/>
            <p:nvPr/>
          </p:nvSpPr>
          <p:spPr>
            <a:xfrm>
              <a:off x="3591373" y="4916424"/>
              <a:ext cx="589915" cy="120650"/>
            </a:xfrm>
            <a:custGeom>
              <a:avLst/>
              <a:gdLst/>
              <a:ahLst/>
              <a:cxnLst/>
              <a:rect l="l" t="t" r="r" b="b"/>
              <a:pathLst>
                <a:path w="589914" h="120650">
                  <a:moveTo>
                    <a:pt x="589410" y="120395"/>
                  </a:moveTo>
                  <a:lnTo>
                    <a:pt x="552151" y="88075"/>
                  </a:lnTo>
                  <a:lnTo>
                    <a:pt x="514725" y="62314"/>
                  </a:lnTo>
                  <a:lnTo>
                    <a:pt x="474752" y="40618"/>
                  </a:lnTo>
                  <a:lnTo>
                    <a:pt x="432498" y="23262"/>
                  </a:lnTo>
                  <a:lnTo>
                    <a:pt x="388229" y="10523"/>
                  </a:lnTo>
                  <a:lnTo>
                    <a:pt x="342209" y="2676"/>
                  </a:lnTo>
                  <a:lnTo>
                    <a:pt x="294705" y="0"/>
                  </a:lnTo>
                  <a:lnTo>
                    <a:pt x="247200" y="2676"/>
                  </a:lnTo>
                  <a:lnTo>
                    <a:pt x="201180" y="10523"/>
                  </a:lnTo>
                  <a:lnTo>
                    <a:pt x="156911" y="23262"/>
                  </a:lnTo>
                  <a:lnTo>
                    <a:pt x="114657" y="40618"/>
                  </a:lnTo>
                  <a:lnTo>
                    <a:pt x="74684" y="62314"/>
                  </a:lnTo>
                  <a:lnTo>
                    <a:pt x="37258" y="88075"/>
                  </a:lnTo>
                  <a:lnTo>
                    <a:pt x="2645" y="117622"/>
                  </a:lnTo>
                  <a:lnTo>
                    <a:pt x="0" y="120395"/>
                  </a:lnTo>
                  <a:lnTo>
                    <a:pt x="589410" y="120395"/>
                  </a:lnTo>
                  <a:close/>
                </a:path>
              </a:pathLst>
            </a:custGeom>
            <a:solidFill>
              <a:srgbClr val="76DAFF"/>
            </a:solidFill>
          </p:spPr>
          <p:txBody>
            <a:bodyPr wrap="square" lIns="0" tIns="0" rIns="0" bIns="0" rtlCol="0"/>
            <a:lstStyle/>
            <a:p>
              <a:endParaRPr/>
            </a:p>
          </p:txBody>
        </p:sp>
        <p:sp>
          <p:nvSpPr>
            <p:cNvPr id="48" name="object 48"/>
            <p:cNvSpPr/>
            <p:nvPr/>
          </p:nvSpPr>
          <p:spPr>
            <a:xfrm>
              <a:off x="3582802" y="4910328"/>
              <a:ext cx="607060" cy="127000"/>
            </a:xfrm>
            <a:custGeom>
              <a:avLst/>
              <a:gdLst/>
              <a:ahLst/>
              <a:cxnLst/>
              <a:rect l="l" t="t" r="r" b="b"/>
              <a:pathLst>
                <a:path w="607060" h="127000">
                  <a:moveTo>
                    <a:pt x="606551" y="126491"/>
                  </a:moveTo>
                  <a:lnTo>
                    <a:pt x="550163" y="79247"/>
                  </a:lnTo>
                  <a:lnTo>
                    <a:pt x="513587" y="56387"/>
                  </a:lnTo>
                  <a:lnTo>
                    <a:pt x="475487" y="36575"/>
                  </a:lnTo>
                  <a:lnTo>
                    <a:pt x="454151" y="28955"/>
                  </a:lnTo>
                  <a:lnTo>
                    <a:pt x="434339" y="21335"/>
                  </a:lnTo>
                  <a:lnTo>
                    <a:pt x="391667" y="9143"/>
                  </a:lnTo>
                  <a:lnTo>
                    <a:pt x="347471" y="3047"/>
                  </a:lnTo>
                  <a:lnTo>
                    <a:pt x="303275" y="0"/>
                  </a:lnTo>
                  <a:lnTo>
                    <a:pt x="257555" y="3047"/>
                  </a:lnTo>
                  <a:lnTo>
                    <a:pt x="213359" y="9143"/>
                  </a:lnTo>
                  <a:lnTo>
                    <a:pt x="170687" y="21335"/>
                  </a:lnTo>
                  <a:lnTo>
                    <a:pt x="131063" y="36575"/>
                  </a:lnTo>
                  <a:lnTo>
                    <a:pt x="91439" y="56387"/>
                  </a:lnTo>
                  <a:lnTo>
                    <a:pt x="54863" y="79247"/>
                  </a:lnTo>
                  <a:lnTo>
                    <a:pt x="21335" y="106679"/>
                  </a:lnTo>
                  <a:lnTo>
                    <a:pt x="0" y="126491"/>
                  </a:lnTo>
                  <a:lnTo>
                    <a:pt x="17441" y="126491"/>
                  </a:lnTo>
                  <a:lnTo>
                    <a:pt x="28955" y="117070"/>
                  </a:lnTo>
                  <a:lnTo>
                    <a:pt x="28955" y="115823"/>
                  </a:lnTo>
                  <a:lnTo>
                    <a:pt x="45719" y="102107"/>
                  </a:lnTo>
                  <a:lnTo>
                    <a:pt x="62483" y="89915"/>
                  </a:lnTo>
                  <a:lnTo>
                    <a:pt x="80771" y="77723"/>
                  </a:lnTo>
                  <a:lnTo>
                    <a:pt x="97535" y="67944"/>
                  </a:lnTo>
                  <a:lnTo>
                    <a:pt x="97535" y="67055"/>
                  </a:lnTo>
                  <a:lnTo>
                    <a:pt x="115823" y="58615"/>
                  </a:lnTo>
                  <a:lnTo>
                    <a:pt x="115823" y="57911"/>
                  </a:lnTo>
                  <a:lnTo>
                    <a:pt x="155447" y="39623"/>
                  </a:lnTo>
                  <a:lnTo>
                    <a:pt x="155447" y="41147"/>
                  </a:lnTo>
                  <a:lnTo>
                    <a:pt x="175259" y="33527"/>
                  </a:lnTo>
                  <a:lnTo>
                    <a:pt x="195071" y="27431"/>
                  </a:lnTo>
                  <a:lnTo>
                    <a:pt x="237743" y="18287"/>
                  </a:lnTo>
                  <a:lnTo>
                    <a:pt x="259079" y="15239"/>
                  </a:lnTo>
                  <a:lnTo>
                    <a:pt x="280415" y="13715"/>
                  </a:lnTo>
                  <a:lnTo>
                    <a:pt x="326135" y="13817"/>
                  </a:lnTo>
                  <a:lnTo>
                    <a:pt x="347471" y="15239"/>
                  </a:lnTo>
                  <a:lnTo>
                    <a:pt x="347471" y="15443"/>
                  </a:lnTo>
                  <a:lnTo>
                    <a:pt x="368807" y="18287"/>
                  </a:lnTo>
                  <a:lnTo>
                    <a:pt x="368807" y="18592"/>
                  </a:lnTo>
                  <a:lnTo>
                    <a:pt x="390143" y="22859"/>
                  </a:lnTo>
                  <a:lnTo>
                    <a:pt x="390143" y="23186"/>
                  </a:lnTo>
                  <a:lnTo>
                    <a:pt x="409955" y="27431"/>
                  </a:lnTo>
                  <a:lnTo>
                    <a:pt x="429767" y="33527"/>
                  </a:lnTo>
                  <a:lnTo>
                    <a:pt x="451103" y="41147"/>
                  </a:lnTo>
                  <a:lnTo>
                    <a:pt x="451103" y="41734"/>
                  </a:lnTo>
                  <a:lnTo>
                    <a:pt x="469391" y="48767"/>
                  </a:lnTo>
                  <a:lnTo>
                    <a:pt x="507491" y="67055"/>
                  </a:lnTo>
                  <a:lnTo>
                    <a:pt x="559307" y="102107"/>
                  </a:lnTo>
                  <a:lnTo>
                    <a:pt x="587925" y="126491"/>
                  </a:lnTo>
                  <a:lnTo>
                    <a:pt x="606551" y="126491"/>
                  </a:lnTo>
                  <a:close/>
                </a:path>
                <a:path w="607060" h="127000">
                  <a:moveTo>
                    <a:pt x="30479" y="115823"/>
                  </a:moveTo>
                  <a:lnTo>
                    <a:pt x="28955" y="115823"/>
                  </a:lnTo>
                  <a:lnTo>
                    <a:pt x="28955" y="117070"/>
                  </a:lnTo>
                  <a:lnTo>
                    <a:pt x="30479" y="115823"/>
                  </a:lnTo>
                  <a:close/>
                </a:path>
                <a:path w="607060" h="127000">
                  <a:moveTo>
                    <a:pt x="99059" y="67055"/>
                  </a:moveTo>
                  <a:lnTo>
                    <a:pt x="97535" y="67055"/>
                  </a:lnTo>
                  <a:lnTo>
                    <a:pt x="97535" y="67944"/>
                  </a:lnTo>
                  <a:lnTo>
                    <a:pt x="99059" y="67055"/>
                  </a:lnTo>
                  <a:close/>
                </a:path>
                <a:path w="607060" h="127000">
                  <a:moveTo>
                    <a:pt x="117347" y="57911"/>
                  </a:moveTo>
                  <a:lnTo>
                    <a:pt x="115823" y="57911"/>
                  </a:lnTo>
                  <a:lnTo>
                    <a:pt x="115823" y="58615"/>
                  </a:lnTo>
                  <a:lnTo>
                    <a:pt x="117347" y="57911"/>
                  </a:lnTo>
                  <a:close/>
                </a:path>
                <a:path w="607060" h="127000">
                  <a:moveTo>
                    <a:pt x="347471" y="15443"/>
                  </a:moveTo>
                  <a:lnTo>
                    <a:pt x="347471" y="15239"/>
                  </a:lnTo>
                  <a:lnTo>
                    <a:pt x="345947" y="15239"/>
                  </a:lnTo>
                  <a:lnTo>
                    <a:pt x="347471" y="15443"/>
                  </a:lnTo>
                  <a:close/>
                </a:path>
                <a:path w="607060" h="127000">
                  <a:moveTo>
                    <a:pt x="368807" y="18592"/>
                  </a:moveTo>
                  <a:lnTo>
                    <a:pt x="368807" y="18287"/>
                  </a:lnTo>
                  <a:lnTo>
                    <a:pt x="367283" y="18287"/>
                  </a:lnTo>
                  <a:lnTo>
                    <a:pt x="368807" y="18592"/>
                  </a:lnTo>
                  <a:close/>
                </a:path>
                <a:path w="607060" h="127000">
                  <a:moveTo>
                    <a:pt x="390143" y="23186"/>
                  </a:moveTo>
                  <a:lnTo>
                    <a:pt x="390143" y="22859"/>
                  </a:lnTo>
                  <a:lnTo>
                    <a:pt x="388619" y="22859"/>
                  </a:lnTo>
                  <a:lnTo>
                    <a:pt x="390143" y="23186"/>
                  </a:lnTo>
                  <a:close/>
                </a:path>
                <a:path w="607060" h="127000">
                  <a:moveTo>
                    <a:pt x="451103" y="41734"/>
                  </a:moveTo>
                  <a:lnTo>
                    <a:pt x="451103" y="41147"/>
                  </a:lnTo>
                  <a:lnTo>
                    <a:pt x="449579" y="41147"/>
                  </a:lnTo>
                  <a:lnTo>
                    <a:pt x="451103" y="41734"/>
                  </a:lnTo>
                  <a:close/>
                </a:path>
              </a:pathLst>
            </a:custGeom>
            <a:solidFill>
              <a:srgbClr val="1F3763"/>
            </a:solidFill>
          </p:spPr>
          <p:txBody>
            <a:bodyPr wrap="square" lIns="0" tIns="0" rIns="0" bIns="0" rtlCol="0"/>
            <a:lstStyle/>
            <a:p>
              <a:endParaRPr/>
            </a:p>
          </p:txBody>
        </p:sp>
        <p:sp>
          <p:nvSpPr>
            <p:cNvPr id="49" name="object 49"/>
            <p:cNvSpPr/>
            <p:nvPr/>
          </p:nvSpPr>
          <p:spPr>
            <a:xfrm>
              <a:off x="2059980" y="4916424"/>
              <a:ext cx="617220" cy="120650"/>
            </a:xfrm>
            <a:custGeom>
              <a:avLst/>
              <a:gdLst/>
              <a:ahLst/>
              <a:cxnLst/>
              <a:rect l="l" t="t" r="r" b="b"/>
              <a:pathLst>
                <a:path w="617219" h="120650">
                  <a:moveTo>
                    <a:pt x="616986" y="120395"/>
                  </a:moveTo>
                  <a:lnTo>
                    <a:pt x="564029" y="77956"/>
                  </a:lnTo>
                  <a:lnTo>
                    <a:pt x="526334" y="55085"/>
                  </a:lnTo>
                  <a:lnTo>
                    <a:pt x="486358" y="35861"/>
                  </a:lnTo>
                  <a:lnTo>
                    <a:pt x="444329" y="20513"/>
                  </a:lnTo>
                  <a:lnTo>
                    <a:pt x="400473" y="9269"/>
                  </a:lnTo>
                  <a:lnTo>
                    <a:pt x="355018" y="2355"/>
                  </a:lnTo>
                  <a:lnTo>
                    <a:pt x="308193" y="0"/>
                  </a:lnTo>
                  <a:lnTo>
                    <a:pt x="261619" y="2355"/>
                  </a:lnTo>
                  <a:lnTo>
                    <a:pt x="216352" y="9269"/>
                  </a:lnTo>
                  <a:lnTo>
                    <a:pt x="172624" y="20513"/>
                  </a:lnTo>
                  <a:lnTo>
                    <a:pt x="130671" y="35861"/>
                  </a:lnTo>
                  <a:lnTo>
                    <a:pt x="90728" y="55085"/>
                  </a:lnTo>
                  <a:lnTo>
                    <a:pt x="53028" y="77956"/>
                  </a:lnTo>
                  <a:lnTo>
                    <a:pt x="17806" y="104247"/>
                  </a:lnTo>
                  <a:lnTo>
                    <a:pt x="0" y="120395"/>
                  </a:lnTo>
                  <a:lnTo>
                    <a:pt x="616986" y="120395"/>
                  </a:lnTo>
                  <a:close/>
                </a:path>
              </a:pathLst>
            </a:custGeom>
            <a:solidFill>
              <a:srgbClr val="BFC965"/>
            </a:solidFill>
          </p:spPr>
          <p:txBody>
            <a:bodyPr wrap="square" lIns="0" tIns="0" rIns="0" bIns="0" rtlCol="0"/>
            <a:lstStyle/>
            <a:p>
              <a:endParaRPr/>
            </a:p>
          </p:txBody>
        </p:sp>
        <p:sp>
          <p:nvSpPr>
            <p:cNvPr id="50" name="object 50"/>
            <p:cNvSpPr/>
            <p:nvPr/>
          </p:nvSpPr>
          <p:spPr>
            <a:xfrm>
              <a:off x="2050572" y="4910328"/>
              <a:ext cx="636270" cy="127000"/>
            </a:xfrm>
            <a:custGeom>
              <a:avLst/>
              <a:gdLst/>
              <a:ahLst/>
              <a:cxnLst/>
              <a:rect l="l" t="t" r="r" b="b"/>
              <a:pathLst>
                <a:path w="636269" h="127000">
                  <a:moveTo>
                    <a:pt x="636117" y="126491"/>
                  </a:moveTo>
                  <a:lnTo>
                    <a:pt x="576681" y="79247"/>
                  </a:lnTo>
                  <a:lnTo>
                    <a:pt x="518769" y="45719"/>
                  </a:lnTo>
                  <a:lnTo>
                    <a:pt x="456285" y="21335"/>
                  </a:lnTo>
                  <a:lnTo>
                    <a:pt x="433425" y="15239"/>
                  </a:lnTo>
                  <a:lnTo>
                    <a:pt x="412089" y="9143"/>
                  </a:lnTo>
                  <a:lnTo>
                    <a:pt x="366369" y="3047"/>
                  </a:lnTo>
                  <a:lnTo>
                    <a:pt x="317601" y="0"/>
                  </a:lnTo>
                  <a:lnTo>
                    <a:pt x="294741" y="1523"/>
                  </a:lnTo>
                  <a:lnTo>
                    <a:pt x="270357" y="3047"/>
                  </a:lnTo>
                  <a:lnTo>
                    <a:pt x="224637" y="9143"/>
                  </a:lnTo>
                  <a:lnTo>
                    <a:pt x="180441" y="21335"/>
                  </a:lnTo>
                  <a:lnTo>
                    <a:pt x="137769" y="36575"/>
                  </a:lnTo>
                  <a:lnTo>
                    <a:pt x="96621" y="56387"/>
                  </a:lnTo>
                  <a:lnTo>
                    <a:pt x="58521" y="79247"/>
                  </a:lnTo>
                  <a:lnTo>
                    <a:pt x="6705" y="120395"/>
                  </a:lnTo>
                  <a:lnTo>
                    <a:pt x="0" y="126491"/>
                  </a:lnTo>
                  <a:lnTo>
                    <a:pt x="18050" y="126491"/>
                  </a:lnTo>
                  <a:lnTo>
                    <a:pt x="47853" y="102107"/>
                  </a:lnTo>
                  <a:lnTo>
                    <a:pt x="84429" y="77723"/>
                  </a:lnTo>
                  <a:lnTo>
                    <a:pt x="102717" y="67055"/>
                  </a:lnTo>
                  <a:lnTo>
                    <a:pt x="142341" y="48767"/>
                  </a:lnTo>
                  <a:lnTo>
                    <a:pt x="163677" y="39623"/>
                  </a:lnTo>
                  <a:lnTo>
                    <a:pt x="163677" y="41147"/>
                  </a:lnTo>
                  <a:lnTo>
                    <a:pt x="183489" y="33527"/>
                  </a:lnTo>
                  <a:lnTo>
                    <a:pt x="204825" y="27838"/>
                  </a:lnTo>
                  <a:lnTo>
                    <a:pt x="204825" y="27431"/>
                  </a:lnTo>
                  <a:lnTo>
                    <a:pt x="227685" y="22859"/>
                  </a:lnTo>
                  <a:lnTo>
                    <a:pt x="249021" y="18287"/>
                  </a:lnTo>
                  <a:lnTo>
                    <a:pt x="271881" y="15239"/>
                  </a:lnTo>
                  <a:lnTo>
                    <a:pt x="294741" y="13715"/>
                  </a:lnTo>
                  <a:lnTo>
                    <a:pt x="341985" y="13715"/>
                  </a:lnTo>
                  <a:lnTo>
                    <a:pt x="364845" y="15239"/>
                  </a:lnTo>
                  <a:lnTo>
                    <a:pt x="387705" y="18287"/>
                  </a:lnTo>
                  <a:lnTo>
                    <a:pt x="387705" y="18592"/>
                  </a:lnTo>
                  <a:lnTo>
                    <a:pt x="409041" y="22859"/>
                  </a:lnTo>
                  <a:lnTo>
                    <a:pt x="430377" y="27431"/>
                  </a:lnTo>
                  <a:lnTo>
                    <a:pt x="451713" y="33527"/>
                  </a:lnTo>
                  <a:lnTo>
                    <a:pt x="494385" y="48767"/>
                  </a:lnTo>
                  <a:lnTo>
                    <a:pt x="494385" y="49421"/>
                  </a:lnTo>
                  <a:lnTo>
                    <a:pt x="514197" y="57911"/>
                  </a:lnTo>
                  <a:lnTo>
                    <a:pt x="534009" y="67055"/>
                  </a:lnTo>
                  <a:lnTo>
                    <a:pt x="534009" y="67876"/>
                  </a:lnTo>
                  <a:lnTo>
                    <a:pt x="552297" y="77723"/>
                  </a:lnTo>
                  <a:lnTo>
                    <a:pt x="570585" y="89915"/>
                  </a:lnTo>
                  <a:lnTo>
                    <a:pt x="587349" y="102107"/>
                  </a:lnTo>
                  <a:lnTo>
                    <a:pt x="605637" y="115823"/>
                  </a:lnTo>
                  <a:lnTo>
                    <a:pt x="605637" y="117070"/>
                  </a:lnTo>
                  <a:lnTo>
                    <a:pt x="617152" y="126491"/>
                  </a:lnTo>
                  <a:lnTo>
                    <a:pt x="636117" y="126491"/>
                  </a:lnTo>
                  <a:close/>
                </a:path>
                <a:path w="636269" h="127000">
                  <a:moveTo>
                    <a:pt x="206349" y="27431"/>
                  </a:moveTo>
                  <a:lnTo>
                    <a:pt x="204825" y="27431"/>
                  </a:lnTo>
                  <a:lnTo>
                    <a:pt x="204825" y="27838"/>
                  </a:lnTo>
                  <a:lnTo>
                    <a:pt x="206349" y="27431"/>
                  </a:lnTo>
                  <a:close/>
                </a:path>
                <a:path w="636269" h="127000">
                  <a:moveTo>
                    <a:pt x="387705" y="18592"/>
                  </a:moveTo>
                  <a:lnTo>
                    <a:pt x="387705" y="18287"/>
                  </a:lnTo>
                  <a:lnTo>
                    <a:pt x="386181" y="18287"/>
                  </a:lnTo>
                  <a:lnTo>
                    <a:pt x="387705" y="18592"/>
                  </a:lnTo>
                  <a:close/>
                </a:path>
                <a:path w="636269" h="127000">
                  <a:moveTo>
                    <a:pt x="494385" y="49421"/>
                  </a:moveTo>
                  <a:lnTo>
                    <a:pt x="494385" y="48767"/>
                  </a:lnTo>
                  <a:lnTo>
                    <a:pt x="492861" y="48767"/>
                  </a:lnTo>
                  <a:lnTo>
                    <a:pt x="494385" y="49421"/>
                  </a:lnTo>
                  <a:close/>
                </a:path>
                <a:path w="636269" h="127000">
                  <a:moveTo>
                    <a:pt x="534009" y="67876"/>
                  </a:moveTo>
                  <a:lnTo>
                    <a:pt x="534009" y="67055"/>
                  </a:lnTo>
                  <a:lnTo>
                    <a:pt x="532485" y="67055"/>
                  </a:lnTo>
                  <a:lnTo>
                    <a:pt x="534009" y="67876"/>
                  </a:lnTo>
                  <a:close/>
                </a:path>
                <a:path w="636269" h="127000">
                  <a:moveTo>
                    <a:pt x="605637" y="117070"/>
                  </a:moveTo>
                  <a:lnTo>
                    <a:pt x="605637" y="115823"/>
                  </a:lnTo>
                  <a:lnTo>
                    <a:pt x="604113" y="115823"/>
                  </a:lnTo>
                  <a:lnTo>
                    <a:pt x="605637" y="117070"/>
                  </a:lnTo>
                  <a:close/>
                </a:path>
              </a:pathLst>
            </a:custGeom>
            <a:solidFill>
              <a:srgbClr val="1F3763"/>
            </a:solidFill>
          </p:spPr>
          <p:txBody>
            <a:bodyPr wrap="square" lIns="0" tIns="0" rIns="0" bIns="0" rtlCol="0"/>
            <a:lstStyle/>
            <a:p>
              <a:endParaRPr/>
            </a:p>
          </p:txBody>
        </p:sp>
        <p:pic>
          <p:nvPicPr>
            <p:cNvPr id="51" name="object 51"/>
            <p:cNvPicPr/>
            <p:nvPr/>
          </p:nvPicPr>
          <p:blipFill>
            <a:blip r:embed="rId24" cstate="print"/>
            <a:stretch>
              <a:fillRect/>
            </a:stretch>
          </p:blipFill>
          <p:spPr>
            <a:xfrm>
              <a:off x="1566550" y="5036817"/>
              <a:ext cx="7559161" cy="2519173"/>
            </a:xfrm>
            <a:prstGeom prst="rect">
              <a:avLst/>
            </a:prstGeom>
          </p:spPr>
        </p:pic>
        <p:pic>
          <p:nvPicPr>
            <p:cNvPr id="52" name="object 52"/>
            <p:cNvPicPr/>
            <p:nvPr/>
          </p:nvPicPr>
          <p:blipFill>
            <a:blip r:embed="rId25" cstate="print"/>
            <a:stretch>
              <a:fillRect/>
            </a:stretch>
          </p:blipFill>
          <p:spPr>
            <a:xfrm>
              <a:off x="1904878" y="5036820"/>
              <a:ext cx="5704331" cy="798575"/>
            </a:xfrm>
            <a:prstGeom prst="rect">
              <a:avLst/>
            </a:prstGeom>
          </p:spPr>
        </p:pic>
      </p:grpSp>
      <p:grpSp>
        <p:nvGrpSpPr>
          <p:cNvPr id="53" name="object 53"/>
          <p:cNvGrpSpPr/>
          <p:nvPr/>
        </p:nvGrpSpPr>
        <p:grpSpPr>
          <a:xfrm>
            <a:off x="5995294" y="3058667"/>
            <a:ext cx="2959735" cy="1705610"/>
            <a:chOff x="5995294" y="3058667"/>
            <a:chExt cx="2959735" cy="1705610"/>
          </a:xfrm>
        </p:grpSpPr>
        <p:pic>
          <p:nvPicPr>
            <p:cNvPr id="54" name="object 54"/>
            <p:cNvPicPr/>
            <p:nvPr/>
          </p:nvPicPr>
          <p:blipFill>
            <a:blip r:embed="rId26" cstate="print"/>
            <a:stretch>
              <a:fillRect/>
            </a:stretch>
          </p:blipFill>
          <p:spPr>
            <a:xfrm>
              <a:off x="5995294" y="3058667"/>
              <a:ext cx="1690115" cy="1677924"/>
            </a:xfrm>
            <a:prstGeom prst="rect">
              <a:avLst/>
            </a:prstGeom>
          </p:spPr>
        </p:pic>
        <p:pic>
          <p:nvPicPr>
            <p:cNvPr id="55" name="object 55"/>
            <p:cNvPicPr/>
            <p:nvPr/>
          </p:nvPicPr>
          <p:blipFill>
            <a:blip r:embed="rId27" cstate="print"/>
            <a:stretch>
              <a:fillRect/>
            </a:stretch>
          </p:blipFill>
          <p:spPr>
            <a:xfrm>
              <a:off x="7243450" y="3058667"/>
              <a:ext cx="1711451" cy="1705356"/>
            </a:xfrm>
            <a:prstGeom prst="rect">
              <a:avLst/>
            </a:prstGeom>
          </p:spPr>
        </p:pic>
      </p:grpSp>
      <p:grpSp>
        <p:nvGrpSpPr>
          <p:cNvPr id="56" name="object 56"/>
          <p:cNvGrpSpPr/>
          <p:nvPr/>
        </p:nvGrpSpPr>
        <p:grpSpPr>
          <a:xfrm>
            <a:off x="1833250" y="3188208"/>
            <a:ext cx="4055745" cy="1435735"/>
            <a:chOff x="1833250" y="3188208"/>
            <a:chExt cx="4055745" cy="1435735"/>
          </a:xfrm>
        </p:grpSpPr>
        <p:pic>
          <p:nvPicPr>
            <p:cNvPr id="57" name="object 57"/>
            <p:cNvPicPr/>
            <p:nvPr/>
          </p:nvPicPr>
          <p:blipFill>
            <a:blip r:embed="rId28" cstate="print"/>
            <a:stretch>
              <a:fillRect/>
            </a:stretch>
          </p:blipFill>
          <p:spPr>
            <a:xfrm>
              <a:off x="1871350" y="3226307"/>
              <a:ext cx="3979164" cy="1359408"/>
            </a:xfrm>
            <a:prstGeom prst="rect">
              <a:avLst/>
            </a:prstGeom>
          </p:spPr>
        </p:pic>
        <p:sp>
          <p:nvSpPr>
            <p:cNvPr id="58" name="object 58"/>
            <p:cNvSpPr/>
            <p:nvPr/>
          </p:nvSpPr>
          <p:spPr>
            <a:xfrm>
              <a:off x="1833250" y="3188208"/>
              <a:ext cx="4055745" cy="1435735"/>
            </a:xfrm>
            <a:custGeom>
              <a:avLst/>
              <a:gdLst/>
              <a:ahLst/>
              <a:cxnLst/>
              <a:rect l="l" t="t" r="r" b="b"/>
              <a:pathLst>
                <a:path w="4055745" h="1435735">
                  <a:moveTo>
                    <a:pt x="38100" y="1415796"/>
                  </a:moveTo>
                  <a:lnTo>
                    <a:pt x="38100" y="1301496"/>
                  </a:lnTo>
                  <a:lnTo>
                    <a:pt x="0" y="1301496"/>
                  </a:lnTo>
                  <a:lnTo>
                    <a:pt x="0" y="1415796"/>
                  </a:lnTo>
                  <a:lnTo>
                    <a:pt x="18288" y="1415796"/>
                  </a:lnTo>
                  <a:lnTo>
                    <a:pt x="18288" y="1397508"/>
                  </a:lnTo>
                  <a:lnTo>
                    <a:pt x="24384" y="1397508"/>
                  </a:lnTo>
                  <a:lnTo>
                    <a:pt x="24384" y="1415796"/>
                  </a:lnTo>
                  <a:lnTo>
                    <a:pt x="38100" y="1415796"/>
                  </a:lnTo>
                  <a:close/>
                </a:path>
                <a:path w="4055745" h="1435735">
                  <a:moveTo>
                    <a:pt x="24384" y="1415796"/>
                  </a:moveTo>
                  <a:lnTo>
                    <a:pt x="24384" y="1397508"/>
                  </a:lnTo>
                  <a:lnTo>
                    <a:pt x="18288" y="1397508"/>
                  </a:lnTo>
                  <a:lnTo>
                    <a:pt x="18288" y="1415796"/>
                  </a:lnTo>
                  <a:lnTo>
                    <a:pt x="24384" y="1415796"/>
                  </a:lnTo>
                  <a:close/>
                </a:path>
                <a:path w="4055745" h="1435735">
                  <a:moveTo>
                    <a:pt x="24384" y="1435608"/>
                  </a:moveTo>
                  <a:lnTo>
                    <a:pt x="24384" y="1415796"/>
                  </a:lnTo>
                  <a:lnTo>
                    <a:pt x="18288" y="1415796"/>
                  </a:lnTo>
                  <a:lnTo>
                    <a:pt x="18288" y="1435608"/>
                  </a:lnTo>
                  <a:lnTo>
                    <a:pt x="24384" y="1435608"/>
                  </a:lnTo>
                  <a:close/>
                </a:path>
                <a:path w="4055745" h="1435735">
                  <a:moveTo>
                    <a:pt x="38100" y="1263396"/>
                  </a:moveTo>
                  <a:lnTo>
                    <a:pt x="38100" y="1149096"/>
                  </a:lnTo>
                  <a:lnTo>
                    <a:pt x="0" y="1149096"/>
                  </a:lnTo>
                  <a:lnTo>
                    <a:pt x="0" y="1263396"/>
                  </a:lnTo>
                  <a:lnTo>
                    <a:pt x="38100" y="1263396"/>
                  </a:lnTo>
                  <a:close/>
                </a:path>
                <a:path w="4055745" h="1435735">
                  <a:moveTo>
                    <a:pt x="38100" y="1110996"/>
                  </a:moveTo>
                  <a:lnTo>
                    <a:pt x="38100" y="996696"/>
                  </a:lnTo>
                  <a:lnTo>
                    <a:pt x="0" y="996696"/>
                  </a:lnTo>
                  <a:lnTo>
                    <a:pt x="0" y="1110996"/>
                  </a:lnTo>
                  <a:lnTo>
                    <a:pt x="38100" y="1110996"/>
                  </a:lnTo>
                  <a:close/>
                </a:path>
                <a:path w="4055745" h="1435735">
                  <a:moveTo>
                    <a:pt x="38100" y="958596"/>
                  </a:moveTo>
                  <a:lnTo>
                    <a:pt x="38100" y="844296"/>
                  </a:lnTo>
                  <a:lnTo>
                    <a:pt x="0" y="844296"/>
                  </a:lnTo>
                  <a:lnTo>
                    <a:pt x="0" y="958596"/>
                  </a:lnTo>
                  <a:lnTo>
                    <a:pt x="38100" y="958596"/>
                  </a:lnTo>
                  <a:close/>
                </a:path>
                <a:path w="4055745" h="1435735">
                  <a:moveTo>
                    <a:pt x="38100" y="806196"/>
                  </a:moveTo>
                  <a:lnTo>
                    <a:pt x="38100" y="691896"/>
                  </a:lnTo>
                  <a:lnTo>
                    <a:pt x="0" y="691896"/>
                  </a:lnTo>
                  <a:lnTo>
                    <a:pt x="0" y="806196"/>
                  </a:lnTo>
                  <a:lnTo>
                    <a:pt x="38100" y="806196"/>
                  </a:lnTo>
                  <a:close/>
                </a:path>
                <a:path w="4055745" h="1435735">
                  <a:moveTo>
                    <a:pt x="38100" y="653796"/>
                  </a:moveTo>
                  <a:lnTo>
                    <a:pt x="38100" y="539496"/>
                  </a:lnTo>
                  <a:lnTo>
                    <a:pt x="0" y="539496"/>
                  </a:lnTo>
                  <a:lnTo>
                    <a:pt x="0" y="653796"/>
                  </a:lnTo>
                  <a:lnTo>
                    <a:pt x="38100" y="653796"/>
                  </a:lnTo>
                  <a:close/>
                </a:path>
                <a:path w="4055745" h="1435735">
                  <a:moveTo>
                    <a:pt x="38100" y="501396"/>
                  </a:moveTo>
                  <a:lnTo>
                    <a:pt x="38100" y="387096"/>
                  </a:lnTo>
                  <a:lnTo>
                    <a:pt x="0" y="387096"/>
                  </a:lnTo>
                  <a:lnTo>
                    <a:pt x="0" y="501396"/>
                  </a:lnTo>
                  <a:lnTo>
                    <a:pt x="38100" y="501396"/>
                  </a:lnTo>
                  <a:close/>
                </a:path>
                <a:path w="4055745" h="1435735">
                  <a:moveTo>
                    <a:pt x="38100" y="348996"/>
                  </a:moveTo>
                  <a:lnTo>
                    <a:pt x="38100" y="234696"/>
                  </a:lnTo>
                  <a:lnTo>
                    <a:pt x="0" y="234696"/>
                  </a:lnTo>
                  <a:lnTo>
                    <a:pt x="0" y="348996"/>
                  </a:lnTo>
                  <a:lnTo>
                    <a:pt x="38100" y="348996"/>
                  </a:lnTo>
                  <a:close/>
                </a:path>
                <a:path w="4055745" h="1435735">
                  <a:moveTo>
                    <a:pt x="38100" y="196596"/>
                  </a:moveTo>
                  <a:lnTo>
                    <a:pt x="38100" y="82296"/>
                  </a:lnTo>
                  <a:lnTo>
                    <a:pt x="0" y="82296"/>
                  </a:lnTo>
                  <a:lnTo>
                    <a:pt x="0" y="196596"/>
                  </a:lnTo>
                  <a:lnTo>
                    <a:pt x="38100" y="196596"/>
                  </a:lnTo>
                  <a:close/>
                </a:path>
                <a:path w="4055745" h="1435735">
                  <a:moveTo>
                    <a:pt x="108204" y="38100"/>
                  </a:moveTo>
                  <a:lnTo>
                    <a:pt x="108204" y="0"/>
                  </a:lnTo>
                  <a:lnTo>
                    <a:pt x="18288" y="0"/>
                  </a:lnTo>
                  <a:lnTo>
                    <a:pt x="10929" y="1595"/>
                  </a:lnTo>
                  <a:lnTo>
                    <a:pt x="5143" y="5905"/>
                  </a:lnTo>
                  <a:lnTo>
                    <a:pt x="1357" y="12215"/>
                  </a:lnTo>
                  <a:lnTo>
                    <a:pt x="0" y="19812"/>
                  </a:lnTo>
                  <a:lnTo>
                    <a:pt x="0" y="44196"/>
                  </a:lnTo>
                  <a:lnTo>
                    <a:pt x="18288" y="44196"/>
                  </a:lnTo>
                  <a:lnTo>
                    <a:pt x="18288" y="38100"/>
                  </a:lnTo>
                  <a:lnTo>
                    <a:pt x="38100" y="19812"/>
                  </a:lnTo>
                  <a:lnTo>
                    <a:pt x="38100" y="38100"/>
                  </a:lnTo>
                  <a:lnTo>
                    <a:pt x="108204" y="38100"/>
                  </a:lnTo>
                  <a:close/>
                </a:path>
                <a:path w="4055745" h="1435735">
                  <a:moveTo>
                    <a:pt x="38100" y="38100"/>
                  </a:moveTo>
                  <a:lnTo>
                    <a:pt x="38100" y="19812"/>
                  </a:lnTo>
                  <a:lnTo>
                    <a:pt x="18288" y="38100"/>
                  </a:lnTo>
                  <a:lnTo>
                    <a:pt x="38100" y="38100"/>
                  </a:lnTo>
                  <a:close/>
                </a:path>
                <a:path w="4055745" h="1435735">
                  <a:moveTo>
                    <a:pt x="38100" y="44196"/>
                  </a:moveTo>
                  <a:lnTo>
                    <a:pt x="38100" y="38100"/>
                  </a:lnTo>
                  <a:lnTo>
                    <a:pt x="18288" y="38100"/>
                  </a:lnTo>
                  <a:lnTo>
                    <a:pt x="18288" y="44196"/>
                  </a:lnTo>
                  <a:lnTo>
                    <a:pt x="38100" y="44196"/>
                  </a:lnTo>
                  <a:close/>
                </a:path>
                <a:path w="4055745" h="1435735">
                  <a:moveTo>
                    <a:pt x="260604" y="38100"/>
                  </a:moveTo>
                  <a:lnTo>
                    <a:pt x="260604" y="0"/>
                  </a:lnTo>
                  <a:lnTo>
                    <a:pt x="146304" y="0"/>
                  </a:lnTo>
                  <a:lnTo>
                    <a:pt x="146304" y="38100"/>
                  </a:lnTo>
                  <a:lnTo>
                    <a:pt x="260604" y="38100"/>
                  </a:lnTo>
                  <a:close/>
                </a:path>
                <a:path w="4055745" h="1435735">
                  <a:moveTo>
                    <a:pt x="413004" y="38100"/>
                  </a:moveTo>
                  <a:lnTo>
                    <a:pt x="413004" y="0"/>
                  </a:lnTo>
                  <a:lnTo>
                    <a:pt x="298704" y="0"/>
                  </a:lnTo>
                  <a:lnTo>
                    <a:pt x="298704" y="38100"/>
                  </a:lnTo>
                  <a:lnTo>
                    <a:pt x="413004" y="38100"/>
                  </a:lnTo>
                  <a:close/>
                </a:path>
                <a:path w="4055745" h="1435735">
                  <a:moveTo>
                    <a:pt x="565404" y="38100"/>
                  </a:moveTo>
                  <a:lnTo>
                    <a:pt x="565404" y="0"/>
                  </a:lnTo>
                  <a:lnTo>
                    <a:pt x="451104" y="0"/>
                  </a:lnTo>
                  <a:lnTo>
                    <a:pt x="451104" y="38100"/>
                  </a:lnTo>
                  <a:lnTo>
                    <a:pt x="565404" y="38100"/>
                  </a:lnTo>
                  <a:close/>
                </a:path>
                <a:path w="4055745" h="1435735">
                  <a:moveTo>
                    <a:pt x="717804" y="38100"/>
                  </a:moveTo>
                  <a:lnTo>
                    <a:pt x="717804" y="0"/>
                  </a:lnTo>
                  <a:lnTo>
                    <a:pt x="603504" y="0"/>
                  </a:lnTo>
                  <a:lnTo>
                    <a:pt x="603504" y="38100"/>
                  </a:lnTo>
                  <a:lnTo>
                    <a:pt x="717804" y="38100"/>
                  </a:lnTo>
                  <a:close/>
                </a:path>
                <a:path w="4055745" h="1435735">
                  <a:moveTo>
                    <a:pt x="870204" y="38100"/>
                  </a:moveTo>
                  <a:lnTo>
                    <a:pt x="870204" y="0"/>
                  </a:lnTo>
                  <a:lnTo>
                    <a:pt x="755904" y="0"/>
                  </a:lnTo>
                  <a:lnTo>
                    <a:pt x="755904" y="38100"/>
                  </a:lnTo>
                  <a:lnTo>
                    <a:pt x="870204" y="38100"/>
                  </a:lnTo>
                  <a:close/>
                </a:path>
                <a:path w="4055745" h="1435735">
                  <a:moveTo>
                    <a:pt x="1022604" y="38100"/>
                  </a:moveTo>
                  <a:lnTo>
                    <a:pt x="1022604" y="0"/>
                  </a:lnTo>
                  <a:lnTo>
                    <a:pt x="908304" y="0"/>
                  </a:lnTo>
                  <a:lnTo>
                    <a:pt x="908304" y="38100"/>
                  </a:lnTo>
                  <a:lnTo>
                    <a:pt x="1022604" y="38100"/>
                  </a:lnTo>
                  <a:close/>
                </a:path>
                <a:path w="4055745" h="1435735">
                  <a:moveTo>
                    <a:pt x="1175004" y="38100"/>
                  </a:moveTo>
                  <a:lnTo>
                    <a:pt x="1175004" y="0"/>
                  </a:lnTo>
                  <a:lnTo>
                    <a:pt x="1060704" y="0"/>
                  </a:lnTo>
                  <a:lnTo>
                    <a:pt x="1060704" y="38100"/>
                  </a:lnTo>
                  <a:lnTo>
                    <a:pt x="1175004" y="38100"/>
                  </a:lnTo>
                  <a:close/>
                </a:path>
                <a:path w="4055745" h="1435735">
                  <a:moveTo>
                    <a:pt x="1327404" y="38100"/>
                  </a:moveTo>
                  <a:lnTo>
                    <a:pt x="1327404" y="0"/>
                  </a:lnTo>
                  <a:lnTo>
                    <a:pt x="1213104" y="0"/>
                  </a:lnTo>
                  <a:lnTo>
                    <a:pt x="1213104" y="38100"/>
                  </a:lnTo>
                  <a:lnTo>
                    <a:pt x="1327404" y="38100"/>
                  </a:lnTo>
                  <a:close/>
                </a:path>
                <a:path w="4055745" h="1435735">
                  <a:moveTo>
                    <a:pt x="1479804" y="38100"/>
                  </a:moveTo>
                  <a:lnTo>
                    <a:pt x="1479804" y="0"/>
                  </a:lnTo>
                  <a:lnTo>
                    <a:pt x="1365504" y="0"/>
                  </a:lnTo>
                  <a:lnTo>
                    <a:pt x="1365504" y="38100"/>
                  </a:lnTo>
                  <a:lnTo>
                    <a:pt x="1479804" y="38100"/>
                  </a:lnTo>
                  <a:close/>
                </a:path>
                <a:path w="4055745" h="1435735">
                  <a:moveTo>
                    <a:pt x="1632204" y="38100"/>
                  </a:moveTo>
                  <a:lnTo>
                    <a:pt x="1632204" y="0"/>
                  </a:lnTo>
                  <a:lnTo>
                    <a:pt x="1517904" y="0"/>
                  </a:lnTo>
                  <a:lnTo>
                    <a:pt x="1517904" y="38100"/>
                  </a:lnTo>
                  <a:lnTo>
                    <a:pt x="1632204" y="38100"/>
                  </a:lnTo>
                  <a:close/>
                </a:path>
                <a:path w="4055745" h="1435735">
                  <a:moveTo>
                    <a:pt x="1784604" y="38100"/>
                  </a:moveTo>
                  <a:lnTo>
                    <a:pt x="1784604" y="0"/>
                  </a:lnTo>
                  <a:lnTo>
                    <a:pt x="1670304" y="0"/>
                  </a:lnTo>
                  <a:lnTo>
                    <a:pt x="1670304" y="38100"/>
                  </a:lnTo>
                  <a:lnTo>
                    <a:pt x="1784604" y="38100"/>
                  </a:lnTo>
                  <a:close/>
                </a:path>
                <a:path w="4055745" h="1435735">
                  <a:moveTo>
                    <a:pt x="1937004" y="38100"/>
                  </a:moveTo>
                  <a:lnTo>
                    <a:pt x="1937004" y="0"/>
                  </a:lnTo>
                  <a:lnTo>
                    <a:pt x="1822704" y="0"/>
                  </a:lnTo>
                  <a:lnTo>
                    <a:pt x="1822704" y="38100"/>
                  </a:lnTo>
                  <a:lnTo>
                    <a:pt x="1937004" y="38100"/>
                  </a:lnTo>
                  <a:close/>
                </a:path>
                <a:path w="4055745" h="1435735">
                  <a:moveTo>
                    <a:pt x="2089404" y="38100"/>
                  </a:moveTo>
                  <a:lnTo>
                    <a:pt x="2089404" y="0"/>
                  </a:lnTo>
                  <a:lnTo>
                    <a:pt x="1975104" y="0"/>
                  </a:lnTo>
                  <a:lnTo>
                    <a:pt x="1975104" y="38100"/>
                  </a:lnTo>
                  <a:lnTo>
                    <a:pt x="2089404" y="38100"/>
                  </a:lnTo>
                  <a:close/>
                </a:path>
                <a:path w="4055745" h="1435735">
                  <a:moveTo>
                    <a:pt x="2241804" y="38100"/>
                  </a:moveTo>
                  <a:lnTo>
                    <a:pt x="2241804" y="0"/>
                  </a:lnTo>
                  <a:lnTo>
                    <a:pt x="2127504" y="0"/>
                  </a:lnTo>
                  <a:lnTo>
                    <a:pt x="2127504" y="38100"/>
                  </a:lnTo>
                  <a:lnTo>
                    <a:pt x="2241804" y="38100"/>
                  </a:lnTo>
                  <a:close/>
                </a:path>
                <a:path w="4055745" h="1435735">
                  <a:moveTo>
                    <a:pt x="2394204" y="38100"/>
                  </a:moveTo>
                  <a:lnTo>
                    <a:pt x="2394204" y="0"/>
                  </a:lnTo>
                  <a:lnTo>
                    <a:pt x="2279904" y="0"/>
                  </a:lnTo>
                  <a:lnTo>
                    <a:pt x="2279904" y="38100"/>
                  </a:lnTo>
                  <a:lnTo>
                    <a:pt x="2394204" y="38100"/>
                  </a:lnTo>
                  <a:close/>
                </a:path>
                <a:path w="4055745" h="1435735">
                  <a:moveTo>
                    <a:pt x="2546604" y="38100"/>
                  </a:moveTo>
                  <a:lnTo>
                    <a:pt x="2546604" y="0"/>
                  </a:lnTo>
                  <a:lnTo>
                    <a:pt x="2432304" y="0"/>
                  </a:lnTo>
                  <a:lnTo>
                    <a:pt x="2432304" y="38100"/>
                  </a:lnTo>
                  <a:lnTo>
                    <a:pt x="2546604" y="38100"/>
                  </a:lnTo>
                  <a:close/>
                </a:path>
                <a:path w="4055745" h="1435735">
                  <a:moveTo>
                    <a:pt x="2699004" y="38100"/>
                  </a:moveTo>
                  <a:lnTo>
                    <a:pt x="2699004" y="0"/>
                  </a:lnTo>
                  <a:lnTo>
                    <a:pt x="2584704" y="0"/>
                  </a:lnTo>
                  <a:lnTo>
                    <a:pt x="2584704" y="38100"/>
                  </a:lnTo>
                  <a:lnTo>
                    <a:pt x="2699004" y="38100"/>
                  </a:lnTo>
                  <a:close/>
                </a:path>
                <a:path w="4055745" h="1435735">
                  <a:moveTo>
                    <a:pt x="2851404" y="38100"/>
                  </a:moveTo>
                  <a:lnTo>
                    <a:pt x="2851404" y="0"/>
                  </a:lnTo>
                  <a:lnTo>
                    <a:pt x="2737104" y="0"/>
                  </a:lnTo>
                  <a:lnTo>
                    <a:pt x="2737104" y="38100"/>
                  </a:lnTo>
                  <a:lnTo>
                    <a:pt x="2851404" y="38100"/>
                  </a:lnTo>
                  <a:close/>
                </a:path>
                <a:path w="4055745" h="1435735">
                  <a:moveTo>
                    <a:pt x="3003804" y="38100"/>
                  </a:moveTo>
                  <a:lnTo>
                    <a:pt x="3003804" y="0"/>
                  </a:lnTo>
                  <a:lnTo>
                    <a:pt x="2889504" y="0"/>
                  </a:lnTo>
                  <a:lnTo>
                    <a:pt x="2889504" y="38100"/>
                  </a:lnTo>
                  <a:lnTo>
                    <a:pt x="3003804" y="38100"/>
                  </a:lnTo>
                  <a:close/>
                </a:path>
                <a:path w="4055745" h="1435735">
                  <a:moveTo>
                    <a:pt x="3156204" y="38100"/>
                  </a:moveTo>
                  <a:lnTo>
                    <a:pt x="3156204" y="0"/>
                  </a:lnTo>
                  <a:lnTo>
                    <a:pt x="3041904" y="0"/>
                  </a:lnTo>
                  <a:lnTo>
                    <a:pt x="3041904" y="38100"/>
                  </a:lnTo>
                  <a:lnTo>
                    <a:pt x="3156204" y="38100"/>
                  </a:lnTo>
                  <a:close/>
                </a:path>
                <a:path w="4055745" h="1435735">
                  <a:moveTo>
                    <a:pt x="3308604" y="38100"/>
                  </a:moveTo>
                  <a:lnTo>
                    <a:pt x="3308604" y="0"/>
                  </a:lnTo>
                  <a:lnTo>
                    <a:pt x="3194304" y="0"/>
                  </a:lnTo>
                  <a:lnTo>
                    <a:pt x="3194304" y="38100"/>
                  </a:lnTo>
                  <a:lnTo>
                    <a:pt x="3308604" y="38100"/>
                  </a:lnTo>
                  <a:close/>
                </a:path>
                <a:path w="4055745" h="1435735">
                  <a:moveTo>
                    <a:pt x="3461004" y="38100"/>
                  </a:moveTo>
                  <a:lnTo>
                    <a:pt x="3461004" y="0"/>
                  </a:lnTo>
                  <a:lnTo>
                    <a:pt x="3346704" y="0"/>
                  </a:lnTo>
                  <a:lnTo>
                    <a:pt x="3346704" y="38100"/>
                  </a:lnTo>
                  <a:lnTo>
                    <a:pt x="3461004" y="38100"/>
                  </a:lnTo>
                  <a:close/>
                </a:path>
                <a:path w="4055745" h="1435735">
                  <a:moveTo>
                    <a:pt x="3613404" y="38100"/>
                  </a:moveTo>
                  <a:lnTo>
                    <a:pt x="3613404" y="0"/>
                  </a:lnTo>
                  <a:lnTo>
                    <a:pt x="3499104" y="0"/>
                  </a:lnTo>
                  <a:lnTo>
                    <a:pt x="3499104" y="38100"/>
                  </a:lnTo>
                  <a:lnTo>
                    <a:pt x="3613404" y="38100"/>
                  </a:lnTo>
                  <a:close/>
                </a:path>
                <a:path w="4055745" h="1435735">
                  <a:moveTo>
                    <a:pt x="3765804" y="38100"/>
                  </a:moveTo>
                  <a:lnTo>
                    <a:pt x="3765804" y="0"/>
                  </a:lnTo>
                  <a:lnTo>
                    <a:pt x="3651504" y="0"/>
                  </a:lnTo>
                  <a:lnTo>
                    <a:pt x="3651504" y="38100"/>
                  </a:lnTo>
                  <a:lnTo>
                    <a:pt x="3765804" y="38100"/>
                  </a:lnTo>
                  <a:close/>
                </a:path>
                <a:path w="4055745" h="1435735">
                  <a:moveTo>
                    <a:pt x="3918204" y="38100"/>
                  </a:moveTo>
                  <a:lnTo>
                    <a:pt x="3918204" y="0"/>
                  </a:lnTo>
                  <a:lnTo>
                    <a:pt x="3803904" y="0"/>
                  </a:lnTo>
                  <a:lnTo>
                    <a:pt x="3803904" y="38100"/>
                  </a:lnTo>
                  <a:lnTo>
                    <a:pt x="3918204" y="38100"/>
                  </a:lnTo>
                  <a:close/>
                </a:path>
                <a:path w="4055745" h="1435735">
                  <a:moveTo>
                    <a:pt x="4055364" y="54864"/>
                  </a:moveTo>
                  <a:lnTo>
                    <a:pt x="4055364" y="19812"/>
                  </a:lnTo>
                  <a:lnTo>
                    <a:pt x="4053768" y="12215"/>
                  </a:lnTo>
                  <a:lnTo>
                    <a:pt x="4049458" y="5905"/>
                  </a:lnTo>
                  <a:lnTo>
                    <a:pt x="4043148" y="1595"/>
                  </a:lnTo>
                  <a:lnTo>
                    <a:pt x="4035552" y="0"/>
                  </a:lnTo>
                  <a:lnTo>
                    <a:pt x="3956304" y="0"/>
                  </a:lnTo>
                  <a:lnTo>
                    <a:pt x="3956304" y="38100"/>
                  </a:lnTo>
                  <a:lnTo>
                    <a:pt x="4017264" y="38100"/>
                  </a:lnTo>
                  <a:lnTo>
                    <a:pt x="4017264" y="19812"/>
                  </a:lnTo>
                  <a:lnTo>
                    <a:pt x="4035552" y="38100"/>
                  </a:lnTo>
                  <a:lnTo>
                    <a:pt x="4035552" y="54864"/>
                  </a:lnTo>
                  <a:lnTo>
                    <a:pt x="4055364" y="54864"/>
                  </a:lnTo>
                  <a:close/>
                </a:path>
                <a:path w="4055745" h="1435735">
                  <a:moveTo>
                    <a:pt x="4035552" y="38100"/>
                  </a:moveTo>
                  <a:lnTo>
                    <a:pt x="4017264" y="19812"/>
                  </a:lnTo>
                  <a:lnTo>
                    <a:pt x="4017264" y="38100"/>
                  </a:lnTo>
                  <a:lnTo>
                    <a:pt x="4035552" y="38100"/>
                  </a:lnTo>
                  <a:close/>
                </a:path>
                <a:path w="4055745" h="1435735">
                  <a:moveTo>
                    <a:pt x="4035552" y="54864"/>
                  </a:moveTo>
                  <a:lnTo>
                    <a:pt x="4035552" y="38100"/>
                  </a:lnTo>
                  <a:lnTo>
                    <a:pt x="4017264" y="38100"/>
                  </a:lnTo>
                  <a:lnTo>
                    <a:pt x="4017264" y="54864"/>
                  </a:lnTo>
                  <a:lnTo>
                    <a:pt x="4035552" y="54864"/>
                  </a:lnTo>
                  <a:close/>
                </a:path>
                <a:path w="4055745" h="1435735">
                  <a:moveTo>
                    <a:pt x="4055364" y="207264"/>
                  </a:moveTo>
                  <a:lnTo>
                    <a:pt x="4055364" y="92964"/>
                  </a:lnTo>
                  <a:lnTo>
                    <a:pt x="4017264" y="92964"/>
                  </a:lnTo>
                  <a:lnTo>
                    <a:pt x="4017264" y="207264"/>
                  </a:lnTo>
                  <a:lnTo>
                    <a:pt x="4055364" y="207264"/>
                  </a:lnTo>
                  <a:close/>
                </a:path>
                <a:path w="4055745" h="1435735">
                  <a:moveTo>
                    <a:pt x="4055364" y="359664"/>
                  </a:moveTo>
                  <a:lnTo>
                    <a:pt x="4055364" y="245364"/>
                  </a:lnTo>
                  <a:lnTo>
                    <a:pt x="4017264" y="245364"/>
                  </a:lnTo>
                  <a:lnTo>
                    <a:pt x="4017264" y="359664"/>
                  </a:lnTo>
                  <a:lnTo>
                    <a:pt x="4055364" y="359664"/>
                  </a:lnTo>
                  <a:close/>
                </a:path>
                <a:path w="4055745" h="1435735">
                  <a:moveTo>
                    <a:pt x="4055364" y="512064"/>
                  </a:moveTo>
                  <a:lnTo>
                    <a:pt x="4055364" y="397764"/>
                  </a:lnTo>
                  <a:lnTo>
                    <a:pt x="4017264" y="397764"/>
                  </a:lnTo>
                  <a:lnTo>
                    <a:pt x="4017264" y="512064"/>
                  </a:lnTo>
                  <a:lnTo>
                    <a:pt x="4055364" y="512064"/>
                  </a:lnTo>
                  <a:close/>
                </a:path>
                <a:path w="4055745" h="1435735">
                  <a:moveTo>
                    <a:pt x="4055364" y="664464"/>
                  </a:moveTo>
                  <a:lnTo>
                    <a:pt x="4055364" y="550164"/>
                  </a:lnTo>
                  <a:lnTo>
                    <a:pt x="4017264" y="550164"/>
                  </a:lnTo>
                  <a:lnTo>
                    <a:pt x="4017264" y="664464"/>
                  </a:lnTo>
                  <a:lnTo>
                    <a:pt x="4055364" y="664464"/>
                  </a:lnTo>
                  <a:close/>
                </a:path>
                <a:path w="4055745" h="1435735">
                  <a:moveTo>
                    <a:pt x="4055364" y="816864"/>
                  </a:moveTo>
                  <a:lnTo>
                    <a:pt x="4055364" y="702564"/>
                  </a:lnTo>
                  <a:lnTo>
                    <a:pt x="4017264" y="702564"/>
                  </a:lnTo>
                  <a:lnTo>
                    <a:pt x="4017264" y="816864"/>
                  </a:lnTo>
                  <a:lnTo>
                    <a:pt x="4055364" y="816864"/>
                  </a:lnTo>
                  <a:close/>
                </a:path>
                <a:path w="4055745" h="1435735">
                  <a:moveTo>
                    <a:pt x="4055364" y="969264"/>
                  </a:moveTo>
                  <a:lnTo>
                    <a:pt x="4055364" y="854964"/>
                  </a:lnTo>
                  <a:lnTo>
                    <a:pt x="4017264" y="854964"/>
                  </a:lnTo>
                  <a:lnTo>
                    <a:pt x="4017264" y="969264"/>
                  </a:lnTo>
                  <a:lnTo>
                    <a:pt x="4055364" y="969264"/>
                  </a:lnTo>
                  <a:close/>
                </a:path>
                <a:path w="4055745" h="1435735">
                  <a:moveTo>
                    <a:pt x="4055364" y="1121664"/>
                  </a:moveTo>
                  <a:lnTo>
                    <a:pt x="4055364" y="1007364"/>
                  </a:lnTo>
                  <a:lnTo>
                    <a:pt x="4017264" y="1007364"/>
                  </a:lnTo>
                  <a:lnTo>
                    <a:pt x="4017264" y="1121664"/>
                  </a:lnTo>
                  <a:lnTo>
                    <a:pt x="4055364" y="1121664"/>
                  </a:lnTo>
                  <a:close/>
                </a:path>
                <a:path w="4055745" h="1435735">
                  <a:moveTo>
                    <a:pt x="4055364" y="1274064"/>
                  </a:moveTo>
                  <a:lnTo>
                    <a:pt x="4055364" y="1159764"/>
                  </a:lnTo>
                  <a:lnTo>
                    <a:pt x="4017264" y="1159764"/>
                  </a:lnTo>
                  <a:lnTo>
                    <a:pt x="4017264" y="1274064"/>
                  </a:lnTo>
                  <a:lnTo>
                    <a:pt x="4055364" y="1274064"/>
                  </a:lnTo>
                  <a:close/>
                </a:path>
                <a:path w="4055745" h="1435735">
                  <a:moveTo>
                    <a:pt x="4055364" y="1415796"/>
                  </a:moveTo>
                  <a:lnTo>
                    <a:pt x="4055364" y="1312164"/>
                  </a:lnTo>
                  <a:lnTo>
                    <a:pt x="4017264" y="1312164"/>
                  </a:lnTo>
                  <a:lnTo>
                    <a:pt x="4017264" y="1415796"/>
                  </a:lnTo>
                  <a:lnTo>
                    <a:pt x="4024884" y="1408176"/>
                  </a:lnTo>
                  <a:lnTo>
                    <a:pt x="4024884" y="1397508"/>
                  </a:lnTo>
                  <a:lnTo>
                    <a:pt x="4035552" y="1397508"/>
                  </a:lnTo>
                  <a:lnTo>
                    <a:pt x="4035552" y="1435608"/>
                  </a:lnTo>
                  <a:lnTo>
                    <a:pt x="4043148" y="1434012"/>
                  </a:lnTo>
                  <a:lnTo>
                    <a:pt x="4049458" y="1429702"/>
                  </a:lnTo>
                  <a:lnTo>
                    <a:pt x="4053768" y="1423392"/>
                  </a:lnTo>
                  <a:lnTo>
                    <a:pt x="4055364" y="1415796"/>
                  </a:lnTo>
                  <a:close/>
                </a:path>
                <a:path w="4055745" h="1435735">
                  <a:moveTo>
                    <a:pt x="4035552" y="1397508"/>
                  </a:moveTo>
                  <a:lnTo>
                    <a:pt x="4024884" y="1397508"/>
                  </a:lnTo>
                  <a:lnTo>
                    <a:pt x="4024884" y="1408176"/>
                  </a:lnTo>
                  <a:lnTo>
                    <a:pt x="4035552" y="1397508"/>
                  </a:lnTo>
                  <a:close/>
                </a:path>
                <a:path w="4055745" h="1435735">
                  <a:moveTo>
                    <a:pt x="4035552" y="1435608"/>
                  </a:moveTo>
                  <a:lnTo>
                    <a:pt x="4035552" y="1397508"/>
                  </a:lnTo>
                  <a:lnTo>
                    <a:pt x="4024884" y="1408176"/>
                  </a:lnTo>
                  <a:lnTo>
                    <a:pt x="4024884" y="1435608"/>
                  </a:lnTo>
                  <a:lnTo>
                    <a:pt x="4035552" y="1435608"/>
                  </a:lnTo>
                  <a:close/>
                </a:path>
                <a:path w="4055745" h="1435735">
                  <a:moveTo>
                    <a:pt x="3986784" y="1435608"/>
                  </a:moveTo>
                  <a:lnTo>
                    <a:pt x="3986784" y="1397508"/>
                  </a:lnTo>
                  <a:lnTo>
                    <a:pt x="3872484" y="1397508"/>
                  </a:lnTo>
                  <a:lnTo>
                    <a:pt x="3872484" y="1435608"/>
                  </a:lnTo>
                  <a:lnTo>
                    <a:pt x="3986784" y="1435608"/>
                  </a:lnTo>
                  <a:close/>
                </a:path>
                <a:path w="4055745" h="1435735">
                  <a:moveTo>
                    <a:pt x="3834384" y="1435608"/>
                  </a:moveTo>
                  <a:lnTo>
                    <a:pt x="3834384" y="1397508"/>
                  </a:lnTo>
                  <a:lnTo>
                    <a:pt x="3720084" y="1397508"/>
                  </a:lnTo>
                  <a:lnTo>
                    <a:pt x="3720084" y="1435608"/>
                  </a:lnTo>
                  <a:lnTo>
                    <a:pt x="3834384" y="1435608"/>
                  </a:lnTo>
                  <a:close/>
                </a:path>
                <a:path w="4055745" h="1435735">
                  <a:moveTo>
                    <a:pt x="3681984" y="1435608"/>
                  </a:moveTo>
                  <a:lnTo>
                    <a:pt x="3681984" y="1397508"/>
                  </a:lnTo>
                  <a:lnTo>
                    <a:pt x="3567684" y="1397508"/>
                  </a:lnTo>
                  <a:lnTo>
                    <a:pt x="3567684" y="1435608"/>
                  </a:lnTo>
                  <a:lnTo>
                    <a:pt x="3681984" y="1435608"/>
                  </a:lnTo>
                  <a:close/>
                </a:path>
                <a:path w="4055745" h="1435735">
                  <a:moveTo>
                    <a:pt x="3529584" y="1435608"/>
                  </a:moveTo>
                  <a:lnTo>
                    <a:pt x="3529584" y="1397508"/>
                  </a:lnTo>
                  <a:lnTo>
                    <a:pt x="3415284" y="1397508"/>
                  </a:lnTo>
                  <a:lnTo>
                    <a:pt x="3415284" y="1435608"/>
                  </a:lnTo>
                  <a:lnTo>
                    <a:pt x="3529584" y="1435608"/>
                  </a:lnTo>
                  <a:close/>
                </a:path>
                <a:path w="4055745" h="1435735">
                  <a:moveTo>
                    <a:pt x="3377184" y="1435608"/>
                  </a:moveTo>
                  <a:lnTo>
                    <a:pt x="3377184" y="1397508"/>
                  </a:lnTo>
                  <a:lnTo>
                    <a:pt x="3262884" y="1397508"/>
                  </a:lnTo>
                  <a:lnTo>
                    <a:pt x="3262884" y="1435608"/>
                  </a:lnTo>
                  <a:lnTo>
                    <a:pt x="3377184" y="1435608"/>
                  </a:lnTo>
                  <a:close/>
                </a:path>
                <a:path w="4055745" h="1435735">
                  <a:moveTo>
                    <a:pt x="3224784" y="1435608"/>
                  </a:moveTo>
                  <a:lnTo>
                    <a:pt x="3224784" y="1397508"/>
                  </a:lnTo>
                  <a:lnTo>
                    <a:pt x="3110484" y="1397508"/>
                  </a:lnTo>
                  <a:lnTo>
                    <a:pt x="3110484" y="1435608"/>
                  </a:lnTo>
                  <a:lnTo>
                    <a:pt x="3224784" y="1435608"/>
                  </a:lnTo>
                  <a:close/>
                </a:path>
                <a:path w="4055745" h="1435735">
                  <a:moveTo>
                    <a:pt x="3072384" y="1435608"/>
                  </a:moveTo>
                  <a:lnTo>
                    <a:pt x="3072384" y="1397508"/>
                  </a:lnTo>
                  <a:lnTo>
                    <a:pt x="2958084" y="1397508"/>
                  </a:lnTo>
                  <a:lnTo>
                    <a:pt x="2958084" y="1435608"/>
                  </a:lnTo>
                  <a:lnTo>
                    <a:pt x="3072384" y="1435608"/>
                  </a:lnTo>
                  <a:close/>
                </a:path>
                <a:path w="4055745" h="1435735">
                  <a:moveTo>
                    <a:pt x="2919984" y="1435608"/>
                  </a:moveTo>
                  <a:lnTo>
                    <a:pt x="2919984" y="1397508"/>
                  </a:lnTo>
                  <a:lnTo>
                    <a:pt x="2805684" y="1397508"/>
                  </a:lnTo>
                  <a:lnTo>
                    <a:pt x="2805684" y="1435608"/>
                  </a:lnTo>
                  <a:lnTo>
                    <a:pt x="2919984" y="1435608"/>
                  </a:lnTo>
                  <a:close/>
                </a:path>
                <a:path w="4055745" h="1435735">
                  <a:moveTo>
                    <a:pt x="2767584" y="1435608"/>
                  </a:moveTo>
                  <a:lnTo>
                    <a:pt x="2767584" y="1397508"/>
                  </a:lnTo>
                  <a:lnTo>
                    <a:pt x="2653284" y="1397508"/>
                  </a:lnTo>
                  <a:lnTo>
                    <a:pt x="2653284" y="1435608"/>
                  </a:lnTo>
                  <a:lnTo>
                    <a:pt x="2767584" y="1435608"/>
                  </a:lnTo>
                  <a:close/>
                </a:path>
                <a:path w="4055745" h="1435735">
                  <a:moveTo>
                    <a:pt x="2615184" y="1435608"/>
                  </a:moveTo>
                  <a:lnTo>
                    <a:pt x="2615184" y="1397508"/>
                  </a:lnTo>
                  <a:lnTo>
                    <a:pt x="2500884" y="1397508"/>
                  </a:lnTo>
                  <a:lnTo>
                    <a:pt x="2500884" y="1435608"/>
                  </a:lnTo>
                  <a:lnTo>
                    <a:pt x="2615184" y="1435608"/>
                  </a:lnTo>
                  <a:close/>
                </a:path>
                <a:path w="4055745" h="1435735">
                  <a:moveTo>
                    <a:pt x="2462784" y="1435608"/>
                  </a:moveTo>
                  <a:lnTo>
                    <a:pt x="2462784" y="1397508"/>
                  </a:lnTo>
                  <a:lnTo>
                    <a:pt x="2348484" y="1397508"/>
                  </a:lnTo>
                  <a:lnTo>
                    <a:pt x="2348484" y="1435608"/>
                  </a:lnTo>
                  <a:lnTo>
                    <a:pt x="2462784" y="1435608"/>
                  </a:lnTo>
                  <a:close/>
                </a:path>
                <a:path w="4055745" h="1435735">
                  <a:moveTo>
                    <a:pt x="2310384" y="1435608"/>
                  </a:moveTo>
                  <a:lnTo>
                    <a:pt x="2310384" y="1397508"/>
                  </a:lnTo>
                  <a:lnTo>
                    <a:pt x="2196084" y="1397508"/>
                  </a:lnTo>
                  <a:lnTo>
                    <a:pt x="2196084" y="1435608"/>
                  </a:lnTo>
                  <a:lnTo>
                    <a:pt x="2310384" y="1435608"/>
                  </a:lnTo>
                  <a:close/>
                </a:path>
                <a:path w="4055745" h="1435735">
                  <a:moveTo>
                    <a:pt x="2157984" y="1435608"/>
                  </a:moveTo>
                  <a:lnTo>
                    <a:pt x="2157984" y="1397508"/>
                  </a:lnTo>
                  <a:lnTo>
                    <a:pt x="2043684" y="1397508"/>
                  </a:lnTo>
                  <a:lnTo>
                    <a:pt x="2043684" y="1435608"/>
                  </a:lnTo>
                  <a:lnTo>
                    <a:pt x="2157984" y="1435608"/>
                  </a:lnTo>
                  <a:close/>
                </a:path>
                <a:path w="4055745" h="1435735">
                  <a:moveTo>
                    <a:pt x="2005584" y="1435608"/>
                  </a:moveTo>
                  <a:lnTo>
                    <a:pt x="2005584" y="1397508"/>
                  </a:lnTo>
                  <a:lnTo>
                    <a:pt x="1891284" y="1397508"/>
                  </a:lnTo>
                  <a:lnTo>
                    <a:pt x="1891284" y="1435608"/>
                  </a:lnTo>
                  <a:lnTo>
                    <a:pt x="2005584" y="1435608"/>
                  </a:lnTo>
                  <a:close/>
                </a:path>
                <a:path w="4055745" h="1435735">
                  <a:moveTo>
                    <a:pt x="1853184" y="1435608"/>
                  </a:moveTo>
                  <a:lnTo>
                    <a:pt x="1853184" y="1397508"/>
                  </a:lnTo>
                  <a:lnTo>
                    <a:pt x="1738884" y="1397508"/>
                  </a:lnTo>
                  <a:lnTo>
                    <a:pt x="1738884" y="1435608"/>
                  </a:lnTo>
                  <a:lnTo>
                    <a:pt x="1853184" y="1435608"/>
                  </a:lnTo>
                  <a:close/>
                </a:path>
                <a:path w="4055745" h="1435735">
                  <a:moveTo>
                    <a:pt x="1700784" y="1435608"/>
                  </a:moveTo>
                  <a:lnTo>
                    <a:pt x="1700784" y="1397508"/>
                  </a:lnTo>
                  <a:lnTo>
                    <a:pt x="1586484" y="1397508"/>
                  </a:lnTo>
                  <a:lnTo>
                    <a:pt x="1586484" y="1435608"/>
                  </a:lnTo>
                  <a:lnTo>
                    <a:pt x="1700784" y="1435608"/>
                  </a:lnTo>
                  <a:close/>
                </a:path>
                <a:path w="4055745" h="1435735">
                  <a:moveTo>
                    <a:pt x="1548384" y="1435608"/>
                  </a:moveTo>
                  <a:lnTo>
                    <a:pt x="1548384" y="1397508"/>
                  </a:lnTo>
                  <a:lnTo>
                    <a:pt x="1434084" y="1397508"/>
                  </a:lnTo>
                  <a:lnTo>
                    <a:pt x="1434084" y="1435608"/>
                  </a:lnTo>
                  <a:lnTo>
                    <a:pt x="1548384" y="1435608"/>
                  </a:lnTo>
                  <a:close/>
                </a:path>
                <a:path w="4055745" h="1435735">
                  <a:moveTo>
                    <a:pt x="1395984" y="1435608"/>
                  </a:moveTo>
                  <a:lnTo>
                    <a:pt x="1395984" y="1397508"/>
                  </a:lnTo>
                  <a:lnTo>
                    <a:pt x="1281684" y="1397508"/>
                  </a:lnTo>
                  <a:lnTo>
                    <a:pt x="1281684" y="1435608"/>
                  </a:lnTo>
                  <a:lnTo>
                    <a:pt x="1395984" y="1435608"/>
                  </a:lnTo>
                  <a:close/>
                </a:path>
                <a:path w="4055745" h="1435735">
                  <a:moveTo>
                    <a:pt x="1243584" y="1435608"/>
                  </a:moveTo>
                  <a:lnTo>
                    <a:pt x="1243584" y="1397508"/>
                  </a:lnTo>
                  <a:lnTo>
                    <a:pt x="1129284" y="1397508"/>
                  </a:lnTo>
                  <a:lnTo>
                    <a:pt x="1129284" y="1435608"/>
                  </a:lnTo>
                  <a:lnTo>
                    <a:pt x="1243584" y="1435608"/>
                  </a:lnTo>
                  <a:close/>
                </a:path>
                <a:path w="4055745" h="1435735">
                  <a:moveTo>
                    <a:pt x="1091184" y="1435608"/>
                  </a:moveTo>
                  <a:lnTo>
                    <a:pt x="1091184" y="1397508"/>
                  </a:lnTo>
                  <a:lnTo>
                    <a:pt x="976884" y="1397508"/>
                  </a:lnTo>
                  <a:lnTo>
                    <a:pt x="976884" y="1435608"/>
                  </a:lnTo>
                  <a:lnTo>
                    <a:pt x="1091184" y="1435608"/>
                  </a:lnTo>
                  <a:close/>
                </a:path>
                <a:path w="4055745" h="1435735">
                  <a:moveTo>
                    <a:pt x="938784" y="1435608"/>
                  </a:moveTo>
                  <a:lnTo>
                    <a:pt x="938784" y="1397508"/>
                  </a:lnTo>
                  <a:lnTo>
                    <a:pt x="824484" y="1397508"/>
                  </a:lnTo>
                  <a:lnTo>
                    <a:pt x="824484" y="1435608"/>
                  </a:lnTo>
                  <a:lnTo>
                    <a:pt x="938784" y="1435608"/>
                  </a:lnTo>
                  <a:close/>
                </a:path>
                <a:path w="4055745" h="1435735">
                  <a:moveTo>
                    <a:pt x="786384" y="1435608"/>
                  </a:moveTo>
                  <a:lnTo>
                    <a:pt x="786384" y="1397508"/>
                  </a:lnTo>
                  <a:lnTo>
                    <a:pt x="672084" y="1397508"/>
                  </a:lnTo>
                  <a:lnTo>
                    <a:pt x="672084" y="1435608"/>
                  </a:lnTo>
                  <a:lnTo>
                    <a:pt x="786384" y="1435608"/>
                  </a:lnTo>
                  <a:close/>
                </a:path>
                <a:path w="4055745" h="1435735">
                  <a:moveTo>
                    <a:pt x="633984" y="1435608"/>
                  </a:moveTo>
                  <a:lnTo>
                    <a:pt x="633984" y="1397508"/>
                  </a:lnTo>
                  <a:lnTo>
                    <a:pt x="519684" y="1397508"/>
                  </a:lnTo>
                  <a:lnTo>
                    <a:pt x="519684" y="1435608"/>
                  </a:lnTo>
                  <a:lnTo>
                    <a:pt x="633984" y="1435608"/>
                  </a:lnTo>
                  <a:close/>
                </a:path>
                <a:path w="4055745" h="1435735">
                  <a:moveTo>
                    <a:pt x="481584" y="1435608"/>
                  </a:moveTo>
                  <a:lnTo>
                    <a:pt x="481584" y="1397508"/>
                  </a:lnTo>
                  <a:lnTo>
                    <a:pt x="367284" y="1397508"/>
                  </a:lnTo>
                  <a:lnTo>
                    <a:pt x="367284" y="1435608"/>
                  </a:lnTo>
                  <a:lnTo>
                    <a:pt x="481584" y="1435608"/>
                  </a:lnTo>
                  <a:close/>
                </a:path>
                <a:path w="4055745" h="1435735">
                  <a:moveTo>
                    <a:pt x="329184" y="1435608"/>
                  </a:moveTo>
                  <a:lnTo>
                    <a:pt x="329184" y="1397508"/>
                  </a:lnTo>
                  <a:lnTo>
                    <a:pt x="214884" y="1397508"/>
                  </a:lnTo>
                  <a:lnTo>
                    <a:pt x="214884" y="1435608"/>
                  </a:lnTo>
                  <a:lnTo>
                    <a:pt x="329184" y="1435608"/>
                  </a:lnTo>
                  <a:close/>
                </a:path>
                <a:path w="4055745" h="1435735">
                  <a:moveTo>
                    <a:pt x="176784" y="1435608"/>
                  </a:moveTo>
                  <a:lnTo>
                    <a:pt x="176784" y="1397508"/>
                  </a:lnTo>
                  <a:lnTo>
                    <a:pt x="62484" y="1397508"/>
                  </a:lnTo>
                  <a:lnTo>
                    <a:pt x="62484" y="1435608"/>
                  </a:lnTo>
                  <a:lnTo>
                    <a:pt x="176784" y="1435608"/>
                  </a:lnTo>
                  <a:close/>
                </a:path>
              </a:pathLst>
            </a:custGeom>
            <a:solidFill>
              <a:srgbClr val="76DAFF"/>
            </a:solidFill>
          </p:spPr>
          <p:txBody>
            <a:bodyPr wrap="square" lIns="0" tIns="0" rIns="0" bIns="0" rtlCol="0"/>
            <a:lstStyle/>
            <a:p>
              <a:endParaRPr/>
            </a:p>
          </p:txBody>
        </p:sp>
      </p:grpSp>
      <p:sp>
        <p:nvSpPr>
          <p:cNvPr id="59" name="object 59"/>
          <p:cNvSpPr txBox="1"/>
          <p:nvPr/>
        </p:nvSpPr>
        <p:spPr>
          <a:xfrm>
            <a:off x="1966860" y="3262374"/>
            <a:ext cx="3785235" cy="1122680"/>
          </a:xfrm>
          <a:prstGeom prst="rect">
            <a:avLst/>
          </a:prstGeom>
        </p:spPr>
        <p:txBody>
          <a:bodyPr vert="horz" wrap="square" lIns="0" tIns="12700" rIns="0" bIns="0" rtlCol="0">
            <a:spAutoFit/>
          </a:bodyPr>
          <a:lstStyle/>
          <a:p>
            <a:pPr marL="12700" marR="5080" indent="180975" algn="just">
              <a:lnSpc>
                <a:spcPct val="100000"/>
              </a:lnSpc>
              <a:spcBef>
                <a:spcPts val="100"/>
              </a:spcBef>
            </a:pPr>
            <a:r>
              <a:rPr sz="1200" dirty="0" err="1">
                <a:latin typeface="Microsoft Sans Serif"/>
                <a:cs typeface="Microsoft Sans Serif"/>
              </a:rPr>
              <a:t>Основой</a:t>
            </a:r>
            <a:r>
              <a:rPr sz="1200" spc="185" dirty="0">
                <a:latin typeface="Times New Roman"/>
                <a:cs typeface="Times New Roman"/>
              </a:rPr>
              <a:t>  </a:t>
            </a:r>
            <a:r>
              <a:rPr sz="1200" dirty="0" err="1" smtClean="0">
                <a:latin typeface="Microsoft Sans Serif"/>
                <a:cs typeface="Microsoft Sans Serif"/>
              </a:rPr>
              <a:t>района</a:t>
            </a:r>
            <a:r>
              <a:rPr sz="1200" spc="190" dirty="0" smtClean="0">
                <a:latin typeface="Times New Roman"/>
                <a:cs typeface="Times New Roman"/>
              </a:rPr>
              <a:t>  </a:t>
            </a:r>
            <a:r>
              <a:rPr sz="1200" dirty="0">
                <a:latin typeface="Microsoft Sans Serif"/>
                <a:cs typeface="Microsoft Sans Serif"/>
              </a:rPr>
              <a:t>стала</a:t>
            </a:r>
            <a:r>
              <a:rPr sz="1200" spc="195" dirty="0">
                <a:latin typeface="Times New Roman"/>
                <a:cs typeface="Times New Roman"/>
              </a:rPr>
              <a:t>  </a:t>
            </a:r>
            <a:r>
              <a:rPr sz="1200" dirty="0">
                <a:latin typeface="Microsoft Sans Serif"/>
                <a:cs typeface="Microsoft Sans Serif"/>
              </a:rPr>
              <a:t>Сафоновская</a:t>
            </a:r>
            <a:r>
              <a:rPr sz="1200" spc="185" dirty="0">
                <a:latin typeface="Times New Roman"/>
                <a:cs typeface="Times New Roman"/>
              </a:rPr>
              <a:t>  </a:t>
            </a:r>
            <a:r>
              <a:rPr sz="1200" spc="-10" dirty="0">
                <a:latin typeface="Microsoft Sans Serif"/>
                <a:cs typeface="Microsoft Sans Serif"/>
              </a:rPr>
              <a:t>волость</a:t>
            </a:r>
            <a:r>
              <a:rPr sz="1200" spc="-10" dirty="0">
                <a:latin typeface="Times New Roman"/>
                <a:cs typeface="Times New Roman"/>
              </a:rPr>
              <a:t> </a:t>
            </a:r>
            <a:r>
              <a:rPr sz="1200" spc="-30" dirty="0">
                <a:latin typeface="Microsoft Sans Serif"/>
                <a:cs typeface="Microsoft Sans Serif"/>
              </a:rPr>
              <a:t>Дорогобужского</a:t>
            </a:r>
            <a:r>
              <a:rPr sz="1200" spc="15" dirty="0">
                <a:latin typeface="Times New Roman"/>
                <a:cs typeface="Times New Roman"/>
              </a:rPr>
              <a:t> </a:t>
            </a:r>
            <a:r>
              <a:rPr sz="1200" spc="-10" dirty="0">
                <a:latin typeface="Microsoft Sans Serif"/>
                <a:cs typeface="Microsoft Sans Serif"/>
              </a:rPr>
              <a:t>уезда,</a:t>
            </a:r>
            <a:r>
              <a:rPr sz="1200" spc="10" dirty="0">
                <a:latin typeface="Times New Roman"/>
                <a:cs typeface="Times New Roman"/>
              </a:rPr>
              <a:t> </a:t>
            </a:r>
            <a:r>
              <a:rPr sz="1200" dirty="0">
                <a:latin typeface="Microsoft Sans Serif"/>
                <a:cs typeface="Microsoft Sans Serif"/>
              </a:rPr>
              <a:t>ее</a:t>
            </a:r>
            <a:r>
              <a:rPr sz="1200" spc="20" dirty="0">
                <a:latin typeface="Times New Roman"/>
                <a:cs typeface="Times New Roman"/>
              </a:rPr>
              <a:t> </a:t>
            </a:r>
            <a:r>
              <a:rPr sz="1200" dirty="0">
                <a:latin typeface="Microsoft Sans Serif"/>
                <a:cs typeface="Microsoft Sans Serif"/>
              </a:rPr>
              <a:t>имя</a:t>
            </a:r>
            <a:r>
              <a:rPr sz="1200" spc="5" dirty="0">
                <a:latin typeface="Times New Roman"/>
                <a:cs typeface="Times New Roman"/>
              </a:rPr>
              <a:t> </a:t>
            </a:r>
            <a:r>
              <a:rPr sz="1200" dirty="0">
                <a:latin typeface="Microsoft Sans Serif"/>
                <a:cs typeface="Microsoft Sans Serif"/>
              </a:rPr>
              <a:t>и</a:t>
            </a:r>
            <a:r>
              <a:rPr sz="1200" spc="15" dirty="0">
                <a:latin typeface="Times New Roman"/>
                <a:cs typeface="Times New Roman"/>
              </a:rPr>
              <a:t> </a:t>
            </a:r>
            <a:r>
              <a:rPr sz="1200" dirty="0">
                <a:latin typeface="Microsoft Sans Serif"/>
                <a:cs typeface="Microsoft Sans Serif"/>
              </a:rPr>
              <a:t>перешло</a:t>
            </a:r>
            <a:r>
              <a:rPr sz="1200" dirty="0">
                <a:latin typeface="Times New Roman"/>
                <a:cs typeface="Times New Roman"/>
              </a:rPr>
              <a:t> </a:t>
            </a:r>
            <a:r>
              <a:rPr sz="1200" dirty="0">
                <a:latin typeface="Microsoft Sans Serif"/>
                <a:cs typeface="Microsoft Sans Serif"/>
              </a:rPr>
              <a:t>в</a:t>
            </a:r>
            <a:r>
              <a:rPr sz="1200" spc="10" dirty="0">
                <a:latin typeface="Times New Roman"/>
                <a:cs typeface="Times New Roman"/>
              </a:rPr>
              <a:t> </a:t>
            </a:r>
            <a:r>
              <a:rPr sz="1200" spc="-10" dirty="0">
                <a:latin typeface="Microsoft Sans Serif"/>
                <a:cs typeface="Microsoft Sans Serif"/>
              </a:rPr>
              <a:t>название</a:t>
            </a:r>
            <a:r>
              <a:rPr sz="1200" spc="-10" dirty="0">
                <a:latin typeface="Times New Roman"/>
                <a:cs typeface="Times New Roman"/>
              </a:rPr>
              <a:t> </a:t>
            </a:r>
            <a:r>
              <a:rPr sz="1200" dirty="0">
                <a:latin typeface="Microsoft Sans Serif"/>
                <a:cs typeface="Microsoft Sans Serif"/>
              </a:rPr>
              <a:t>района.</a:t>
            </a:r>
            <a:r>
              <a:rPr sz="1200" spc="405" dirty="0">
                <a:latin typeface="Times New Roman"/>
                <a:cs typeface="Times New Roman"/>
              </a:rPr>
              <a:t> </a:t>
            </a:r>
            <a:r>
              <a:rPr sz="1200" dirty="0">
                <a:latin typeface="Microsoft Sans Serif"/>
                <a:cs typeface="Microsoft Sans Serif"/>
              </a:rPr>
              <a:t>В</a:t>
            </a:r>
            <a:r>
              <a:rPr sz="1200" spc="395" dirty="0">
                <a:latin typeface="Times New Roman"/>
                <a:cs typeface="Times New Roman"/>
              </a:rPr>
              <a:t> </a:t>
            </a:r>
            <a:r>
              <a:rPr sz="1200" spc="-10" dirty="0">
                <a:latin typeface="Microsoft Sans Serif"/>
                <a:cs typeface="Microsoft Sans Serif"/>
              </a:rPr>
              <a:t>30-</a:t>
            </a:r>
            <a:r>
              <a:rPr sz="1200" dirty="0">
                <a:latin typeface="Microsoft Sans Serif"/>
                <a:cs typeface="Microsoft Sans Serif"/>
              </a:rPr>
              <a:t>ые</a:t>
            </a:r>
            <a:r>
              <a:rPr sz="1200" spc="409" dirty="0">
                <a:latin typeface="Times New Roman"/>
                <a:cs typeface="Times New Roman"/>
              </a:rPr>
              <a:t> </a:t>
            </a:r>
            <a:r>
              <a:rPr sz="1200" dirty="0">
                <a:latin typeface="Microsoft Sans Serif"/>
                <a:cs typeface="Microsoft Sans Serif"/>
              </a:rPr>
              <a:t>годы</a:t>
            </a:r>
            <a:r>
              <a:rPr sz="1200" spc="409" dirty="0">
                <a:latin typeface="Times New Roman"/>
                <a:cs typeface="Times New Roman"/>
              </a:rPr>
              <a:t> </a:t>
            </a:r>
            <a:r>
              <a:rPr sz="1200" dirty="0">
                <a:latin typeface="Microsoft Sans Serif"/>
                <a:cs typeface="Microsoft Sans Serif"/>
              </a:rPr>
              <a:t>в</a:t>
            </a:r>
            <a:r>
              <a:rPr sz="1200" spc="400" dirty="0">
                <a:latin typeface="Times New Roman"/>
                <a:cs typeface="Times New Roman"/>
              </a:rPr>
              <a:t> </a:t>
            </a:r>
            <a:r>
              <a:rPr sz="1200" dirty="0">
                <a:latin typeface="Microsoft Sans Serif"/>
                <a:cs typeface="Microsoft Sans Serif"/>
              </a:rPr>
              <a:t>связи</a:t>
            </a:r>
            <a:r>
              <a:rPr sz="1200" spc="405" dirty="0">
                <a:latin typeface="Times New Roman"/>
                <a:cs typeface="Times New Roman"/>
              </a:rPr>
              <a:t> </a:t>
            </a:r>
            <a:r>
              <a:rPr sz="1200" dirty="0">
                <a:latin typeface="Microsoft Sans Serif"/>
                <a:cs typeface="Microsoft Sans Serif"/>
              </a:rPr>
              <a:t>с</a:t>
            </a:r>
            <a:r>
              <a:rPr sz="1200" spc="405" dirty="0">
                <a:latin typeface="Times New Roman"/>
                <a:cs typeface="Times New Roman"/>
              </a:rPr>
              <a:t> </a:t>
            </a:r>
            <a:r>
              <a:rPr sz="1200" dirty="0">
                <a:latin typeface="Microsoft Sans Serif"/>
                <a:cs typeface="Microsoft Sans Serif"/>
              </a:rPr>
              <a:t>начавшимися</a:t>
            </a:r>
            <a:r>
              <a:rPr sz="1200" spc="405" dirty="0">
                <a:latin typeface="Times New Roman"/>
                <a:cs typeface="Times New Roman"/>
              </a:rPr>
              <a:t> </a:t>
            </a:r>
            <a:r>
              <a:rPr sz="1200" spc="-50" dirty="0">
                <a:latin typeface="Microsoft Sans Serif"/>
                <a:cs typeface="Microsoft Sans Serif"/>
              </a:rPr>
              <a:t>в</a:t>
            </a:r>
            <a:r>
              <a:rPr sz="1200" spc="-50" dirty="0">
                <a:latin typeface="Times New Roman"/>
                <a:cs typeface="Times New Roman"/>
              </a:rPr>
              <a:t> </a:t>
            </a:r>
            <a:r>
              <a:rPr sz="1200" dirty="0">
                <a:latin typeface="Microsoft Sans Serif"/>
                <a:cs typeface="Microsoft Sans Serif"/>
              </a:rPr>
              <a:t>здешних</a:t>
            </a:r>
            <a:r>
              <a:rPr sz="1200" spc="-20" dirty="0">
                <a:latin typeface="Times New Roman"/>
                <a:cs typeface="Times New Roman"/>
              </a:rPr>
              <a:t> </a:t>
            </a:r>
            <a:r>
              <a:rPr sz="1200" dirty="0">
                <a:latin typeface="Microsoft Sans Serif"/>
                <a:cs typeface="Microsoft Sans Serif"/>
              </a:rPr>
              <a:t>местах</a:t>
            </a:r>
            <a:r>
              <a:rPr sz="1200" spc="-15" dirty="0">
                <a:latin typeface="Times New Roman"/>
                <a:cs typeface="Times New Roman"/>
              </a:rPr>
              <a:t> </a:t>
            </a:r>
            <a:r>
              <a:rPr sz="1200" spc="-10" dirty="0">
                <a:latin typeface="Microsoft Sans Serif"/>
                <a:cs typeface="Microsoft Sans Serif"/>
              </a:rPr>
              <a:t>разработками</a:t>
            </a:r>
            <a:r>
              <a:rPr sz="1200" spc="-5" dirty="0">
                <a:latin typeface="Times New Roman"/>
                <a:cs typeface="Times New Roman"/>
              </a:rPr>
              <a:t> </a:t>
            </a:r>
            <a:r>
              <a:rPr sz="1200" dirty="0">
                <a:latin typeface="Microsoft Sans Serif"/>
                <a:cs typeface="Microsoft Sans Serif"/>
              </a:rPr>
              <a:t>бурого</a:t>
            </a:r>
            <a:r>
              <a:rPr sz="1200" dirty="0">
                <a:latin typeface="Times New Roman"/>
                <a:cs typeface="Times New Roman"/>
              </a:rPr>
              <a:t> </a:t>
            </a:r>
            <a:r>
              <a:rPr sz="1200" dirty="0">
                <a:latin typeface="Microsoft Sans Serif"/>
                <a:cs typeface="Microsoft Sans Serif"/>
              </a:rPr>
              <a:t>угля</a:t>
            </a:r>
            <a:r>
              <a:rPr sz="1200" dirty="0">
                <a:latin typeface="Times New Roman"/>
                <a:cs typeface="Times New Roman"/>
              </a:rPr>
              <a:t> </a:t>
            </a:r>
            <a:r>
              <a:rPr sz="1200" spc="-10" dirty="0">
                <a:latin typeface="Microsoft Sans Serif"/>
                <a:cs typeface="Microsoft Sans Serif"/>
              </a:rPr>
              <a:t>возросло</a:t>
            </a:r>
            <a:r>
              <a:rPr sz="1200" spc="-10" dirty="0">
                <a:latin typeface="Times New Roman"/>
                <a:cs typeface="Times New Roman"/>
              </a:rPr>
              <a:t> </a:t>
            </a:r>
            <a:r>
              <a:rPr sz="1200" dirty="0">
                <a:latin typeface="Microsoft Sans Serif"/>
                <a:cs typeface="Microsoft Sans Serif"/>
              </a:rPr>
              <a:t>значение</a:t>
            </a:r>
            <a:r>
              <a:rPr sz="1200" spc="130" dirty="0">
                <a:latin typeface="Times New Roman"/>
                <a:cs typeface="Times New Roman"/>
              </a:rPr>
              <a:t>  </a:t>
            </a:r>
            <a:r>
              <a:rPr sz="1200" dirty="0">
                <a:latin typeface="Microsoft Sans Serif"/>
                <a:cs typeface="Microsoft Sans Serif"/>
              </a:rPr>
              <a:t>Сафонова.</a:t>
            </a:r>
            <a:r>
              <a:rPr sz="1200" spc="125" dirty="0">
                <a:latin typeface="Times New Roman"/>
                <a:cs typeface="Times New Roman"/>
              </a:rPr>
              <a:t>  </a:t>
            </a:r>
            <a:r>
              <a:rPr sz="1200" dirty="0">
                <a:latin typeface="Microsoft Sans Serif"/>
                <a:cs typeface="Microsoft Sans Serif"/>
              </a:rPr>
              <a:t>Конец</a:t>
            </a:r>
            <a:r>
              <a:rPr sz="1200" spc="130" dirty="0">
                <a:latin typeface="Times New Roman"/>
                <a:cs typeface="Times New Roman"/>
              </a:rPr>
              <a:t>  </a:t>
            </a:r>
            <a:r>
              <a:rPr sz="1200" spc="-10" dirty="0">
                <a:latin typeface="Microsoft Sans Serif"/>
                <a:cs typeface="Microsoft Sans Serif"/>
              </a:rPr>
              <a:t>50-</a:t>
            </a:r>
            <a:r>
              <a:rPr sz="1200" dirty="0">
                <a:latin typeface="Microsoft Sans Serif"/>
                <a:cs typeface="Microsoft Sans Serif"/>
              </a:rPr>
              <a:t>х</a:t>
            </a:r>
            <a:r>
              <a:rPr sz="1200" spc="125" dirty="0">
                <a:latin typeface="Times New Roman"/>
                <a:cs typeface="Times New Roman"/>
              </a:rPr>
              <a:t>  </a:t>
            </a:r>
            <a:r>
              <a:rPr sz="1200" dirty="0">
                <a:latin typeface="Microsoft Sans Serif"/>
                <a:cs typeface="Microsoft Sans Serif"/>
              </a:rPr>
              <a:t>стало</a:t>
            </a:r>
            <a:r>
              <a:rPr sz="1200" spc="130" dirty="0">
                <a:latin typeface="Times New Roman"/>
                <a:cs typeface="Times New Roman"/>
              </a:rPr>
              <a:t>  </a:t>
            </a:r>
            <a:r>
              <a:rPr sz="1200" spc="-10" dirty="0">
                <a:latin typeface="Microsoft Sans Serif"/>
                <a:cs typeface="Microsoft Sans Serif"/>
              </a:rPr>
              <a:t>началом</a:t>
            </a:r>
            <a:r>
              <a:rPr sz="1200" spc="-10" dirty="0">
                <a:latin typeface="Times New Roman"/>
                <a:cs typeface="Times New Roman"/>
              </a:rPr>
              <a:t> </a:t>
            </a:r>
            <a:r>
              <a:rPr sz="1200" dirty="0">
                <a:latin typeface="Microsoft Sans Serif"/>
                <a:cs typeface="Microsoft Sans Serif"/>
              </a:rPr>
              <a:t>истории</a:t>
            </a:r>
            <a:r>
              <a:rPr sz="1200" spc="-60" dirty="0">
                <a:latin typeface="Times New Roman"/>
                <a:cs typeface="Times New Roman"/>
              </a:rPr>
              <a:t> </a:t>
            </a:r>
            <a:r>
              <a:rPr sz="1200" dirty="0">
                <a:latin typeface="Microsoft Sans Serif"/>
                <a:cs typeface="Microsoft Sans Serif"/>
              </a:rPr>
              <a:t>ведущих</a:t>
            </a:r>
            <a:r>
              <a:rPr sz="1200" spc="-35" dirty="0">
                <a:latin typeface="Times New Roman"/>
                <a:cs typeface="Times New Roman"/>
              </a:rPr>
              <a:t> </a:t>
            </a:r>
            <a:r>
              <a:rPr sz="1200" dirty="0">
                <a:latin typeface="Microsoft Sans Serif"/>
                <a:cs typeface="Microsoft Sans Serif"/>
              </a:rPr>
              <a:t>предприятий</a:t>
            </a:r>
            <a:r>
              <a:rPr sz="1200" spc="-45" dirty="0">
                <a:latin typeface="Times New Roman"/>
                <a:cs typeface="Times New Roman"/>
              </a:rPr>
              <a:t> </a:t>
            </a:r>
            <a:r>
              <a:rPr sz="1200" spc="-10" dirty="0">
                <a:latin typeface="Microsoft Sans Serif"/>
                <a:cs typeface="Microsoft Sans Serif"/>
              </a:rPr>
              <a:t>города.</a:t>
            </a:r>
            <a:endParaRPr sz="1200" dirty="0">
              <a:latin typeface="Microsoft Sans Serif"/>
              <a:cs typeface="Microsoft Sans Serif"/>
            </a:endParaRPr>
          </a:p>
        </p:txBody>
      </p:sp>
      <p:sp>
        <p:nvSpPr>
          <p:cNvPr id="68" name="object 68"/>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3</a:t>
            </a:fld>
            <a:endParaRPr spc="-50" dirty="0"/>
          </a:p>
        </p:txBody>
      </p:sp>
      <p:sp>
        <p:nvSpPr>
          <p:cNvPr id="60" name="object 60"/>
          <p:cNvSpPr txBox="1"/>
          <p:nvPr/>
        </p:nvSpPr>
        <p:spPr>
          <a:xfrm>
            <a:off x="2017152" y="5167373"/>
            <a:ext cx="70294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1E4D78"/>
                </a:solidFill>
                <a:latin typeface="Arial"/>
                <a:cs typeface="Arial"/>
              </a:rPr>
              <a:t>1929</a:t>
            </a:r>
            <a:endParaRPr sz="2400" dirty="0">
              <a:latin typeface="Arial"/>
              <a:cs typeface="Arial"/>
            </a:endParaRPr>
          </a:p>
        </p:txBody>
      </p:sp>
      <p:sp>
        <p:nvSpPr>
          <p:cNvPr id="61" name="object 61"/>
          <p:cNvSpPr txBox="1"/>
          <p:nvPr/>
        </p:nvSpPr>
        <p:spPr>
          <a:xfrm>
            <a:off x="1844939" y="5912609"/>
            <a:ext cx="1062545" cy="474489"/>
          </a:xfrm>
          <a:prstGeom prst="rect">
            <a:avLst/>
          </a:prstGeom>
        </p:spPr>
        <p:txBody>
          <a:bodyPr vert="horz" wrap="square" lIns="0" tIns="12700" rIns="0" bIns="0" rtlCol="0">
            <a:spAutoFit/>
          </a:bodyPr>
          <a:lstStyle/>
          <a:p>
            <a:pPr marL="12065" marR="5080" indent="1270" algn="ctr">
              <a:lnSpc>
                <a:spcPct val="100000"/>
              </a:lnSpc>
              <a:spcBef>
                <a:spcPts val="100"/>
              </a:spcBef>
            </a:pPr>
            <a:r>
              <a:rPr sz="1000" spc="-10" dirty="0">
                <a:latin typeface="Microsoft Sans Serif"/>
                <a:cs typeface="Microsoft Sans Serif"/>
              </a:rPr>
              <a:t>Образование</a:t>
            </a:r>
            <a:r>
              <a:rPr sz="1000" spc="-10" dirty="0">
                <a:latin typeface="Times New Roman"/>
                <a:cs typeface="Times New Roman"/>
              </a:rPr>
              <a:t> </a:t>
            </a:r>
            <a:r>
              <a:rPr sz="1000" spc="-10" dirty="0">
                <a:latin typeface="Microsoft Sans Serif"/>
                <a:cs typeface="Microsoft Sans Serif"/>
              </a:rPr>
              <a:t>Сафоновского</a:t>
            </a:r>
            <a:r>
              <a:rPr sz="1000" spc="-10" dirty="0">
                <a:latin typeface="Times New Roman"/>
                <a:cs typeface="Times New Roman"/>
              </a:rPr>
              <a:t> </a:t>
            </a:r>
            <a:r>
              <a:rPr sz="1000" spc="-10" dirty="0">
                <a:latin typeface="Microsoft Sans Serif"/>
                <a:cs typeface="Microsoft Sans Serif"/>
              </a:rPr>
              <a:t>района</a:t>
            </a:r>
            <a:endParaRPr sz="1000" dirty="0">
              <a:latin typeface="Microsoft Sans Serif"/>
              <a:cs typeface="Microsoft Sans Serif"/>
            </a:endParaRPr>
          </a:p>
        </p:txBody>
      </p:sp>
      <p:sp>
        <p:nvSpPr>
          <p:cNvPr id="62" name="object 62"/>
          <p:cNvSpPr txBox="1"/>
          <p:nvPr/>
        </p:nvSpPr>
        <p:spPr>
          <a:xfrm>
            <a:off x="3154055" y="5912609"/>
            <a:ext cx="1608321" cy="628377"/>
          </a:xfrm>
          <a:prstGeom prst="rect">
            <a:avLst/>
          </a:prstGeom>
        </p:spPr>
        <p:txBody>
          <a:bodyPr vert="horz" wrap="square" lIns="0" tIns="12700" rIns="0" bIns="0" rtlCol="0">
            <a:spAutoFit/>
          </a:bodyPr>
          <a:lstStyle/>
          <a:p>
            <a:pPr marL="12065" marR="5080" algn="ctr">
              <a:lnSpc>
                <a:spcPct val="100000"/>
              </a:lnSpc>
              <a:spcBef>
                <a:spcPts val="100"/>
              </a:spcBef>
            </a:pPr>
            <a:r>
              <a:rPr sz="1000" spc="-10" dirty="0" err="1">
                <a:latin typeface="Microsoft Sans Serif"/>
                <a:cs typeface="Microsoft Sans Serif"/>
              </a:rPr>
              <a:t>Получение</a:t>
            </a:r>
            <a:r>
              <a:rPr sz="1000" spc="-10" dirty="0">
                <a:latin typeface="Times New Roman"/>
                <a:cs typeface="Times New Roman"/>
              </a:rPr>
              <a:t> </a:t>
            </a:r>
            <a:r>
              <a:rPr sz="1000" spc="-10" dirty="0" err="1">
                <a:latin typeface="Microsoft Sans Serif"/>
                <a:cs typeface="Microsoft Sans Serif"/>
              </a:rPr>
              <a:t>пристанционным</a:t>
            </a:r>
            <a:r>
              <a:rPr sz="1000" spc="-10" dirty="0">
                <a:latin typeface="Times New Roman"/>
                <a:cs typeface="Times New Roman"/>
              </a:rPr>
              <a:t> </a:t>
            </a:r>
            <a:r>
              <a:rPr sz="1000" spc="-20" dirty="0" err="1">
                <a:latin typeface="Microsoft Sans Serif"/>
                <a:cs typeface="Microsoft Sans Serif"/>
              </a:rPr>
              <a:t>поселком</a:t>
            </a:r>
            <a:r>
              <a:rPr sz="1000" spc="-5" dirty="0">
                <a:latin typeface="Times New Roman"/>
                <a:cs typeface="Times New Roman"/>
              </a:rPr>
              <a:t> </a:t>
            </a:r>
            <a:r>
              <a:rPr sz="1000" spc="-10" dirty="0" err="1">
                <a:latin typeface="Microsoft Sans Serif"/>
                <a:cs typeface="Microsoft Sans Serif"/>
              </a:rPr>
              <a:t>статуса</a:t>
            </a:r>
            <a:r>
              <a:rPr sz="1000" spc="-10" dirty="0">
                <a:latin typeface="Times New Roman"/>
                <a:cs typeface="Times New Roman"/>
              </a:rPr>
              <a:t> </a:t>
            </a:r>
            <a:r>
              <a:rPr sz="1000" spc="-10" dirty="0" err="1">
                <a:latin typeface="Microsoft Sans Serif"/>
                <a:cs typeface="Microsoft Sans Serif"/>
              </a:rPr>
              <a:t>рабочего</a:t>
            </a:r>
            <a:r>
              <a:rPr sz="1000" spc="20" dirty="0">
                <a:latin typeface="Times New Roman"/>
                <a:cs typeface="Times New Roman"/>
              </a:rPr>
              <a:t> </a:t>
            </a:r>
            <a:r>
              <a:rPr sz="1000" spc="-20" dirty="0" err="1">
                <a:latin typeface="Microsoft Sans Serif"/>
                <a:cs typeface="Microsoft Sans Serif"/>
              </a:rPr>
              <a:t>поселка</a:t>
            </a:r>
            <a:r>
              <a:rPr sz="1000" spc="-25" dirty="0">
                <a:latin typeface="Times New Roman"/>
                <a:cs typeface="Times New Roman"/>
              </a:rPr>
              <a:t> </a:t>
            </a:r>
            <a:r>
              <a:rPr sz="1000" spc="-50" dirty="0">
                <a:latin typeface="Microsoft Sans Serif"/>
                <a:cs typeface="Microsoft Sans Serif"/>
              </a:rPr>
              <a:t>и</a:t>
            </a:r>
            <a:r>
              <a:rPr sz="1000" spc="-50" dirty="0">
                <a:latin typeface="Times New Roman"/>
                <a:cs typeface="Times New Roman"/>
              </a:rPr>
              <a:t> </a:t>
            </a:r>
            <a:r>
              <a:rPr sz="1000" spc="-10" dirty="0" err="1">
                <a:latin typeface="Microsoft Sans Serif"/>
                <a:cs typeface="Microsoft Sans Serif"/>
              </a:rPr>
              <a:t>название</a:t>
            </a:r>
            <a:r>
              <a:rPr sz="1000" spc="-20" dirty="0">
                <a:latin typeface="Times New Roman"/>
                <a:cs typeface="Times New Roman"/>
              </a:rPr>
              <a:t> </a:t>
            </a:r>
            <a:r>
              <a:rPr sz="1000" spc="-10" dirty="0" err="1">
                <a:latin typeface="Microsoft Sans Serif"/>
                <a:cs typeface="Microsoft Sans Serif"/>
              </a:rPr>
              <a:t>Сафоново</a:t>
            </a:r>
            <a:endParaRPr sz="1000" dirty="0">
              <a:latin typeface="Microsoft Sans Serif"/>
              <a:cs typeface="Microsoft Sans Serif"/>
            </a:endParaRPr>
          </a:p>
        </p:txBody>
      </p:sp>
      <p:sp>
        <p:nvSpPr>
          <p:cNvPr id="63" name="object 63"/>
          <p:cNvSpPr txBox="1"/>
          <p:nvPr/>
        </p:nvSpPr>
        <p:spPr>
          <a:xfrm>
            <a:off x="4764923" y="5909561"/>
            <a:ext cx="1504315" cy="628377"/>
          </a:xfrm>
          <a:prstGeom prst="rect">
            <a:avLst/>
          </a:prstGeom>
        </p:spPr>
        <p:txBody>
          <a:bodyPr vert="horz" wrap="square" lIns="0" tIns="12700" rIns="0" bIns="0" rtlCol="0">
            <a:spAutoFit/>
          </a:bodyPr>
          <a:lstStyle/>
          <a:p>
            <a:pPr marL="12700" marR="5080" indent="-1270" algn="ctr">
              <a:lnSpc>
                <a:spcPct val="100000"/>
              </a:lnSpc>
              <a:spcBef>
                <a:spcPts val="100"/>
              </a:spcBef>
            </a:pPr>
            <a:r>
              <a:rPr sz="1000" dirty="0">
                <a:latin typeface="Microsoft Sans Serif"/>
                <a:cs typeface="Microsoft Sans Serif"/>
              </a:rPr>
              <a:t>Начало</a:t>
            </a:r>
            <a:r>
              <a:rPr sz="1000" spc="-35" dirty="0">
                <a:latin typeface="Times New Roman"/>
                <a:cs typeface="Times New Roman"/>
              </a:rPr>
              <a:t> </a:t>
            </a:r>
            <a:r>
              <a:rPr sz="1000" spc="-10" dirty="0">
                <a:latin typeface="Microsoft Sans Serif"/>
                <a:cs typeface="Microsoft Sans Serif"/>
              </a:rPr>
              <a:t>бурного</a:t>
            </a:r>
            <a:r>
              <a:rPr sz="1000" spc="-10" dirty="0">
                <a:latin typeface="Times New Roman"/>
                <a:cs typeface="Times New Roman"/>
              </a:rPr>
              <a:t> </a:t>
            </a:r>
            <a:r>
              <a:rPr sz="1000" spc="-10" dirty="0">
                <a:latin typeface="Microsoft Sans Serif"/>
                <a:cs typeface="Microsoft Sans Serif"/>
              </a:rPr>
              <a:t>промышленного</a:t>
            </a:r>
            <a:r>
              <a:rPr sz="1000" spc="-10" dirty="0">
                <a:latin typeface="Times New Roman"/>
                <a:cs typeface="Times New Roman"/>
              </a:rPr>
              <a:t> </a:t>
            </a:r>
            <a:r>
              <a:rPr sz="1000" spc="-10" dirty="0">
                <a:latin typeface="Microsoft Sans Serif"/>
                <a:cs typeface="Microsoft Sans Serif"/>
              </a:rPr>
              <a:t>развития</a:t>
            </a:r>
            <a:r>
              <a:rPr sz="1000" spc="-5" dirty="0">
                <a:latin typeface="Times New Roman"/>
                <a:cs typeface="Times New Roman"/>
              </a:rPr>
              <a:t> </a:t>
            </a:r>
            <a:r>
              <a:rPr sz="1000" spc="-10" dirty="0">
                <a:latin typeface="Microsoft Sans Serif"/>
                <a:cs typeface="Microsoft Sans Serif"/>
              </a:rPr>
              <a:t>района</a:t>
            </a:r>
            <a:r>
              <a:rPr sz="1000" spc="-10" dirty="0">
                <a:latin typeface="Times New Roman"/>
                <a:cs typeface="Times New Roman"/>
              </a:rPr>
              <a:t> </a:t>
            </a:r>
            <a:r>
              <a:rPr sz="1000" dirty="0">
                <a:latin typeface="Microsoft Sans Serif"/>
                <a:cs typeface="Microsoft Sans Serif"/>
              </a:rPr>
              <a:t>(добыча</a:t>
            </a:r>
            <a:r>
              <a:rPr sz="1000" spc="-40" dirty="0">
                <a:latin typeface="Times New Roman"/>
                <a:cs typeface="Times New Roman"/>
              </a:rPr>
              <a:t> </a:t>
            </a:r>
            <a:r>
              <a:rPr sz="1000" spc="-10" dirty="0">
                <a:latin typeface="Microsoft Sans Serif"/>
                <a:cs typeface="Microsoft Sans Serif"/>
              </a:rPr>
              <a:t>бурого</a:t>
            </a:r>
            <a:r>
              <a:rPr sz="1000" spc="-25" dirty="0">
                <a:latin typeface="Times New Roman"/>
                <a:cs typeface="Times New Roman"/>
              </a:rPr>
              <a:t> </a:t>
            </a:r>
            <a:r>
              <a:rPr sz="1000" spc="-20" dirty="0">
                <a:latin typeface="Microsoft Sans Serif"/>
                <a:cs typeface="Microsoft Sans Serif"/>
              </a:rPr>
              <a:t>угля)</a:t>
            </a:r>
            <a:endParaRPr sz="1000" dirty="0">
              <a:latin typeface="Microsoft Sans Serif"/>
              <a:cs typeface="Microsoft Sans Serif"/>
            </a:endParaRPr>
          </a:p>
        </p:txBody>
      </p:sp>
      <p:sp>
        <p:nvSpPr>
          <p:cNvPr id="64" name="object 64"/>
          <p:cNvSpPr txBox="1"/>
          <p:nvPr/>
        </p:nvSpPr>
        <p:spPr>
          <a:xfrm>
            <a:off x="6400175" y="5909561"/>
            <a:ext cx="1457325" cy="474489"/>
          </a:xfrm>
          <a:prstGeom prst="rect">
            <a:avLst/>
          </a:prstGeom>
        </p:spPr>
        <p:txBody>
          <a:bodyPr vert="horz" wrap="square" lIns="0" tIns="12700" rIns="0" bIns="0" rtlCol="0">
            <a:spAutoFit/>
          </a:bodyPr>
          <a:lstStyle/>
          <a:p>
            <a:pPr marL="12700" marR="5080" algn="ctr">
              <a:lnSpc>
                <a:spcPct val="100000"/>
              </a:lnSpc>
              <a:spcBef>
                <a:spcPts val="100"/>
              </a:spcBef>
            </a:pPr>
            <a:r>
              <a:rPr sz="1000" dirty="0">
                <a:latin typeface="Microsoft Sans Serif"/>
                <a:cs typeface="Microsoft Sans Serif"/>
              </a:rPr>
              <a:t>Присвоение</a:t>
            </a:r>
            <a:r>
              <a:rPr sz="1000" spc="-40" dirty="0">
                <a:latin typeface="Times New Roman"/>
                <a:cs typeface="Times New Roman"/>
              </a:rPr>
              <a:t> </a:t>
            </a:r>
            <a:r>
              <a:rPr sz="1000" spc="-10" dirty="0">
                <a:latin typeface="Microsoft Sans Serif"/>
                <a:cs typeface="Microsoft Sans Serif"/>
              </a:rPr>
              <a:t>статуса</a:t>
            </a:r>
            <a:r>
              <a:rPr sz="1000" spc="-10" dirty="0">
                <a:latin typeface="Times New Roman"/>
                <a:cs typeface="Times New Roman"/>
              </a:rPr>
              <a:t> </a:t>
            </a:r>
            <a:r>
              <a:rPr sz="1000" spc="-10" dirty="0">
                <a:latin typeface="Microsoft Sans Serif"/>
                <a:cs typeface="Microsoft Sans Serif"/>
              </a:rPr>
              <a:t>города</a:t>
            </a:r>
            <a:r>
              <a:rPr sz="1000" spc="-35" dirty="0">
                <a:latin typeface="Times New Roman"/>
                <a:cs typeface="Times New Roman"/>
              </a:rPr>
              <a:t> </a:t>
            </a:r>
            <a:r>
              <a:rPr sz="1000" spc="-10" dirty="0">
                <a:latin typeface="Microsoft Sans Serif"/>
                <a:cs typeface="Microsoft Sans Serif"/>
              </a:rPr>
              <a:t>областного</a:t>
            </a:r>
            <a:r>
              <a:rPr sz="1000" spc="-10" dirty="0">
                <a:latin typeface="Times New Roman"/>
                <a:cs typeface="Times New Roman"/>
              </a:rPr>
              <a:t> </a:t>
            </a:r>
            <a:r>
              <a:rPr sz="1000" spc="-10" dirty="0">
                <a:latin typeface="Microsoft Sans Serif"/>
                <a:cs typeface="Microsoft Sans Serif"/>
              </a:rPr>
              <a:t>подчинения</a:t>
            </a:r>
            <a:endParaRPr sz="1000" dirty="0">
              <a:latin typeface="Microsoft Sans Serif"/>
              <a:cs typeface="Microsoft Sans Serif"/>
            </a:endParaRPr>
          </a:p>
        </p:txBody>
      </p:sp>
      <p:sp>
        <p:nvSpPr>
          <p:cNvPr id="65" name="object 65"/>
          <p:cNvSpPr txBox="1"/>
          <p:nvPr/>
        </p:nvSpPr>
        <p:spPr>
          <a:xfrm>
            <a:off x="3522864" y="5159754"/>
            <a:ext cx="70294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1E4D78"/>
                </a:solidFill>
                <a:latin typeface="Arial"/>
                <a:cs typeface="Arial"/>
              </a:rPr>
              <a:t>1938</a:t>
            </a:r>
            <a:endParaRPr sz="2400" dirty="0">
              <a:latin typeface="Arial"/>
              <a:cs typeface="Arial"/>
            </a:endParaRPr>
          </a:p>
        </p:txBody>
      </p:sp>
      <p:sp>
        <p:nvSpPr>
          <p:cNvPr id="66" name="object 66"/>
          <p:cNvSpPr txBox="1"/>
          <p:nvPr/>
        </p:nvSpPr>
        <p:spPr>
          <a:xfrm>
            <a:off x="5124587" y="5159754"/>
            <a:ext cx="70294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1E4D78"/>
                </a:solidFill>
                <a:latin typeface="Arial"/>
                <a:cs typeface="Arial"/>
              </a:rPr>
              <a:t>1949</a:t>
            </a:r>
            <a:endParaRPr sz="2400" dirty="0">
              <a:latin typeface="Arial"/>
              <a:cs typeface="Arial"/>
            </a:endParaRPr>
          </a:p>
        </p:txBody>
      </p:sp>
      <p:sp>
        <p:nvSpPr>
          <p:cNvPr id="67" name="object 67"/>
          <p:cNvSpPr txBox="1"/>
          <p:nvPr/>
        </p:nvSpPr>
        <p:spPr>
          <a:xfrm>
            <a:off x="6781175" y="5159754"/>
            <a:ext cx="70294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1E4D78"/>
                </a:solidFill>
                <a:latin typeface="Arial"/>
                <a:cs typeface="Arial"/>
              </a:rPr>
              <a:t>1952</a:t>
            </a:r>
            <a:endParaRPr sz="2400">
              <a:latin typeface="Arial"/>
              <a:cs typeface="Arial"/>
            </a:endParaRPr>
          </a:p>
        </p:txBody>
      </p:sp>
      <p:pic>
        <p:nvPicPr>
          <p:cNvPr id="70" name="Рисунок 69">
            <a:extLst>
              <a:ext uri="{FF2B5EF4-FFF2-40B4-BE49-F238E27FC236}">
                <a16:creationId xmlns:a16="http://schemas.microsoft.com/office/drawing/2014/main" id="{2E07E4A8-348C-700F-7381-ADECD053E35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584775" y="6604572"/>
            <a:ext cx="2999293" cy="93913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43764" rIns="0" bIns="0" rtlCol="0">
            <a:spAutoFit/>
          </a:bodyPr>
          <a:lstStyle/>
          <a:p>
            <a:pPr marL="1446530">
              <a:lnSpc>
                <a:spcPct val="100000"/>
              </a:lnSpc>
              <a:spcBef>
                <a:spcPts val="100"/>
              </a:spcBef>
            </a:pPr>
            <a:r>
              <a:rPr spc="-35" dirty="0"/>
              <a:t>SWOT-</a:t>
            </a:r>
            <a:r>
              <a:rPr spc="-10" dirty="0"/>
              <a:t>анализ</a:t>
            </a:r>
          </a:p>
        </p:txBody>
      </p:sp>
      <p:sp>
        <p:nvSpPr>
          <p:cNvPr id="4" name="object 4"/>
          <p:cNvSpPr txBox="1"/>
          <p:nvPr/>
        </p:nvSpPr>
        <p:spPr>
          <a:xfrm>
            <a:off x="2449968" y="183896"/>
            <a:ext cx="1178553"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5" name="object 5"/>
          <p:cNvGrpSpPr/>
          <p:nvPr/>
        </p:nvGrpSpPr>
        <p:grpSpPr>
          <a:xfrm>
            <a:off x="1566550" y="4937378"/>
            <a:ext cx="7559675" cy="2618740"/>
            <a:chOff x="1566550" y="4937378"/>
            <a:chExt cx="7559675" cy="2618740"/>
          </a:xfrm>
        </p:grpSpPr>
        <p:pic>
          <p:nvPicPr>
            <p:cNvPr id="6" name="object 6"/>
            <p:cNvPicPr/>
            <p:nvPr/>
          </p:nvPicPr>
          <p:blipFill>
            <a:blip r:embed="rId3" cstate="print"/>
            <a:stretch>
              <a:fillRect/>
            </a:stretch>
          </p:blipFill>
          <p:spPr>
            <a:xfrm>
              <a:off x="9075749" y="4937378"/>
              <a:ext cx="49839" cy="99440"/>
            </a:xfrm>
            <a:prstGeom prst="rect">
              <a:avLst/>
            </a:prstGeom>
          </p:spPr>
        </p:pic>
        <p:pic>
          <p:nvPicPr>
            <p:cNvPr id="7" name="object 7"/>
            <p:cNvPicPr/>
            <p:nvPr/>
          </p:nvPicPr>
          <p:blipFill>
            <a:blip r:embed="rId4" cstate="print"/>
            <a:stretch>
              <a:fillRect/>
            </a:stretch>
          </p:blipFill>
          <p:spPr>
            <a:xfrm>
              <a:off x="1566550" y="5036819"/>
              <a:ext cx="7559161" cy="2519171"/>
            </a:xfrm>
            <a:prstGeom prst="rect">
              <a:avLst/>
            </a:prstGeom>
          </p:spPr>
        </p:pic>
      </p:grpSp>
      <p:sp>
        <p:nvSpPr>
          <p:cNvPr id="8" name="object 8"/>
          <p:cNvSpPr/>
          <p:nvPr/>
        </p:nvSpPr>
        <p:spPr>
          <a:xfrm>
            <a:off x="1964309" y="5073395"/>
            <a:ext cx="6365875" cy="579120"/>
          </a:xfrm>
          <a:custGeom>
            <a:avLst/>
            <a:gdLst/>
            <a:ahLst/>
            <a:cxnLst/>
            <a:rect l="l" t="t" r="r" b="b"/>
            <a:pathLst>
              <a:path w="6365875" h="579120">
                <a:moveTo>
                  <a:pt x="6365748" y="0"/>
                </a:moveTo>
                <a:lnTo>
                  <a:pt x="2010156" y="0"/>
                </a:lnTo>
                <a:lnTo>
                  <a:pt x="0" y="0"/>
                </a:lnTo>
                <a:lnTo>
                  <a:pt x="0" y="579120"/>
                </a:lnTo>
                <a:lnTo>
                  <a:pt x="2010156" y="579120"/>
                </a:lnTo>
                <a:lnTo>
                  <a:pt x="6365748" y="579120"/>
                </a:lnTo>
                <a:lnTo>
                  <a:pt x="6365748" y="0"/>
                </a:lnTo>
                <a:close/>
              </a:path>
            </a:pathLst>
          </a:custGeom>
          <a:solidFill>
            <a:srgbClr val="FBFBB6"/>
          </a:solidFill>
        </p:spPr>
        <p:txBody>
          <a:bodyPr wrap="square" lIns="0" tIns="0" rIns="0" bIns="0" rtlCol="0"/>
          <a:lstStyle/>
          <a:p>
            <a:endParaRPr/>
          </a:p>
        </p:txBody>
      </p:sp>
      <p:graphicFrame>
        <p:nvGraphicFramePr>
          <p:cNvPr id="9" name="object 9"/>
          <p:cNvGraphicFramePr>
            <a:graphicFrameLocks noGrp="1"/>
          </p:cNvGraphicFramePr>
          <p:nvPr/>
        </p:nvGraphicFramePr>
        <p:xfrm>
          <a:off x="1958217" y="1279397"/>
          <a:ext cx="6366510" cy="4363718"/>
        </p:xfrm>
        <a:graphic>
          <a:graphicData uri="http://schemas.openxmlformats.org/drawingml/2006/table">
            <a:tbl>
              <a:tblPr firstRow="1" bandRow="1">
                <a:tableStyleId>{2D5ABB26-0587-4C30-8999-92F81FD0307C}</a:tableStyleId>
              </a:tblPr>
              <a:tblGrid>
                <a:gridCol w="2010410">
                  <a:extLst>
                    <a:ext uri="{9D8B030D-6E8A-4147-A177-3AD203B41FA5}">
                      <a16:colId xmlns:a16="http://schemas.microsoft.com/office/drawing/2014/main" val="20000"/>
                    </a:ext>
                  </a:extLst>
                </a:gridCol>
                <a:gridCol w="4356100">
                  <a:extLst>
                    <a:ext uri="{9D8B030D-6E8A-4147-A177-3AD203B41FA5}">
                      <a16:colId xmlns:a16="http://schemas.microsoft.com/office/drawing/2014/main" val="20001"/>
                    </a:ext>
                  </a:extLst>
                </a:gridCol>
              </a:tblGrid>
              <a:tr h="1737995">
                <a:tc>
                  <a:txBody>
                    <a:bodyPr/>
                    <a:lstStyle/>
                    <a:p>
                      <a:pPr marL="527050" marR="542290" algn="ctr">
                        <a:lnSpc>
                          <a:spcPct val="100000"/>
                        </a:lnSpc>
                        <a:spcBef>
                          <a:spcPts val="320"/>
                        </a:spcBef>
                      </a:pPr>
                      <a:r>
                        <a:rPr sz="1600" b="1" spc="-10" dirty="0">
                          <a:latin typeface="Arial"/>
                          <a:cs typeface="Arial"/>
                        </a:rPr>
                        <a:t>Сильные</a:t>
                      </a:r>
                      <a:r>
                        <a:rPr sz="1600" spc="-10" dirty="0">
                          <a:latin typeface="Times New Roman"/>
                          <a:cs typeface="Times New Roman"/>
                        </a:rPr>
                        <a:t> </a:t>
                      </a:r>
                      <a:r>
                        <a:rPr sz="1600" b="1" spc="-10" dirty="0">
                          <a:latin typeface="Arial"/>
                          <a:cs typeface="Arial"/>
                        </a:rPr>
                        <a:t>стороны</a:t>
                      </a:r>
                      <a:r>
                        <a:rPr sz="1600" spc="-10" dirty="0">
                          <a:latin typeface="Times New Roman"/>
                          <a:cs typeface="Times New Roman"/>
                        </a:rPr>
                        <a:t> </a:t>
                      </a:r>
                      <a:r>
                        <a:rPr sz="1600" b="1" spc="-50" dirty="0">
                          <a:latin typeface="Arial"/>
                          <a:cs typeface="Arial"/>
                        </a:rPr>
                        <a:t>S</a:t>
                      </a:r>
                      <a:endParaRPr sz="16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CECE"/>
                    </a:solidFill>
                  </a:tcPr>
                </a:tc>
                <a:tc>
                  <a:txBody>
                    <a:bodyPr/>
                    <a:lstStyle/>
                    <a:p>
                      <a:pPr marL="261620" indent="-172085">
                        <a:lnSpc>
                          <a:spcPct val="100000"/>
                        </a:lnSpc>
                        <a:spcBef>
                          <a:spcPts val="320"/>
                        </a:spcBef>
                        <a:buChar char="•"/>
                        <a:tabLst>
                          <a:tab pos="261620" algn="l"/>
                        </a:tabLst>
                      </a:pPr>
                      <a:r>
                        <a:rPr sz="1200" dirty="0">
                          <a:latin typeface="Microsoft Sans Serif"/>
                          <a:cs typeface="Microsoft Sans Serif"/>
                        </a:rPr>
                        <a:t>рост</a:t>
                      </a:r>
                      <a:r>
                        <a:rPr sz="1200" spc="-50" dirty="0">
                          <a:latin typeface="Times New Roman"/>
                          <a:cs typeface="Times New Roman"/>
                        </a:rPr>
                        <a:t> </a:t>
                      </a:r>
                      <a:r>
                        <a:rPr sz="1200" dirty="0">
                          <a:latin typeface="Microsoft Sans Serif"/>
                          <a:cs typeface="Microsoft Sans Serif"/>
                        </a:rPr>
                        <a:t>денежных</a:t>
                      </a:r>
                      <a:r>
                        <a:rPr sz="1200" spc="-35" dirty="0">
                          <a:latin typeface="Times New Roman"/>
                          <a:cs typeface="Times New Roman"/>
                        </a:rPr>
                        <a:t> </a:t>
                      </a:r>
                      <a:r>
                        <a:rPr sz="1200" dirty="0">
                          <a:latin typeface="Microsoft Sans Serif"/>
                          <a:cs typeface="Microsoft Sans Serif"/>
                        </a:rPr>
                        <a:t>доходов</a:t>
                      </a:r>
                      <a:r>
                        <a:rPr sz="1200" spc="-30" dirty="0">
                          <a:latin typeface="Times New Roman"/>
                          <a:cs typeface="Times New Roman"/>
                        </a:rPr>
                        <a:t> </a:t>
                      </a:r>
                      <a:r>
                        <a:rPr sz="1200" spc="-10" dirty="0">
                          <a:latin typeface="Microsoft Sans Serif"/>
                          <a:cs typeface="Microsoft Sans Serif"/>
                        </a:rPr>
                        <a:t>населения;</a:t>
                      </a:r>
                      <a:endParaRPr sz="1200">
                        <a:latin typeface="Microsoft Sans Serif"/>
                        <a:cs typeface="Microsoft Sans Serif"/>
                      </a:endParaRPr>
                    </a:p>
                    <a:p>
                      <a:pPr marL="261620" marR="554355" indent="-172720">
                        <a:lnSpc>
                          <a:spcPct val="100000"/>
                        </a:lnSpc>
                        <a:buChar char="•"/>
                        <a:tabLst>
                          <a:tab pos="261620" algn="l"/>
                        </a:tabLst>
                      </a:pPr>
                      <a:r>
                        <a:rPr sz="1200" spc="-10" dirty="0">
                          <a:latin typeface="Microsoft Sans Serif"/>
                          <a:cs typeface="Microsoft Sans Serif"/>
                        </a:rPr>
                        <a:t>динамика</a:t>
                      </a:r>
                      <a:r>
                        <a:rPr sz="1200" spc="-35" dirty="0">
                          <a:latin typeface="Times New Roman"/>
                          <a:cs typeface="Times New Roman"/>
                        </a:rPr>
                        <a:t> </a:t>
                      </a:r>
                      <a:r>
                        <a:rPr sz="1200" dirty="0">
                          <a:latin typeface="Microsoft Sans Serif"/>
                          <a:cs typeface="Microsoft Sans Serif"/>
                        </a:rPr>
                        <a:t>увеличения</a:t>
                      </a:r>
                      <a:r>
                        <a:rPr sz="1200" spc="-5" dirty="0">
                          <a:latin typeface="Times New Roman"/>
                          <a:cs typeface="Times New Roman"/>
                        </a:rPr>
                        <a:t> </a:t>
                      </a:r>
                      <a:r>
                        <a:rPr sz="1200" spc="-10" dirty="0">
                          <a:latin typeface="Microsoft Sans Serif"/>
                          <a:cs typeface="Microsoft Sans Serif"/>
                        </a:rPr>
                        <a:t>обеспеченности</a:t>
                      </a:r>
                      <a:r>
                        <a:rPr sz="1200" spc="-45" dirty="0">
                          <a:latin typeface="Times New Roman"/>
                          <a:cs typeface="Times New Roman"/>
                        </a:rPr>
                        <a:t> </a:t>
                      </a:r>
                      <a:r>
                        <a:rPr sz="1200" spc="-10" dirty="0">
                          <a:latin typeface="Microsoft Sans Serif"/>
                          <a:cs typeface="Microsoft Sans Serif"/>
                        </a:rPr>
                        <a:t>населения</a:t>
                      </a:r>
                      <a:r>
                        <a:rPr sz="1200" spc="-10" dirty="0">
                          <a:latin typeface="Times New Roman"/>
                          <a:cs typeface="Times New Roman"/>
                        </a:rPr>
                        <a:t> </a:t>
                      </a:r>
                      <a:r>
                        <a:rPr sz="1200" spc="-10" dirty="0">
                          <a:latin typeface="Microsoft Sans Serif"/>
                          <a:cs typeface="Microsoft Sans Serif"/>
                        </a:rPr>
                        <a:t>жильем;</a:t>
                      </a:r>
                      <a:endParaRPr sz="1200">
                        <a:latin typeface="Microsoft Sans Serif"/>
                        <a:cs typeface="Microsoft Sans Serif"/>
                      </a:endParaRPr>
                    </a:p>
                    <a:p>
                      <a:pPr marL="261620" indent="-172085">
                        <a:lnSpc>
                          <a:spcPct val="100000"/>
                        </a:lnSpc>
                        <a:buChar char="•"/>
                        <a:tabLst>
                          <a:tab pos="261620" algn="l"/>
                        </a:tabLst>
                      </a:pPr>
                      <a:r>
                        <a:rPr sz="1200" spc="-10" dirty="0">
                          <a:latin typeface="Microsoft Sans Serif"/>
                          <a:cs typeface="Microsoft Sans Serif"/>
                        </a:rPr>
                        <a:t>выгодное</a:t>
                      </a:r>
                      <a:r>
                        <a:rPr sz="1200" spc="35" dirty="0">
                          <a:latin typeface="Times New Roman"/>
                          <a:cs typeface="Times New Roman"/>
                        </a:rPr>
                        <a:t> </a:t>
                      </a:r>
                      <a:r>
                        <a:rPr sz="1200" spc="-10" dirty="0">
                          <a:latin typeface="Microsoft Sans Serif"/>
                          <a:cs typeface="Microsoft Sans Serif"/>
                        </a:rPr>
                        <a:t>транспортно-</a:t>
                      </a:r>
                      <a:r>
                        <a:rPr sz="1200" spc="-20" dirty="0">
                          <a:latin typeface="Microsoft Sans Serif"/>
                          <a:cs typeface="Microsoft Sans Serif"/>
                        </a:rPr>
                        <a:t>географическое</a:t>
                      </a:r>
                      <a:r>
                        <a:rPr sz="1200" spc="60" dirty="0">
                          <a:latin typeface="Times New Roman"/>
                          <a:cs typeface="Times New Roman"/>
                        </a:rPr>
                        <a:t> </a:t>
                      </a:r>
                      <a:r>
                        <a:rPr sz="1200" spc="-10" dirty="0">
                          <a:latin typeface="Microsoft Sans Serif"/>
                          <a:cs typeface="Microsoft Sans Serif"/>
                        </a:rPr>
                        <a:t>положение;</a:t>
                      </a:r>
                      <a:endParaRPr sz="1200">
                        <a:latin typeface="Microsoft Sans Serif"/>
                        <a:cs typeface="Microsoft Sans Serif"/>
                      </a:endParaRPr>
                    </a:p>
                    <a:p>
                      <a:pPr marL="261620" indent="-172085">
                        <a:lnSpc>
                          <a:spcPct val="100000"/>
                        </a:lnSpc>
                        <a:buChar char="•"/>
                        <a:tabLst>
                          <a:tab pos="261620" algn="l"/>
                        </a:tabLst>
                      </a:pPr>
                      <a:r>
                        <a:rPr sz="1200" dirty="0">
                          <a:latin typeface="Microsoft Sans Serif"/>
                          <a:cs typeface="Microsoft Sans Serif"/>
                        </a:rPr>
                        <a:t>высокая</a:t>
                      </a:r>
                      <a:r>
                        <a:rPr sz="1200" spc="-25" dirty="0">
                          <a:latin typeface="Times New Roman"/>
                          <a:cs typeface="Times New Roman"/>
                        </a:rPr>
                        <a:t> </a:t>
                      </a:r>
                      <a:r>
                        <a:rPr sz="1200" spc="-10" dirty="0">
                          <a:latin typeface="Microsoft Sans Serif"/>
                          <a:cs typeface="Microsoft Sans Serif"/>
                        </a:rPr>
                        <a:t>обеспеченность</a:t>
                      </a:r>
                      <a:r>
                        <a:rPr sz="1200" spc="-45" dirty="0">
                          <a:latin typeface="Times New Roman"/>
                          <a:cs typeface="Times New Roman"/>
                        </a:rPr>
                        <a:t> </a:t>
                      </a:r>
                      <a:r>
                        <a:rPr sz="1200" dirty="0">
                          <a:latin typeface="Microsoft Sans Serif"/>
                          <a:cs typeface="Microsoft Sans Serif"/>
                        </a:rPr>
                        <a:t>лесным</a:t>
                      </a:r>
                      <a:r>
                        <a:rPr sz="1200" dirty="0">
                          <a:latin typeface="Times New Roman"/>
                          <a:cs typeface="Times New Roman"/>
                        </a:rPr>
                        <a:t> </a:t>
                      </a:r>
                      <a:r>
                        <a:rPr sz="1200" spc="-10" dirty="0">
                          <a:latin typeface="Microsoft Sans Serif"/>
                          <a:cs typeface="Microsoft Sans Serif"/>
                        </a:rPr>
                        <a:t>фондам;</a:t>
                      </a:r>
                      <a:endParaRPr sz="1200">
                        <a:latin typeface="Microsoft Sans Serif"/>
                        <a:cs typeface="Microsoft Sans Serif"/>
                      </a:endParaRPr>
                    </a:p>
                    <a:p>
                      <a:pPr marL="261620" indent="-172085">
                        <a:lnSpc>
                          <a:spcPct val="100000"/>
                        </a:lnSpc>
                        <a:buChar char="•"/>
                        <a:tabLst>
                          <a:tab pos="261620" algn="l"/>
                        </a:tabLst>
                      </a:pPr>
                      <a:r>
                        <a:rPr sz="1200" dirty="0">
                          <a:latin typeface="Microsoft Sans Serif"/>
                          <a:cs typeface="Microsoft Sans Serif"/>
                        </a:rPr>
                        <a:t>увеличение</a:t>
                      </a:r>
                      <a:r>
                        <a:rPr sz="1200" spc="-30" dirty="0">
                          <a:latin typeface="Times New Roman"/>
                          <a:cs typeface="Times New Roman"/>
                        </a:rPr>
                        <a:t> </a:t>
                      </a:r>
                      <a:r>
                        <a:rPr sz="1200" spc="-10" dirty="0">
                          <a:latin typeface="Microsoft Sans Serif"/>
                          <a:cs typeface="Microsoft Sans Serif"/>
                        </a:rPr>
                        <a:t>количества</a:t>
                      </a:r>
                      <a:r>
                        <a:rPr sz="1200" spc="-50" dirty="0">
                          <a:latin typeface="Times New Roman"/>
                          <a:cs typeface="Times New Roman"/>
                        </a:rPr>
                        <a:t> </a:t>
                      </a:r>
                      <a:r>
                        <a:rPr sz="1200" dirty="0">
                          <a:latin typeface="Microsoft Sans Serif"/>
                          <a:cs typeface="Microsoft Sans Serif"/>
                        </a:rPr>
                        <a:t>промышленных</a:t>
                      </a:r>
                      <a:r>
                        <a:rPr sz="1200" spc="254" dirty="0">
                          <a:latin typeface="Times New Roman"/>
                          <a:cs typeface="Times New Roman"/>
                        </a:rPr>
                        <a:t> </a:t>
                      </a:r>
                      <a:r>
                        <a:rPr sz="1200" spc="-10" dirty="0">
                          <a:latin typeface="Microsoft Sans Serif"/>
                          <a:cs typeface="Microsoft Sans Serif"/>
                        </a:rPr>
                        <a:t>предприятий;</a:t>
                      </a:r>
                      <a:endParaRPr sz="1200">
                        <a:latin typeface="Microsoft Sans Serif"/>
                        <a:cs typeface="Microsoft Sans Serif"/>
                      </a:endParaRPr>
                    </a:p>
                    <a:p>
                      <a:pPr marL="261620" indent="-172085">
                        <a:lnSpc>
                          <a:spcPct val="100000"/>
                        </a:lnSpc>
                        <a:buChar char="•"/>
                        <a:tabLst>
                          <a:tab pos="261620" algn="l"/>
                        </a:tabLst>
                      </a:pPr>
                      <a:r>
                        <a:rPr sz="1200" dirty="0">
                          <a:latin typeface="Microsoft Sans Serif"/>
                          <a:cs typeface="Microsoft Sans Serif"/>
                        </a:rPr>
                        <a:t>уровень</a:t>
                      </a:r>
                      <a:r>
                        <a:rPr sz="1200" spc="-45" dirty="0">
                          <a:latin typeface="Times New Roman"/>
                          <a:cs typeface="Times New Roman"/>
                        </a:rPr>
                        <a:t> </a:t>
                      </a:r>
                      <a:r>
                        <a:rPr sz="1200" spc="-10" dirty="0">
                          <a:latin typeface="Microsoft Sans Serif"/>
                          <a:cs typeface="Microsoft Sans Serif"/>
                        </a:rPr>
                        <a:t>безработицы</a:t>
                      </a:r>
                      <a:r>
                        <a:rPr sz="1200" spc="-50" dirty="0">
                          <a:latin typeface="Times New Roman"/>
                          <a:cs typeface="Times New Roman"/>
                        </a:rPr>
                        <a:t> </a:t>
                      </a:r>
                      <a:r>
                        <a:rPr sz="1200" dirty="0">
                          <a:latin typeface="Microsoft Sans Serif"/>
                          <a:cs typeface="Microsoft Sans Serif"/>
                        </a:rPr>
                        <a:t>ниже</a:t>
                      </a:r>
                      <a:r>
                        <a:rPr sz="1200" spc="-25" dirty="0">
                          <a:latin typeface="Times New Roman"/>
                          <a:cs typeface="Times New Roman"/>
                        </a:rPr>
                        <a:t> </a:t>
                      </a:r>
                      <a:r>
                        <a:rPr sz="1200" spc="-10" dirty="0">
                          <a:latin typeface="Microsoft Sans Serif"/>
                          <a:cs typeface="Microsoft Sans Serif"/>
                        </a:rPr>
                        <a:t>среднеобластного;</a:t>
                      </a:r>
                      <a:endParaRPr sz="1200">
                        <a:latin typeface="Microsoft Sans Serif"/>
                        <a:cs typeface="Microsoft Sans Serif"/>
                      </a:endParaRPr>
                    </a:p>
                    <a:p>
                      <a:pPr marL="261620" marR="135255" indent="-172720">
                        <a:lnSpc>
                          <a:spcPct val="100000"/>
                        </a:lnSpc>
                        <a:buChar char="•"/>
                        <a:tabLst>
                          <a:tab pos="261620" algn="l"/>
                        </a:tabLst>
                      </a:pPr>
                      <a:r>
                        <a:rPr sz="1200" spc="-20" dirty="0">
                          <a:latin typeface="Microsoft Sans Serif"/>
                          <a:cs typeface="Microsoft Sans Serif"/>
                        </a:rPr>
                        <a:t>ежегодное</a:t>
                      </a:r>
                      <a:r>
                        <a:rPr sz="1200" spc="-50" dirty="0">
                          <a:latin typeface="Times New Roman"/>
                          <a:cs typeface="Times New Roman"/>
                        </a:rPr>
                        <a:t> </a:t>
                      </a:r>
                      <a:r>
                        <a:rPr sz="1200" dirty="0">
                          <a:latin typeface="Microsoft Sans Serif"/>
                          <a:cs typeface="Microsoft Sans Serif"/>
                        </a:rPr>
                        <a:t>увеличение</a:t>
                      </a:r>
                      <a:r>
                        <a:rPr sz="1200" spc="10" dirty="0">
                          <a:latin typeface="Times New Roman"/>
                          <a:cs typeface="Times New Roman"/>
                        </a:rPr>
                        <a:t> </a:t>
                      </a:r>
                      <a:r>
                        <a:rPr sz="1200" spc="-10" dirty="0">
                          <a:latin typeface="Microsoft Sans Serif"/>
                          <a:cs typeface="Microsoft Sans Serif"/>
                        </a:rPr>
                        <a:t>количества</a:t>
                      </a:r>
                      <a:r>
                        <a:rPr sz="1200" spc="-10" dirty="0">
                          <a:latin typeface="Times New Roman"/>
                          <a:cs typeface="Times New Roman"/>
                        </a:rPr>
                        <a:t> </a:t>
                      </a:r>
                      <a:r>
                        <a:rPr sz="1200" spc="-10" dirty="0">
                          <a:latin typeface="Microsoft Sans Serif"/>
                          <a:cs typeface="Microsoft Sans Serif"/>
                        </a:rPr>
                        <a:t>торговых</a:t>
                      </a:r>
                      <a:r>
                        <a:rPr sz="1200" spc="-30" dirty="0">
                          <a:latin typeface="Times New Roman"/>
                          <a:cs typeface="Times New Roman"/>
                        </a:rPr>
                        <a:t> </a:t>
                      </a:r>
                      <a:r>
                        <a:rPr sz="1200" spc="-10" dirty="0">
                          <a:latin typeface="Microsoft Sans Serif"/>
                          <a:cs typeface="Microsoft Sans Serif"/>
                        </a:rPr>
                        <a:t>объектов</a:t>
                      </a:r>
                      <a:r>
                        <a:rPr sz="1200" spc="-30" dirty="0">
                          <a:latin typeface="Times New Roman"/>
                          <a:cs typeface="Times New Roman"/>
                        </a:rPr>
                        <a:t> </a:t>
                      </a:r>
                      <a:r>
                        <a:rPr sz="1200" spc="-50" dirty="0">
                          <a:latin typeface="Microsoft Sans Serif"/>
                          <a:cs typeface="Microsoft Sans Serif"/>
                        </a:rPr>
                        <a:t>и</a:t>
                      </a:r>
                      <a:r>
                        <a:rPr sz="1200" spc="-50" dirty="0">
                          <a:latin typeface="Times New Roman"/>
                          <a:cs typeface="Times New Roman"/>
                        </a:rPr>
                        <a:t> </a:t>
                      </a:r>
                      <a:r>
                        <a:rPr sz="1200" spc="-10" dirty="0">
                          <a:latin typeface="Microsoft Sans Serif"/>
                          <a:cs typeface="Microsoft Sans Serif"/>
                        </a:rPr>
                        <a:t>товарооборота.</a:t>
                      </a:r>
                      <a:endParaRPr sz="1200">
                        <a:latin typeface="Microsoft Sans Serif"/>
                        <a:cs typeface="Microsoft Sans Serif"/>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6FCECE"/>
                    </a:solidFill>
                  </a:tcPr>
                </a:tc>
                <a:extLst>
                  <a:ext uri="{0D108BD9-81ED-4DB2-BD59-A6C34878D82A}">
                    <a16:rowId xmlns:a16="http://schemas.microsoft.com/office/drawing/2014/main" val="10000"/>
                  </a:ext>
                </a:extLst>
              </a:tr>
              <a:tr h="1004569">
                <a:tc>
                  <a:txBody>
                    <a:bodyPr/>
                    <a:lstStyle/>
                    <a:p>
                      <a:pPr marL="908050" marR="135890" indent="-768350">
                        <a:lnSpc>
                          <a:spcPct val="100000"/>
                        </a:lnSpc>
                        <a:spcBef>
                          <a:spcPts val="310"/>
                        </a:spcBef>
                      </a:pPr>
                      <a:r>
                        <a:rPr sz="1600" b="1" dirty="0">
                          <a:latin typeface="Arial"/>
                          <a:cs typeface="Arial"/>
                        </a:rPr>
                        <a:t>Слабые</a:t>
                      </a:r>
                      <a:r>
                        <a:rPr sz="1600" spc="5" dirty="0">
                          <a:latin typeface="Times New Roman"/>
                          <a:cs typeface="Times New Roman"/>
                        </a:rPr>
                        <a:t> </a:t>
                      </a:r>
                      <a:r>
                        <a:rPr sz="1600" b="1" spc="-10" dirty="0">
                          <a:latin typeface="Arial"/>
                          <a:cs typeface="Arial"/>
                        </a:rPr>
                        <a:t>стороны</a:t>
                      </a:r>
                      <a:r>
                        <a:rPr sz="1600" spc="-10" dirty="0">
                          <a:latin typeface="Times New Roman"/>
                          <a:cs typeface="Times New Roman"/>
                        </a:rPr>
                        <a:t> </a:t>
                      </a:r>
                      <a:r>
                        <a:rPr sz="1600" b="1" spc="-50" dirty="0">
                          <a:latin typeface="Arial"/>
                          <a:cs typeface="Arial"/>
                        </a:rPr>
                        <a:t>W</a:t>
                      </a:r>
                      <a:endParaRPr sz="1600">
                        <a:latin typeface="Arial"/>
                        <a:cs typeface="Arial"/>
                      </a:endParaRPr>
                    </a:p>
                  </a:txBody>
                  <a:tcPr marL="0" marR="0" marT="393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EDEE3"/>
                    </a:solidFill>
                  </a:tcPr>
                </a:tc>
                <a:tc>
                  <a:txBody>
                    <a:bodyPr/>
                    <a:lstStyle/>
                    <a:p>
                      <a:pPr marL="261620" indent="-172085">
                        <a:lnSpc>
                          <a:spcPct val="100000"/>
                        </a:lnSpc>
                        <a:spcBef>
                          <a:spcPts val="315"/>
                        </a:spcBef>
                        <a:buChar char="•"/>
                        <a:tabLst>
                          <a:tab pos="261620" algn="l"/>
                        </a:tabLst>
                      </a:pPr>
                      <a:r>
                        <a:rPr sz="1200" spc="-10" dirty="0">
                          <a:latin typeface="Microsoft Sans Serif"/>
                          <a:cs typeface="Microsoft Sans Serif"/>
                        </a:rPr>
                        <a:t>естественная</a:t>
                      </a:r>
                      <a:r>
                        <a:rPr sz="1200" dirty="0">
                          <a:latin typeface="Times New Roman"/>
                          <a:cs typeface="Times New Roman"/>
                        </a:rPr>
                        <a:t> </a:t>
                      </a:r>
                      <a:r>
                        <a:rPr sz="1200" dirty="0">
                          <a:latin typeface="Microsoft Sans Serif"/>
                          <a:cs typeface="Microsoft Sans Serif"/>
                        </a:rPr>
                        <a:t>убыль</a:t>
                      </a:r>
                      <a:r>
                        <a:rPr sz="1200" spc="75" dirty="0">
                          <a:latin typeface="Times New Roman"/>
                          <a:cs typeface="Times New Roman"/>
                        </a:rPr>
                        <a:t> </a:t>
                      </a:r>
                      <a:r>
                        <a:rPr sz="1200" spc="-10" dirty="0">
                          <a:latin typeface="Microsoft Sans Serif"/>
                          <a:cs typeface="Microsoft Sans Serif"/>
                        </a:rPr>
                        <a:t>населения;</a:t>
                      </a:r>
                      <a:endParaRPr sz="1200">
                        <a:latin typeface="Microsoft Sans Serif"/>
                        <a:cs typeface="Microsoft Sans Serif"/>
                      </a:endParaRPr>
                    </a:p>
                    <a:p>
                      <a:pPr marL="261620" marR="614045" indent="-172720">
                        <a:lnSpc>
                          <a:spcPct val="100000"/>
                        </a:lnSpc>
                        <a:buChar char="•"/>
                        <a:tabLst>
                          <a:tab pos="261620" algn="l"/>
                        </a:tabLst>
                      </a:pPr>
                      <a:r>
                        <a:rPr sz="1200" dirty="0">
                          <a:latin typeface="Microsoft Sans Serif"/>
                          <a:cs typeface="Microsoft Sans Serif"/>
                        </a:rPr>
                        <a:t>высокая</a:t>
                      </a:r>
                      <a:r>
                        <a:rPr sz="1200" spc="-45" dirty="0">
                          <a:latin typeface="Times New Roman"/>
                          <a:cs typeface="Times New Roman"/>
                        </a:rPr>
                        <a:t> </a:t>
                      </a:r>
                      <a:r>
                        <a:rPr sz="1200" dirty="0">
                          <a:latin typeface="Microsoft Sans Serif"/>
                          <a:cs typeface="Microsoft Sans Serif"/>
                        </a:rPr>
                        <a:t>дифференциация</a:t>
                      </a:r>
                      <a:r>
                        <a:rPr sz="1200" spc="-40" dirty="0">
                          <a:latin typeface="Times New Roman"/>
                          <a:cs typeface="Times New Roman"/>
                        </a:rPr>
                        <a:t> </a:t>
                      </a:r>
                      <a:r>
                        <a:rPr sz="1200" dirty="0">
                          <a:latin typeface="Microsoft Sans Serif"/>
                          <a:cs typeface="Microsoft Sans Serif"/>
                        </a:rPr>
                        <a:t>населения</a:t>
                      </a:r>
                      <a:r>
                        <a:rPr sz="1200" spc="-35" dirty="0">
                          <a:latin typeface="Times New Roman"/>
                          <a:cs typeface="Times New Roman"/>
                        </a:rPr>
                        <a:t> </a:t>
                      </a:r>
                      <a:r>
                        <a:rPr sz="1200" dirty="0">
                          <a:latin typeface="Microsoft Sans Serif"/>
                          <a:cs typeface="Microsoft Sans Serif"/>
                        </a:rPr>
                        <a:t>по</a:t>
                      </a:r>
                      <a:r>
                        <a:rPr sz="1200" spc="-30" dirty="0">
                          <a:latin typeface="Times New Roman"/>
                          <a:cs typeface="Times New Roman"/>
                        </a:rPr>
                        <a:t> </a:t>
                      </a:r>
                      <a:r>
                        <a:rPr sz="1200" spc="-10" dirty="0">
                          <a:latin typeface="Microsoft Sans Serif"/>
                          <a:cs typeface="Microsoft Sans Serif"/>
                        </a:rPr>
                        <a:t>уровню</a:t>
                      </a:r>
                      <a:r>
                        <a:rPr sz="1200" spc="-10" dirty="0">
                          <a:latin typeface="Times New Roman"/>
                          <a:cs typeface="Times New Roman"/>
                        </a:rPr>
                        <a:t> </a:t>
                      </a:r>
                      <a:r>
                        <a:rPr sz="1200" spc="-10" dirty="0">
                          <a:latin typeface="Microsoft Sans Serif"/>
                          <a:cs typeface="Microsoft Sans Serif"/>
                        </a:rPr>
                        <a:t>доходов;</a:t>
                      </a:r>
                      <a:endParaRPr sz="1200">
                        <a:latin typeface="Microsoft Sans Serif"/>
                        <a:cs typeface="Microsoft Sans Serif"/>
                      </a:endParaRPr>
                    </a:p>
                    <a:p>
                      <a:pPr marL="261620" marR="396875" indent="-172720">
                        <a:lnSpc>
                          <a:spcPct val="100000"/>
                        </a:lnSpc>
                        <a:buChar char="•"/>
                        <a:tabLst>
                          <a:tab pos="261620" algn="l"/>
                        </a:tabLst>
                      </a:pPr>
                      <a:r>
                        <a:rPr sz="1200" spc="-10" dirty="0">
                          <a:latin typeface="Microsoft Sans Serif"/>
                          <a:cs typeface="Microsoft Sans Serif"/>
                        </a:rPr>
                        <a:t>удовлетворительное</a:t>
                      </a:r>
                      <a:r>
                        <a:rPr sz="1200" spc="-55" dirty="0">
                          <a:latin typeface="Times New Roman"/>
                          <a:cs typeface="Times New Roman"/>
                        </a:rPr>
                        <a:t> </a:t>
                      </a:r>
                      <a:r>
                        <a:rPr sz="1200" dirty="0">
                          <a:latin typeface="Microsoft Sans Serif"/>
                          <a:cs typeface="Microsoft Sans Serif"/>
                        </a:rPr>
                        <a:t>санитарное</a:t>
                      </a:r>
                      <a:r>
                        <a:rPr sz="1200" spc="-35" dirty="0">
                          <a:latin typeface="Times New Roman"/>
                          <a:cs typeface="Times New Roman"/>
                        </a:rPr>
                        <a:t> </a:t>
                      </a:r>
                      <a:r>
                        <a:rPr sz="1200" dirty="0">
                          <a:latin typeface="Microsoft Sans Serif"/>
                          <a:cs typeface="Microsoft Sans Serif"/>
                        </a:rPr>
                        <a:t>состояние</a:t>
                      </a:r>
                      <a:r>
                        <a:rPr sz="1200" spc="-25" dirty="0">
                          <a:latin typeface="Times New Roman"/>
                          <a:cs typeface="Times New Roman"/>
                        </a:rPr>
                        <a:t> </a:t>
                      </a:r>
                      <a:r>
                        <a:rPr sz="1200" spc="-10" dirty="0">
                          <a:latin typeface="Microsoft Sans Serif"/>
                          <a:cs typeface="Microsoft Sans Serif"/>
                        </a:rPr>
                        <a:t>лесного</a:t>
                      </a:r>
                      <a:r>
                        <a:rPr sz="1200" spc="-10" dirty="0">
                          <a:latin typeface="Times New Roman"/>
                          <a:cs typeface="Times New Roman"/>
                        </a:rPr>
                        <a:t> </a:t>
                      </a:r>
                      <a:r>
                        <a:rPr sz="1200" spc="-10" dirty="0">
                          <a:latin typeface="Microsoft Sans Serif"/>
                          <a:cs typeface="Microsoft Sans Serif"/>
                        </a:rPr>
                        <a:t>фонда.</a:t>
                      </a:r>
                      <a:endParaRPr sz="1200">
                        <a:latin typeface="Microsoft Sans Serif"/>
                        <a:cs typeface="Microsoft Sans Serif"/>
                      </a:endParaRPr>
                    </a:p>
                  </a:txBody>
                  <a:tcPr marL="0" marR="0" marT="4000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8EDEE3"/>
                    </a:solidFill>
                  </a:tcPr>
                </a:tc>
                <a:extLst>
                  <a:ext uri="{0D108BD9-81ED-4DB2-BD59-A6C34878D82A}">
                    <a16:rowId xmlns:a16="http://schemas.microsoft.com/office/drawing/2014/main" val="10001"/>
                  </a:ext>
                </a:extLst>
              </a:tr>
              <a:tr h="1042669">
                <a:tc>
                  <a:txBody>
                    <a:bodyPr/>
                    <a:lstStyle/>
                    <a:p>
                      <a:pPr marL="924560" marR="323215" indent="-597535">
                        <a:lnSpc>
                          <a:spcPct val="100000"/>
                        </a:lnSpc>
                        <a:spcBef>
                          <a:spcPts val="320"/>
                        </a:spcBef>
                      </a:pPr>
                      <a:r>
                        <a:rPr sz="1600" b="1" spc="-25" dirty="0">
                          <a:latin typeface="Arial"/>
                          <a:cs typeface="Arial"/>
                        </a:rPr>
                        <a:t>Возможности</a:t>
                      </a:r>
                      <a:r>
                        <a:rPr sz="1600" spc="-25" dirty="0">
                          <a:latin typeface="Times New Roman"/>
                          <a:cs typeface="Times New Roman"/>
                        </a:rPr>
                        <a:t> </a:t>
                      </a:r>
                      <a:r>
                        <a:rPr sz="1600" b="1" spc="-50" dirty="0">
                          <a:latin typeface="Arial"/>
                          <a:cs typeface="Arial"/>
                        </a:rPr>
                        <a:t>O</a:t>
                      </a:r>
                      <a:endParaRPr sz="1600">
                        <a:latin typeface="Arial"/>
                        <a:cs typeface="Arial"/>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E8E8A7"/>
                    </a:solidFill>
                  </a:tcPr>
                </a:tc>
                <a:tc>
                  <a:txBody>
                    <a:bodyPr/>
                    <a:lstStyle/>
                    <a:p>
                      <a:pPr marL="261620" marR="679450" indent="-172720">
                        <a:lnSpc>
                          <a:spcPct val="100000"/>
                        </a:lnSpc>
                        <a:spcBef>
                          <a:spcPts val="320"/>
                        </a:spcBef>
                        <a:buChar char="•"/>
                        <a:tabLst>
                          <a:tab pos="261620" algn="l"/>
                        </a:tabLst>
                      </a:pPr>
                      <a:r>
                        <a:rPr sz="1200" spc="-10" dirty="0">
                          <a:latin typeface="Microsoft Sans Serif"/>
                          <a:cs typeface="Microsoft Sans Serif"/>
                        </a:rPr>
                        <a:t>развитие</a:t>
                      </a:r>
                      <a:r>
                        <a:rPr sz="1200" spc="-35" dirty="0">
                          <a:latin typeface="Times New Roman"/>
                          <a:cs typeface="Times New Roman"/>
                        </a:rPr>
                        <a:t> </a:t>
                      </a:r>
                      <a:r>
                        <a:rPr sz="1200" dirty="0">
                          <a:latin typeface="Microsoft Sans Serif"/>
                          <a:cs typeface="Microsoft Sans Serif"/>
                        </a:rPr>
                        <a:t>малого</a:t>
                      </a:r>
                      <a:r>
                        <a:rPr sz="1200" spc="-15" dirty="0">
                          <a:latin typeface="Times New Roman"/>
                          <a:cs typeface="Times New Roman"/>
                        </a:rPr>
                        <a:t> </a:t>
                      </a:r>
                      <a:r>
                        <a:rPr sz="1200" spc="-10" dirty="0">
                          <a:latin typeface="Microsoft Sans Serif"/>
                          <a:cs typeface="Microsoft Sans Serif"/>
                        </a:rPr>
                        <a:t>предпринимательства</a:t>
                      </a:r>
                      <a:r>
                        <a:rPr sz="1200" spc="-45" dirty="0">
                          <a:latin typeface="Times New Roman"/>
                          <a:cs typeface="Times New Roman"/>
                        </a:rPr>
                        <a:t> </a:t>
                      </a:r>
                      <a:r>
                        <a:rPr sz="1200" dirty="0">
                          <a:latin typeface="Microsoft Sans Serif"/>
                          <a:cs typeface="Microsoft Sans Serif"/>
                        </a:rPr>
                        <a:t>с</a:t>
                      </a:r>
                      <a:r>
                        <a:rPr sz="1200" dirty="0">
                          <a:latin typeface="Times New Roman"/>
                          <a:cs typeface="Times New Roman"/>
                        </a:rPr>
                        <a:t> </a:t>
                      </a:r>
                      <a:r>
                        <a:rPr sz="1200" spc="-10" dirty="0">
                          <a:latin typeface="Microsoft Sans Serif"/>
                          <a:cs typeface="Microsoft Sans Serif"/>
                        </a:rPr>
                        <a:t>целью</a:t>
                      </a:r>
                      <a:r>
                        <a:rPr sz="1200" spc="-10" dirty="0">
                          <a:latin typeface="Times New Roman"/>
                          <a:cs typeface="Times New Roman"/>
                        </a:rPr>
                        <a:t> </a:t>
                      </a:r>
                      <a:r>
                        <a:rPr sz="1200" dirty="0">
                          <a:latin typeface="Microsoft Sans Serif"/>
                          <a:cs typeface="Microsoft Sans Serif"/>
                        </a:rPr>
                        <a:t>получения</a:t>
                      </a:r>
                      <a:r>
                        <a:rPr sz="1200" spc="-60" dirty="0">
                          <a:latin typeface="Times New Roman"/>
                          <a:cs typeface="Times New Roman"/>
                        </a:rPr>
                        <a:t> </a:t>
                      </a:r>
                      <a:r>
                        <a:rPr sz="1200" spc="-10" dirty="0">
                          <a:latin typeface="Microsoft Sans Serif"/>
                          <a:cs typeface="Microsoft Sans Serif"/>
                        </a:rPr>
                        <a:t>доходов;</a:t>
                      </a:r>
                      <a:endParaRPr sz="1200">
                        <a:latin typeface="Microsoft Sans Serif"/>
                        <a:cs typeface="Microsoft Sans Serif"/>
                      </a:endParaRPr>
                    </a:p>
                    <a:p>
                      <a:pPr marL="261620" indent="-172085">
                        <a:lnSpc>
                          <a:spcPct val="100000"/>
                        </a:lnSpc>
                        <a:buChar char="•"/>
                        <a:tabLst>
                          <a:tab pos="261620" algn="l"/>
                        </a:tabLst>
                      </a:pPr>
                      <a:r>
                        <a:rPr sz="1200" spc="-10" dirty="0">
                          <a:latin typeface="Microsoft Sans Serif"/>
                          <a:cs typeface="Microsoft Sans Serif"/>
                        </a:rPr>
                        <a:t>строительство</a:t>
                      </a:r>
                      <a:r>
                        <a:rPr sz="1200" spc="15" dirty="0">
                          <a:latin typeface="Times New Roman"/>
                          <a:cs typeface="Times New Roman"/>
                        </a:rPr>
                        <a:t> </a:t>
                      </a:r>
                      <a:r>
                        <a:rPr sz="1200" spc="-10" dirty="0">
                          <a:latin typeface="Microsoft Sans Serif"/>
                          <a:cs typeface="Microsoft Sans Serif"/>
                        </a:rPr>
                        <a:t>индустриального</a:t>
                      </a:r>
                      <a:r>
                        <a:rPr sz="1200" spc="55" dirty="0">
                          <a:latin typeface="Times New Roman"/>
                          <a:cs typeface="Times New Roman"/>
                        </a:rPr>
                        <a:t> </a:t>
                      </a:r>
                      <a:r>
                        <a:rPr sz="1200" spc="-10" dirty="0">
                          <a:latin typeface="Microsoft Sans Serif"/>
                          <a:cs typeface="Microsoft Sans Serif"/>
                        </a:rPr>
                        <a:t>парка;</a:t>
                      </a:r>
                      <a:endParaRPr sz="1200">
                        <a:latin typeface="Microsoft Sans Serif"/>
                        <a:cs typeface="Microsoft Sans Serif"/>
                      </a:endParaRPr>
                    </a:p>
                    <a:p>
                      <a:pPr marL="261620" indent="-172085">
                        <a:lnSpc>
                          <a:spcPct val="100000"/>
                        </a:lnSpc>
                        <a:buChar char="•"/>
                        <a:tabLst>
                          <a:tab pos="261620" algn="l"/>
                        </a:tabLst>
                      </a:pPr>
                      <a:r>
                        <a:rPr sz="1200" dirty="0">
                          <a:latin typeface="Microsoft Sans Serif"/>
                          <a:cs typeface="Microsoft Sans Serif"/>
                        </a:rPr>
                        <a:t>наличие</a:t>
                      </a:r>
                      <a:r>
                        <a:rPr sz="1200" spc="-35" dirty="0">
                          <a:latin typeface="Times New Roman"/>
                          <a:cs typeface="Times New Roman"/>
                        </a:rPr>
                        <a:t> </a:t>
                      </a:r>
                      <a:r>
                        <a:rPr sz="1200" dirty="0">
                          <a:latin typeface="Microsoft Sans Serif"/>
                          <a:cs typeface="Microsoft Sans Serif"/>
                        </a:rPr>
                        <a:t>свободных</a:t>
                      </a:r>
                      <a:r>
                        <a:rPr sz="1200" spc="-35" dirty="0">
                          <a:latin typeface="Times New Roman"/>
                          <a:cs typeface="Times New Roman"/>
                        </a:rPr>
                        <a:t> </a:t>
                      </a:r>
                      <a:r>
                        <a:rPr sz="1200" dirty="0">
                          <a:latin typeface="Microsoft Sans Serif"/>
                          <a:cs typeface="Microsoft Sans Serif"/>
                        </a:rPr>
                        <a:t>инвестиционных</a:t>
                      </a:r>
                      <a:r>
                        <a:rPr sz="1200" spc="-20" dirty="0">
                          <a:latin typeface="Times New Roman"/>
                          <a:cs typeface="Times New Roman"/>
                        </a:rPr>
                        <a:t> </a:t>
                      </a:r>
                      <a:r>
                        <a:rPr sz="1200" spc="-10" dirty="0">
                          <a:latin typeface="Microsoft Sans Serif"/>
                          <a:cs typeface="Microsoft Sans Serif"/>
                        </a:rPr>
                        <a:t>площадок;</a:t>
                      </a:r>
                      <a:endParaRPr sz="1200">
                        <a:latin typeface="Microsoft Sans Serif"/>
                        <a:cs typeface="Microsoft Sans Serif"/>
                      </a:endParaRPr>
                    </a:p>
                    <a:p>
                      <a:pPr marL="261620" indent="-172085">
                        <a:lnSpc>
                          <a:spcPct val="100000"/>
                        </a:lnSpc>
                        <a:buChar char="•"/>
                        <a:tabLst>
                          <a:tab pos="261620" algn="l"/>
                        </a:tabLst>
                      </a:pPr>
                      <a:r>
                        <a:rPr sz="1200" spc="-10" dirty="0">
                          <a:latin typeface="Microsoft Sans Serif"/>
                          <a:cs typeface="Microsoft Sans Serif"/>
                        </a:rPr>
                        <a:t>развитие</a:t>
                      </a:r>
                      <a:r>
                        <a:rPr sz="1200" spc="-40" dirty="0">
                          <a:latin typeface="Times New Roman"/>
                          <a:cs typeface="Times New Roman"/>
                        </a:rPr>
                        <a:t> </a:t>
                      </a:r>
                      <a:r>
                        <a:rPr sz="1200" spc="-10" dirty="0">
                          <a:latin typeface="Microsoft Sans Serif"/>
                          <a:cs typeface="Microsoft Sans Serif"/>
                        </a:rPr>
                        <a:t>производства</a:t>
                      </a:r>
                      <a:r>
                        <a:rPr sz="1200" spc="-35" dirty="0">
                          <a:latin typeface="Times New Roman"/>
                          <a:cs typeface="Times New Roman"/>
                        </a:rPr>
                        <a:t> </a:t>
                      </a:r>
                      <a:r>
                        <a:rPr sz="1200" dirty="0">
                          <a:latin typeface="Microsoft Sans Serif"/>
                          <a:cs typeface="Microsoft Sans Serif"/>
                        </a:rPr>
                        <a:t>строительных</a:t>
                      </a:r>
                      <a:r>
                        <a:rPr sz="1200" spc="-30" dirty="0">
                          <a:latin typeface="Times New Roman"/>
                          <a:cs typeface="Times New Roman"/>
                        </a:rPr>
                        <a:t> </a:t>
                      </a:r>
                      <a:r>
                        <a:rPr sz="1200" spc="-10" dirty="0">
                          <a:latin typeface="Microsoft Sans Serif"/>
                          <a:cs typeface="Microsoft Sans Serif"/>
                        </a:rPr>
                        <a:t>материалов.</a:t>
                      </a:r>
                      <a:endParaRPr sz="1200">
                        <a:latin typeface="Microsoft Sans Serif"/>
                        <a:cs typeface="Microsoft Sans Serif"/>
                      </a:endParaRPr>
                    </a:p>
                  </a:txBody>
                  <a:tcPr marL="0" marR="0" marT="40640" marB="0">
                    <a:lnL w="12700">
                      <a:solidFill>
                        <a:srgbClr val="FFFFFF"/>
                      </a:solidFill>
                      <a:prstDash val="solid"/>
                    </a:lnL>
                    <a:lnR w="12700">
                      <a:solidFill>
                        <a:srgbClr val="FFFFFF"/>
                      </a:solidFill>
                      <a:prstDash val="solid"/>
                    </a:lnR>
                    <a:lnT w="12700">
                      <a:solidFill>
                        <a:srgbClr val="FFFFFF"/>
                      </a:solidFill>
                      <a:prstDash val="solid"/>
                    </a:lnT>
                    <a:lnB w="19050">
                      <a:solidFill>
                        <a:srgbClr val="FFFFFF"/>
                      </a:solidFill>
                      <a:prstDash val="solid"/>
                    </a:lnB>
                    <a:solidFill>
                      <a:srgbClr val="E8E8A7"/>
                    </a:solidFill>
                  </a:tcPr>
                </a:tc>
                <a:extLst>
                  <a:ext uri="{0D108BD9-81ED-4DB2-BD59-A6C34878D82A}">
                    <a16:rowId xmlns:a16="http://schemas.microsoft.com/office/drawing/2014/main" val="10002"/>
                  </a:ext>
                </a:extLst>
              </a:tr>
              <a:tr h="578485">
                <a:tc>
                  <a:txBody>
                    <a:bodyPr/>
                    <a:lstStyle/>
                    <a:p>
                      <a:pPr marL="941705" marR="638810" indent="-299085">
                        <a:lnSpc>
                          <a:spcPct val="100000"/>
                        </a:lnSpc>
                        <a:spcBef>
                          <a:spcPts val="310"/>
                        </a:spcBef>
                      </a:pPr>
                      <a:r>
                        <a:rPr sz="1600" b="1" spc="-30" dirty="0">
                          <a:latin typeface="Arial"/>
                          <a:cs typeface="Arial"/>
                        </a:rPr>
                        <a:t>Угрозы</a:t>
                      </a:r>
                      <a:r>
                        <a:rPr sz="1600" spc="-30" dirty="0">
                          <a:latin typeface="Times New Roman"/>
                          <a:cs typeface="Times New Roman"/>
                        </a:rPr>
                        <a:t> </a:t>
                      </a:r>
                      <a:r>
                        <a:rPr sz="1600" b="1" spc="-50" dirty="0">
                          <a:latin typeface="Arial"/>
                          <a:cs typeface="Arial"/>
                        </a:rPr>
                        <a:t>T</a:t>
                      </a:r>
                      <a:endParaRPr sz="1600">
                        <a:latin typeface="Arial"/>
                        <a:cs typeface="Arial"/>
                      </a:endParaRPr>
                    </a:p>
                  </a:txBody>
                  <a:tcPr marL="0" marR="0" marT="3937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261620" marR="647700" indent="-172720">
                        <a:lnSpc>
                          <a:spcPct val="100000"/>
                        </a:lnSpc>
                        <a:spcBef>
                          <a:spcPts val="315"/>
                        </a:spcBef>
                        <a:buChar char="•"/>
                        <a:tabLst>
                          <a:tab pos="261620" algn="l"/>
                        </a:tabLst>
                      </a:pPr>
                      <a:r>
                        <a:rPr sz="1200" dirty="0">
                          <a:latin typeface="Microsoft Sans Serif"/>
                          <a:cs typeface="Microsoft Sans Serif"/>
                        </a:rPr>
                        <a:t>тенденция</a:t>
                      </a:r>
                      <a:r>
                        <a:rPr sz="1200" spc="-35" dirty="0">
                          <a:latin typeface="Times New Roman"/>
                          <a:cs typeface="Times New Roman"/>
                        </a:rPr>
                        <a:t> </a:t>
                      </a:r>
                      <a:r>
                        <a:rPr sz="1200" dirty="0">
                          <a:latin typeface="Microsoft Sans Serif"/>
                          <a:cs typeface="Microsoft Sans Serif"/>
                        </a:rPr>
                        <a:t>старения</a:t>
                      </a:r>
                      <a:r>
                        <a:rPr sz="1200" spc="-45" dirty="0">
                          <a:latin typeface="Times New Roman"/>
                          <a:cs typeface="Times New Roman"/>
                        </a:rPr>
                        <a:t> </a:t>
                      </a:r>
                      <a:r>
                        <a:rPr sz="1200" dirty="0">
                          <a:latin typeface="Microsoft Sans Serif"/>
                          <a:cs typeface="Microsoft Sans Serif"/>
                        </a:rPr>
                        <a:t>населения</a:t>
                      </a:r>
                      <a:r>
                        <a:rPr sz="1200" spc="-40" dirty="0">
                          <a:latin typeface="Times New Roman"/>
                          <a:cs typeface="Times New Roman"/>
                        </a:rPr>
                        <a:t> </a:t>
                      </a:r>
                      <a:r>
                        <a:rPr sz="1200" spc="-10" dirty="0">
                          <a:latin typeface="Microsoft Sans Serif"/>
                          <a:cs typeface="Microsoft Sans Serif"/>
                        </a:rPr>
                        <a:t>муниципального</a:t>
                      </a:r>
                      <a:r>
                        <a:rPr sz="1200" spc="-10" dirty="0">
                          <a:latin typeface="Times New Roman"/>
                          <a:cs typeface="Times New Roman"/>
                        </a:rPr>
                        <a:t> </a:t>
                      </a:r>
                      <a:r>
                        <a:rPr sz="1200" spc="-10" dirty="0">
                          <a:latin typeface="Microsoft Sans Serif"/>
                          <a:cs typeface="Microsoft Sans Serif"/>
                        </a:rPr>
                        <a:t>образования.</a:t>
                      </a:r>
                      <a:endParaRPr sz="1200">
                        <a:latin typeface="Microsoft Sans Serif"/>
                        <a:cs typeface="Microsoft Sans Serif"/>
                      </a:endParaRPr>
                    </a:p>
                  </a:txBody>
                  <a:tcPr marL="0" marR="0" marT="4000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3"/>
                  </a:ext>
                </a:extLst>
              </a:tr>
            </a:tbl>
          </a:graphicData>
        </a:graphic>
      </p:graphicFrame>
      <p:grpSp>
        <p:nvGrpSpPr>
          <p:cNvPr id="10" name="object 10"/>
          <p:cNvGrpSpPr/>
          <p:nvPr/>
        </p:nvGrpSpPr>
        <p:grpSpPr>
          <a:xfrm>
            <a:off x="1711330" y="178307"/>
            <a:ext cx="589915" cy="668020"/>
            <a:chOff x="1711330" y="178307"/>
            <a:chExt cx="589915" cy="668020"/>
          </a:xfrm>
        </p:grpSpPr>
        <p:pic>
          <p:nvPicPr>
            <p:cNvPr id="11" name="object 11"/>
            <p:cNvPicPr/>
            <p:nvPr/>
          </p:nvPicPr>
          <p:blipFill>
            <a:blip r:embed="rId5" cstate="print"/>
            <a:stretch>
              <a:fillRect/>
            </a:stretch>
          </p:blipFill>
          <p:spPr>
            <a:xfrm>
              <a:off x="1894210" y="178307"/>
              <a:ext cx="219456" cy="59436"/>
            </a:xfrm>
            <a:prstGeom prst="rect">
              <a:avLst/>
            </a:prstGeom>
          </p:spPr>
        </p:pic>
        <p:sp>
          <p:nvSpPr>
            <p:cNvPr id="12" name="object 12"/>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3" name="object 13"/>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1866778" y="233172"/>
              <a:ext cx="283463" cy="146304"/>
            </a:xfrm>
            <a:prstGeom prst="rect">
              <a:avLst/>
            </a:prstGeom>
          </p:spPr>
        </p:pic>
        <p:sp>
          <p:nvSpPr>
            <p:cNvPr id="15" name="object 15"/>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6" name="object 16"/>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7" name="object 17"/>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8" name="object 18"/>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1761622" y="379476"/>
              <a:ext cx="502920" cy="73152"/>
            </a:xfrm>
            <a:prstGeom prst="rect">
              <a:avLst/>
            </a:prstGeom>
          </p:spPr>
        </p:pic>
        <p:sp>
          <p:nvSpPr>
            <p:cNvPr id="20" name="object 20"/>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1" name="object 21"/>
            <p:cNvPicPr/>
            <p:nvPr/>
          </p:nvPicPr>
          <p:blipFill>
            <a:blip r:embed="rId8" cstate="print"/>
            <a:stretch>
              <a:fillRect/>
            </a:stretch>
          </p:blipFill>
          <p:spPr>
            <a:xfrm>
              <a:off x="1711330" y="452628"/>
              <a:ext cx="589788" cy="329184"/>
            </a:xfrm>
            <a:prstGeom prst="rect">
              <a:avLst/>
            </a:prstGeom>
          </p:spPr>
        </p:pic>
        <p:pic>
          <p:nvPicPr>
            <p:cNvPr id="22" name="object 22"/>
            <p:cNvPicPr/>
            <p:nvPr/>
          </p:nvPicPr>
          <p:blipFill>
            <a:blip r:embed="rId9" cstate="print"/>
            <a:stretch>
              <a:fillRect/>
            </a:stretch>
          </p:blipFill>
          <p:spPr>
            <a:xfrm>
              <a:off x="1738762" y="777239"/>
              <a:ext cx="557784" cy="36576"/>
            </a:xfrm>
            <a:prstGeom prst="rect">
              <a:avLst/>
            </a:prstGeom>
          </p:spPr>
        </p:pic>
        <p:sp>
          <p:nvSpPr>
            <p:cNvPr id="23" name="object 23"/>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4" name="object 24"/>
            <p:cNvPicPr/>
            <p:nvPr/>
          </p:nvPicPr>
          <p:blipFill>
            <a:blip r:embed="rId10" cstate="print"/>
            <a:stretch>
              <a:fillRect/>
            </a:stretch>
          </p:blipFill>
          <p:spPr>
            <a:xfrm>
              <a:off x="2090806" y="809244"/>
              <a:ext cx="187451" cy="9144"/>
            </a:xfrm>
            <a:prstGeom prst="rect">
              <a:avLst/>
            </a:prstGeom>
          </p:spPr>
        </p:pic>
        <p:sp>
          <p:nvSpPr>
            <p:cNvPr id="25" name="object 25"/>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6" name="object 26"/>
            <p:cNvPicPr/>
            <p:nvPr/>
          </p:nvPicPr>
          <p:blipFill>
            <a:blip r:embed="rId11" cstate="print"/>
            <a:stretch>
              <a:fillRect/>
            </a:stretch>
          </p:blipFill>
          <p:spPr>
            <a:xfrm>
              <a:off x="1779910" y="809244"/>
              <a:ext cx="274319" cy="22860"/>
            </a:xfrm>
            <a:prstGeom prst="rect">
              <a:avLst/>
            </a:prstGeom>
          </p:spPr>
        </p:pic>
        <p:pic>
          <p:nvPicPr>
            <p:cNvPr id="27" name="object 27"/>
            <p:cNvPicPr/>
            <p:nvPr/>
          </p:nvPicPr>
          <p:blipFill>
            <a:blip r:embed="rId12" cstate="print"/>
            <a:stretch>
              <a:fillRect/>
            </a:stretch>
          </p:blipFill>
          <p:spPr>
            <a:xfrm>
              <a:off x="1971934" y="818388"/>
              <a:ext cx="292608" cy="13716"/>
            </a:xfrm>
            <a:prstGeom prst="rect">
              <a:avLst/>
            </a:prstGeom>
          </p:spPr>
        </p:pic>
        <p:pic>
          <p:nvPicPr>
            <p:cNvPr id="28" name="object 28"/>
            <p:cNvPicPr/>
            <p:nvPr/>
          </p:nvPicPr>
          <p:blipFill>
            <a:blip r:embed="rId13" cstate="print"/>
            <a:stretch>
              <a:fillRect/>
            </a:stretch>
          </p:blipFill>
          <p:spPr>
            <a:xfrm>
              <a:off x="1802770" y="832103"/>
              <a:ext cx="13716" cy="4572"/>
            </a:xfrm>
            <a:prstGeom prst="rect">
              <a:avLst/>
            </a:prstGeom>
          </p:spPr>
        </p:pic>
        <p:pic>
          <p:nvPicPr>
            <p:cNvPr id="29" name="object 29"/>
            <p:cNvPicPr/>
            <p:nvPr/>
          </p:nvPicPr>
          <p:blipFill>
            <a:blip r:embed="rId14" cstate="print"/>
            <a:stretch>
              <a:fillRect/>
            </a:stretch>
          </p:blipFill>
          <p:spPr>
            <a:xfrm>
              <a:off x="1912498" y="827531"/>
              <a:ext cx="73152" cy="9144"/>
            </a:xfrm>
            <a:prstGeom prst="rect">
              <a:avLst/>
            </a:prstGeom>
          </p:spPr>
        </p:pic>
        <p:pic>
          <p:nvPicPr>
            <p:cNvPr id="30" name="object 30"/>
            <p:cNvPicPr/>
            <p:nvPr/>
          </p:nvPicPr>
          <p:blipFill>
            <a:blip r:embed="rId15" cstate="print"/>
            <a:stretch>
              <a:fillRect/>
            </a:stretch>
          </p:blipFill>
          <p:spPr>
            <a:xfrm>
              <a:off x="2122810" y="827531"/>
              <a:ext cx="86868" cy="13716"/>
            </a:xfrm>
            <a:prstGeom prst="rect">
              <a:avLst/>
            </a:prstGeom>
          </p:spPr>
        </p:pic>
        <p:pic>
          <p:nvPicPr>
            <p:cNvPr id="31" name="object 31"/>
            <p:cNvPicPr/>
            <p:nvPr/>
          </p:nvPicPr>
          <p:blipFill>
            <a:blip r:embed="rId16" cstate="print"/>
            <a:stretch>
              <a:fillRect/>
            </a:stretch>
          </p:blipFill>
          <p:spPr>
            <a:xfrm>
              <a:off x="2045086" y="827531"/>
              <a:ext cx="64008" cy="9144"/>
            </a:xfrm>
            <a:prstGeom prst="rect">
              <a:avLst/>
            </a:prstGeom>
          </p:spPr>
        </p:pic>
        <p:pic>
          <p:nvPicPr>
            <p:cNvPr id="32" name="object 32"/>
            <p:cNvPicPr/>
            <p:nvPr/>
          </p:nvPicPr>
          <p:blipFill>
            <a:blip r:embed="rId17" cstate="print"/>
            <a:stretch>
              <a:fillRect/>
            </a:stretch>
          </p:blipFill>
          <p:spPr>
            <a:xfrm>
              <a:off x="1825630" y="832103"/>
              <a:ext cx="77723" cy="9144"/>
            </a:xfrm>
            <a:prstGeom prst="rect">
              <a:avLst/>
            </a:prstGeom>
          </p:spPr>
        </p:pic>
        <p:sp>
          <p:nvSpPr>
            <p:cNvPr id="33" name="object 33"/>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34" name="object 34"/>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30</a:t>
            </a:fld>
            <a:endParaRPr spc="-25" dirty="0"/>
          </a:p>
        </p:txBody>
      </p:sp>
      <p:pic>
        <p:nvPicPr>
          <p:cNvPr id="35" name="Рисунок 3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84300" y="6597650"/>
            <a:ext cx="3048000" cy="958850"/>
          </a:xfrm>
          <a:prstGeom prst="rect">
            <a:avLst/>
          </a:prstGeom>
        </p:spPr>
      </p:pic>
      <p:pic>
        <p:nvPicPr>
          <p:cNvPr id="205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70000" y="6597650"/>
            <a:ext cx="22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3764" rIns="0" bIns="0" rtlCol="0">
            <a:spAutoFit/>
          </a:bodyPr>
          <a:lstStyle/>
          <a:p>
            <a:pPr marL="1784985">
              <a:lnSpc>
                <a:spcPct val="100000"/>
              </a:lnSpc>
              <a:spcBef>
                <a:spcPts val="100"/>
              </a:spcBef>
            </a:pPr>
            <a:r>
              <a:rPr spc="-45" dirty="0"/>
              <a:t>Контакты</a:t>
            </a:r>
          </a:p>
        </p:txBody>
      </p:sp>
      <p:sp>
        <p:nvSpPr>
          <p:cNvPr id="3" name="object 3"/>
          <p:cNvSpPr txBox="1"/>
          <p:nvPr/>
        </p:nvSpPr>
        <p:spPr>
          <a:xfrm>
            <a:off x="2449968" y="183896"/>
            <a:ext cx="1144132"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4" name="object 4"/>
          <p:cNvGrpSpPr/>
          <p:nvPr/>
        </p:nvGrpSpPr>
        <p:grpSpPr>
          <a:xfrm>
            <a:off x="1711330" y="178307"/>
            <a:ext cx="589915" cy="668020"/>
            <a:chOff x="1711330" y="178307"/>
            <a:chExt cx="589915" cy="668020"/>
          </a:xfrm>
        </p:grpSpPr>
        <p:pic>
          <p:nvPicPr>
            <p:cNvPr id="5" name="object 5"/>
            <p:cNvPicPr/>
            <p:nvPr/>
          </p:nvPicPr>
          <p:blipFill>
            <a:blip r:embed="rId3" cstate="print"/>
            <a:stretch>
              <a:fillRect/>
            </a:stretch>
          </p:blipFill>
          <p:spPr>
            <a:xfrm>
              <a:off x="1894210" y="178307"/>
              <a:ext cx="219456" cy="59436"/>
            </a:xfrm>
            <a:prstGeom prst="rect">
              <a:avLst/>
            </a:prstGeom>
          </p:spPr>
        </p:pic>
        <p:sp>
          <p:nvSpPr>
            <p:cNvPr id="6" name="object 6"/>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7" name="object 7"/>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8" name="object 8"/>
            <p:cNvPicPr/>
            <p:nvPr/>
          </p:nvPicPr>
          <p:blipFill>
            <a:blip r:embed="rId4" cstate="print"/>
            <a:stretch>
              <a:fillRect/>
            </a:stretch>
          </p:blipFill>
          <p:spPr>
            <a:xfrm>
              <a:off x="1866778" y="233172"/>
              <a:ext cx="283463" cy="146304"/>
            </a:xfrm>
            <a:prstGeom prst="rect">
              <a:avLst/>
            </a:prstGeom>
          </p:spPr>
        </p:pic>
        <p:sp>
          <p:nvSpPr>
            <p:cNvPr id="9" name="object 9"/>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0" name="object 10"/>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1" name="object 11"/>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2" name="object 12"/>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3" name="object 13"/>
            <p:cNvPicPr/>
            <p:nvPr/>
          </p:nvPicPr>
          <p:blipFill>
            <a:blip r:embed="rId5" cstate="print"/>
            <a:stretch>
              <a:fillRect/>
            </a:stretch>
          </p:blipFill>
          <p:spPr>
            <a:xfrm>
              <a:off x="1761622" y="379476"/>
              <a:ext cx="502920" cy="73152"/>
            </a:xfrm>
            <a:prstGeom prst="rect">
              <a:avLst/>
            </a:prstGeom>
          </p:spPr>
        </p:pic>
        <p:sp>
          <p:nvSpPr>
            <p:cNvPr id="14" name="object 14"/>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15" name="object 15"/>
            <p:cNvPicPr/>
            <p:nvPr/>
          </p:nvPicPr>
          <p:blipFill>
            <a:blip r:embed="rId6" cstate="print"/>
            <a:stretch>
              <a:fillRect/>
            </a:stretch>
          </p:blipFill>
          <p:spPr>
            <a:xfrm>
              <a:off x="1711330" y="452628"/>
              <a:ext cx="589788" cy="329184"/>
            </a:xfrm>
            <a:prstGeom prst="rect">
              <a:avLst/>
            </a:prstGeom>
          </p:spPr>
        </p:pic>
        <p:pic>
          <p:nvPicPr>
            <p:cNvPr id="16" name="object 16"/>
            <p:cNvPicPr/>
            <p:nvPr/>
          </p:nvPicPr>
          <p:blipFill>
            <a:blip r:embed="rId7" cstate="print"/>
            <a:stretch>
              <a:fillRect/>
            </a:stretch>
          </p:blipFill>
          <p:spPr>
            <a:xfrm>
              <a:off x="1738762" y="777239"/>
              <a:ext cx="557784" cy="36576"/>
            </a:xfrm>
            <a:prstGeom prst="rect">
              <a:avLst/>
            </a:prstGeom>
          </p:spPr>
        </p:pic>
        <p:sp>
          <p:nvSpPr>
            <p:cNvPr id="17" name="object 17"/>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18" name="object 18"/>
            <p:cNvPicPr/>
            <p:nvPr/>
          </p:nvPicPr>
          <p:blipFill>
            <a:blip r:embed="rId8" cstate="print"/>
            <a:stretch>
              <a:fillRect/>
            </a:stretch>
          </p:blipFill>
          <p:spPr>
            <a:xfrm>
              <a:off x="2090806" y="809244"/>
              <a:ext cx="187451" cy="9144"/>
            </a:xfrm>
            <a:prstGeom prst="rect">
              <a:avLst/>
            </a:prstGeom>
          </p:spPr>
        </p:pic>
        <p:sp>
          <p:nvSpPr>
            <p:cNvPr id="19" name="object 19"/>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0" name="object 20"/>
            <p:cNvPicPr/>
            <p:nvPr/>
          </p:nvPicPr>
          <p:blipFill>
            <a:blip r:embed="rId9" cstate="print"/>
            <a:stretch>
              <a:fillRect/>
            </a:stretch>
          </p:blipFill>
          <p:spPr>
            <a:xfrm>
              <a:off x="1779910" y="809244"/>
              <a:ext cx="274319" cy="22860"/>
            </a:xfrm>
            <a:prstGeom prst="rect">
              <a:avLst/>
            </a:prstGeom>
          </p:spPr>
        </p:pic>
        <p:pic>
          <p:nvPicPr>
            <p:cNvPr id="21" name="object 21"/>
            <p:cNvPicPr/>
            <p:nvPr/>
          </p:nvPicPr>
          <p:blipFill>
            <a:blip r:embed="rId10" cstate="print"/>
            <a:stretch>
              <a:fillRect/>
            </a:stretch>
          </p:blipFill>
          <p:spPr>
            <a:xfrm>
              <a:off x="1971934" y="818388"/>
              <a:ext cx="292608" cy="13716"/>
            </a:xfrm>
            <a:prstGeom prst="rect">
              <a:avLst/>
            </a:prstGeom>
          </p:spPr>
        </p:pic>
        <p:pic>
          <p:nvPicPr>
            <p:cNvPr id="22" name="object 22"/>
            <p:cNvPicPr/>
            <p:nvPr/>
          </p:nvPicPr>
          <p:blipFill>
            <a:blip r:embed="rId11" cstate="print"/>
            <a:stretch>
              <a:fillRect/>
            </a:stretch>
          </p:blipFill>
          <p:spPr>
            <a:xfrm>
              <a:off x="1802770" y="832103"/>
              <a:ext cx="13716" cy="4572"/>
            </a:xfrm>
            <a:prstGeom prst="rect">
              <a:avLst/>
            </a:prstGeom>
          </p:spPr>
        </p:pic>
        <p:pic>
          <p:nvPicPr>
            <p:cNvPr id="23" name="object 23"/>
            <p:cNvPicPr/>
            <p:nvPr/>
          </p:nvPicPr>
          <p:blipFill>
            <a:blip r:embed="rId12" cstate="print"/>
            <a:stretch>
              <a:fillRect/>
            </a:stretch>
          </p:blipFill>
          <p:spPr>
            <a:xfrm>
              <a:off x="1912498" y="827531"/>
              <a:ext cx="73152" cy="9144"/>
            </a:xfrm>
            <a:prstGeom prst="rect">
              <a:avLst/>
            </a:prstGeom>
          </p:spPr>
        </p:pic>
        <p:pic>
          <p:nvPicPr>
            <p:cNvPr id="24" name="object 24"/>
            <p:cNvPicPr/>
            <p:nvPr/>
          </p:nvPicPr>
          <p:blipFill>
            <a:blip r:embed="rId13" cstate="print"/>
            <a:stretch>
              <a:fillRect/>
            </a:stretch>
          </p:blipFill>
          <p:spPr>
            <a:xfrm>
              <a:off x="2122810" y="827531"/>
              <a:ext cx="86868" cy="13716"/>
            </a:xfrm>
            <a:prstGeom prst="rect">
              <a:avLst/>
            </a:prstGeom>
          </p:spPr>
        </p:pic>
        <p:pic>
          <p:nvPicPr>
            <p:cNvPr id="25" name="object 25"/>
            <p:cNvPicPr/>
            <p:nvPr/>
          </p:nvPicPr>
          <p:blipFill>
            <a:blip r:embed="rId14" cstate="print"/>
            <a:stretch>
              <a:fillRect/>
            </a:stretch>
          </p:blipFill>
          <p:spPr>
            <a:xfrm>
              <a:off x="2045086" y="827531"/>
              <a:ext cx="64008" cy="9144"/>
            </a:xfrm>
            <a:prstGeom prst="rect">
              <a:avLst/>
            </a:prstGeom>
          </p:spPr>
        </p:pic>
        <p:pic>
          <p:nvPicPr>
            <p:cNvPr id="26" name="object 26"/>
            <p:cNvPicPr/>
            <p:nvPr/>
          </p:nvPicPr>
          <p:blipFill>
            <a:blip r:embed="rId15" cstate="print"/>
            <a:stretch>
              <a:fillRect/>
            </a:stretch>
          </p:blipFill>
          <p:spPr>
            <a:xfrm>
              <a:off x="1825630" y="832103"/>
              <a:ext cx="77723" cy="9144"/>
            </a:xfrm>
            <a:prstGeom prst="rect">
              <a:avLst/>
            </a:prstGeom>
          </p:spPr>
        </p:pic>
        <p:sp>
          <p:nvSpPr>
            <p:cNvPr id="27" name="object 27"/>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28" name="object 28"/>
          <p:cNvSpPr txBox="1"/>
          <p:nvPr/>
        </p:nvSpPr>
        <p:spPr>
          <a:xfrm>
            <a:off x="5597027" y="1788667"/>
            <a:ext cx="2654935" cy="4008790"/>
          </a:xfrm>
          <a:prstGeom prst="rect">
            <a:avLst/>
          </a:prstGeom>
        </p:spPr>
        <p:txBody>
          <a:bodyPr vert="horz" wrap="square" lIns="0" tIns="12700" rIns="0" bIns="0" rtlCol="0">
            <a:spAutoFit/>
          </a:bodyPr>
          <a:lstStyle/>
          <a:p>
            <a:pPr marL="123825" marR="224154" algn="ctr">
              <a:lnSpc>
                <a:spcPct val="100000"/>
              </a:lnSpc>
              <a:spcBef>
                <a:spcPts val="100"/>
              </a:spcBef>
            </a:pPr>
            <a:r>
              <a:rPr lang="ru-RU" sz="1400" b="1" spc="-10" dirty="0">
                <a:solidFill>
                  <a:srgbClr val="006FC0"/>
                </a:solidFill>
                <a:latin typeface="Arial"/>
                <a:cs typeface="Arial"/>
              </a:rPr>
              <a:t>МИНИСТЕРСТВО</a:t>
            </a:r>
            <a:r>
              <a:rPr sz="1400" spc="-10" dirty="0">
                <a:solidFill>
                  <a:srgbClr val="006FC0"/>
                </a:solidFill>
                <a:latin typeface="Times New Roman"/>
                <a:cs typeface="Times New Roman"/>
              </a:rPr>
              <a:t> </a:t>
            </a:r>
            <a:r>
              <a:rPr sz="1400" b="1" spc="-10" dirty="0">
                <a:solidFill>
                  <a:srgbClr val="006FC0"/>
                </a:solidFill>
                <a:latin typeface="Arial"/>
                <a:cs typeface="Arial"/>
              </a:rPr>
              <a:t>ИНВЕСТИЦИОННОГО</a:t>
            </a:r>
            <a:r>
              <a:rPr sz="1400" spc="-10" dirty="0">
                <a:solidFill>
                  <a:srgbClr val="006FC0"/>
                </a:solidFill>
                <a:latin typeface="Times New Roman"/>
                <a:cs typeface="Times New Roman"/>
              </a:rPr>
              <a:t> </a:t>
            </a:r>
            <a:r>
              <a:rPr sz="1400" b="1" spc="-20" dirty="0">
                <a:solidFill>
                  <a:srgbClr val="006FC0"/>
                </a:solidFill>
                <a:latin typeface="Arial"/>
                <a:cs typeface="Arial"/>
              </a:rPr>
              <a:t>РАЗВИТИЯ</a:t>
            </a:r>
            <a:r>
              <a:rPr sz="1400" spc="-5" dirty="0">
                <a:solidFill>
                  <a:srgbClr val="006FC0"/>
                </a:solidFill>
                <a:latin typeface="Times New Roman"/>
                <a:cs typeface="Times New Roman"/>
              </a:rPr>
              <a:t> </a:t>
            </a:r>
            <a:r>
              <a:rPr sz="1400" b="1" spc="-10" dirty="0">
                <a:solidFill>
                  <a:srgbClr val="006FC0"/>
                </a:solidFill>
                <a:latin typeface="Arial"/>
                <a:cs typeface="Arial"/>
              </a:rPr>
              <a:t>СМОЛЕНСКОЙ</a:t>
            </a:r>
            <a:r>
              <a:rPr sz="1400" spc="-10" dirty="0">
                <a:solidFill>
                  <a:srgbClr val="006FC0"/>
                </a:solidFill>
                <a:latin typeface="Times New Roman"/>
                <a:cs typeface="Times New Roman"/>
              </a:rPr>
              <a:t> </a:t>
            </a:r>
            <a:r>
              <a:rPr sz="1400" b="1" spc="-10" dirty="0">
                <a:solidFill>
                  <a:srgbClr val="006FC0"/>
                </a:solidFill>
                <a:latin typeface="Arial"/>
                <a:cs typeface="Arial"/>
              </a:rPr>
              <a:t>ОБЛАСТИ:</a:t>
            </a:r>
            <a:endParaRPr sz="1400" dirty="0">
              <a:latin typeface="Arial"/>
              <a:cs typeface="Arial"/>
            </a:endParaRPr>
          </a:p>
          <a:p>
            <a:pPr marL="1270" algn="ctr">
              <a:lnSpc>
                <a:spcPct val="100000"/>
              </a:lnSpc>
              <a:spcBef>
                <a:spcPts val="795"/>
              </a:spcBef>
            </a:pPr>
            <a:r>
              <a:rPr sz="1400" spc="-10" dirty="0">
                <a:latin typeface="Microsoft Sans Serif"/>
                <a:cs typeface="Microsoft Sans Serif"/>
              </a:rPr>
              <a:t>Телефон:</a:t>
            </a:r>
            <a:r>
              <a:rPr sz="1400" spc="-15" dirty="0">
                <a:latin typeface="Times New Roman"/>
                <a:cs typeface="Times New Roman"/>
              </a:rPr>
              <a:t> </a:t>
            </a:r>
            <a:r>
              <a:rPr sz="1400" dirty="0">
                <a:latin typeface="Microsoft Sans Serif"/>
                <a:cs typeface="Microsoft Sans Serif"/>
              </a:rPr>
              <a:t>(4812)</a:t>
            </a:r>
            <a:r>
              <a:rPr sz="1400" spc="-5" dirty="0">
                <a:latin typeface="Times New Roman"/>
                <a:cs typeface="Times New Roman"/>
              </a:rPr>
              <a:t> </a:t>
            </a:r>
            <a:r>
              <a:rPr sz="1400" spc="-10" dirty="0">
                <a:latin typeface="Microsoft Sans Serif"/>
                <a:cs typeface="Microsoft Sans Serif"/>
              </a:rPr>
              <a:t>20-55-</a:t>
            </a:r>
            <a:r>
              <a:rPr sz="1400" spc="-25" dirty="0">
                <a:latin typeface="Microsoft Sans Serif"/>
                <a:cs typeface="Microsoft Sans Serif"/>
              </a:rPr>
              <a:t>20</a:t>
            </a:r>
            <a:endParaRPr sz="1400" dirty="0">
              <a:latin typeface="Microsoft Sans Serif"/>
              <a:cs typeface="Microsoft Sans Serif"/>
            </a:endParaRPr>
          </a:p>
          <a:p>
            <a:pPr algn="ctr">
              <a:lnSpc>
                <a:spcPct val="100000"/>
              </a:lnSpc>
            </a:pPr>
            <a:r>
              <a:rPr sz="1400" spc="-35" dirty="0">
                <a:latin typeface="Microsoft Sans Serif"/>
                <a:cs typeface="Microsoft Sans Serif"/>
              </a:rPr>
              <a:t>Факс:</a:t>
            </a:r>
            <a:r>
              <a:rPr sz="1400" spc="-5" dirty="0">
                <a:latin typeface="Times New Roman"/>
                <a:cs typeface="Times New Roman"/>
              </a:rPr>
              <a:t> </a:t>
            </a:r>
            <a:r>
              <a:rPr sz="1400" dirty="0">
                <a:latin typeface="Microsoft Sans Serif"/>
                <a:cs typeface="Microsoft Sans Serif"/>
              </a:rPr>
              <a:t>(4812)</a:t>
            </a:r>
            <a:r>
              <a:rPr sz="1400" spc="10" dirty="0">
                <a:latin typeface="Times New Roman"/>
                <a:cs typeface="Times New Roman"/>
              </a:rPr>
              <a:t> </a:t>
            </a:r>
            <a:r>
              <a:rPr sz="1400" spc="-10" dirty="0">
                <a:latin typeface="Microsoft Sans Serif"/>
                <a:cs typeface="Microsoft Sans Serif"/>
              </a:rPr>
              <a:t>20-55-</a:t>
            </a:r>
            <a:r>
              <a:rPr sz="1400" spc="-35" dirty="0">
                <a:latin typeface="Microsoft Sans Serif"/>
                <a:cs typeface="Microsoft Sans Serif"/>
              </a:rPr>
              <a:t>39</a:t>
            </a:r>
            <a:endParaRPr sz="1400" dirty="0">
              <a:latin typeface="Microsoft Sans Serif"/>
              <a:cs typeface="Microsoft Sans Serif"/>
            </a:endParaRPr>
          </a:p>
          <a:p>
            <a:pPr algn="ctr"/>
            <a:r>
              <a:rPr sz="1400" spc="-10" dirty="0">
                <a:latin typeface="Microsoft Sans Serif"/>
                <a:cs typeface="Microsoft Sans Serif"/>
              </a:rPr>
              <a:t>E-</a:t>
            </a:r>
            <a:r>
              <a:rPr sz="1400" dirty="0">
                <a:latin typeface="Microsoft Sans Serif"/>
                <a:cs typeface="Microsoft Sans Serif"/>
              </a:rPr>
              <a:t>mail:</a:t>
            </a:r>
            <a:r>
              <a:rPr sz="1400" spc="-25" dirty="0">
                <a:latin typeface="Times New Roman"/>
                <a:cs typeface="Times New Roman"/>
              </a:rPr>
              <a:t> </a:t>
            </a:r>
            <a:r>
              <a:rPr sz="1400" u="heavy" spc="-10" dirty="0">
                <a:solidFill>
                  <a:srgbClr val="0562C1"/>
                </a:solidFill>
                <a:uFill>
                  <a:solidFill>
                    <a:srgbClr val="0462C0"/>
                  </a:solidFill>
                </a:uFill>
                <a:latin typeface="Microsoft Sans Serif"/>
                <a:cs typeface="Microsoft Sans Serif"/>
                <a:hlinkClick r:id="rId16"/>
              </a:rPr>
              <a:t>dep@smolinvest.com</a:t>
            </a:r>
            <a:r>
              <a:rPr sz="1400" spc="-10" dirty="0">
                <a:solidFill>
                  <a:srgbClr val="0562C1"/>
                </a:solidFill>
                <a:latin typeface="Times New Roman"/>
                <a:cs typeface="Times New Roman"/>
              </a:rPr>
              <a:t> </a:t>
            </a:r>
            <a:r>
              <a:rPr sz="1400" dirty="0">
                <a:latin typeface="Microsoft Sans Serif"/>
                <a:cs typeface="Microsoft Sans Serif"/>
              </a:rPr>
              <a:t>Сайт:</a:t>
            </a:r>
            <a:r>
              <a:rPr sz="1400" spc="15" dirty="0">
                <a:latin typeface="Times New Roman"/>
                <a:cs typeface="Times New Roman"/>
              </a:rPr>
              <a:t> </a:t>
            </a:r>
            <a:r>
              <a:rPr lang="en-US" sz="14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400" dirty="0" smtClean="0">
                <a:latin typeface="Open Sans" panose="020B0606030504020204" pitchFamily="34" charset="0"/>
                <a:ea typeface="Open Sans" panose="020B0606030504020204" pitchFamily="34" charset="0"/>
                <a:cs typeface="Open Sans" panose="020B0606030504020204" pitchFamily="34" charset="0"/>
              </a:rPr>
              <a:t>-</a:t>
            </a:r>
            <a:r>
              <a:rPr lang="en-US" sz="14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sz="1400" dirty="0">
              <a:latin typeface="Microsoft Sans Serif"/>
              <a:cs typeface="Microsoft Sans Serif"/>
            </a:endParaRPr>
          </a:p>
          <a:p>
            <a:pPr>
              <a:lnSpc>
                <a:spcPct val="100000"/>
              </a:lnSpc>
              <a:spcBef>
                <a:spcPts val="175"/>
              </a:spcBef>
            </a:pPr>
            <a:endParaRPr sz="1400" dirty="0">
              <a:latin typeface="Microsoft Sans Serif"/>
              <a:cs typeface="Microsoft Sans Serif"/>
            </a:endParaRPr>
          </a:p>
          <a:p>
            <a:pPr marL="327660" marR="428625" indent="1270" algn="ctr">
              <a:lnSpc>
                <a:spcPct val="100000"/>
              </a:lnSpc>
              <a:spcBef>
                <a:spcPts val="5"/>
              </a:spcBef>
            </a:pPr>
            <a:r>
              <a:rPr sz="1400" b="1" dirty="0">
                <a:solidFill>
                  <a:srgbClr val="006FC0"/>
                </a:solidFill>
                <a:latin typeface="Arial"/>
                <a:cs typeface="Arial"/>
              </a:rPr>
              <a:t>ООО</a:t>
            </a:r>
            <a:r>
              <a:rPr sz="1400" spc="-5" dirty="0">
                <a:solidFill>
                  <a:srgbClr val="006FC0"/>
                </a:solidFill>
                <a:latin typeface="Times New Roman"/>
                <a:cs typeface="Times New Roman"/>
              </a:rPr>
              <a:t> </a:t>
            </a:r>
            <a:r>
              <a:rPr sz="1400" b="1" spc="-10" dirty="0">
                <a:solidFill>
                  <a:srgbClr val="006FC0"/>
                </a:solidFill>
                <a:latin typeface="Arial"/>
                <a:cs typeface="Arial"/>
              </a:rPr>
              <a:t>«КОРПОРАЦИЯ</a:t>
            </a:r>
            <a:r>
              <a:rPr sz="1400" spc="-10" dirty="0">
                <a:solidFill>
                  <a:srgbClr val="006FC0"/>
                </a:solidFill>
                <a:latin typeface="Times New Roman"/>
                <a:cs typeface="Times New Roman"/>
              </a:rPr>
              <a:t> </a:t>
            </a:r>
            <a:r>
              <a:rPr sz="1400" b="1" spc="-10" dirty="0">
                <a:solidFill>
                  <a:srgbClr val="006FC0"/>
                </a:solidFill>
                <a:latin typeface="Arial"/>
                <a:cs typeface="Arial"/>
              </a:rPr>
              <a:t>ИНВЕСТИЦИОННОГО</a:t>
            </a:r>
            <a:r>
              <a:rPr sz="1400" spc="-10" dirty="0">
                <a:solidFill>
                  <a:srgbClr val="006FC0"/>
                </a:solidFill>
                <a:latin typeface="Times New Roman"/>
                <a:cs typeface="Times New Roman"/>
              </a:rPr>
              <a:t> </a:t>
            </a:r>
            <a:r>
              <a:rPr sz="1400" b="1" spc="-10" dirty="0">
                <a:solidFill>
                  <a:srgbClr val="006FC0"/>
                </a:solidFill>
                <a:latin typeface="Arial"/>
                <a:cs typeface="Arial"/>
              </a:rPr>
              <a:t>РАЗВИТИЯ»:</a:t>
            </a:r>
            <a:endParaRPr sz="1400" dirty="0">
              <a:latin typeface="Arial"/>
              <a:cs typeface="Arial"/>
            </a:endParaRPr>
          </a:p>
          <a:p>
            <a:pPr marL="1270" algn="ctr">
              <a:lnSpc>
                <a:spcPct val="100000"/>
              </a:lnSpc>
              <a:spcBef>
                <a:spcPts val="1580"/>
              </a:spcBef>
            </a:pPr>
            <a:r>
              <a:rPr sz="1400" spc="-10" dirty="0">
                <a:latin typeface="Microsoft Sans Serif"/>
                <a:cs typeface="Microsoft Sans Serif"/>
              </a:rPr>
              <a:t>Телефон:</a:t>
            </a:r>
            <a:r>
              <a:rPr sz="1400" spc="-15" dirty="0">
                <a:latin typeface="Times New Roman"/>
                <a:cs typeface="Times New Roman"/>
              </a:rPr>
              <a:t> </a:t>
            </a:r>
            <a:r>
              <a:rPr sz="1400" dirty="0">
                <a:latin typeface="Microsoft Sans Serif"/>
                <a:cs typeface="Microsoft Sans Serif"/>
              </a:rPr>
              <a:t>(4812)</a:t>
            </a:r>
            <a:r>
              <a:rPr sz="1400" spc="-5" dirty="0">
                <a:latin typeface="Times New Roman"/>
                <a:cs typeface="Times New Roman"/>
              </a:rPr>
              <a:t> </a:t>
            </a:r>
            <a:r>
              <a:rPr sz="1400" spc="-10" dirty="0">
                <a:latin typeface="Microsoft Sans Serif"/>
                <a:cs typeface="Microsoft Sans Serif"/>
              </a:rPr>
              <a:t>77-00-</a:t>
            </a:r>
            <a:r>
              <a:rPr sz="1400" spc="-25" dirty="0">
                <a:latin typeface="Microsoft Sans Serif"/>
                <a:cs typeface="Microsoft Sans Serif"/>
              </a:rPr>
              <a:t>22</a:t>
            </a:r>
            <a:endParaRPr sz="1400" dirty="0">
              <a:latin typeface="Microsoft Sans Serif"/>
              <a:cs typeface="Microsoft Sans Serif"/>
            </a:endParaRPr>
          </a:p>
          <a:p>
            <a:pPr marL="12700" marR="5080" algn="ctr">
              <a:lnSpc>
                <a:spcPct val="100000"/>
              </a:lnSpc>
            </a:pPr>
            <a:r>
              <a:rPr sz="1400" spc="-10" dirty="0">
                <a:latin typeface="Microsoft Sans Serif"/>
                <a:cs typeface="Microsoft Sans Serif"/>
              </a:rPr>
              <a:t>E-</a:t>
            </a:r>
            <a:r>
              <a:rPr sz="1400" dirty="0">
                <a:latin typeface="Microsoft Sans Serif"/>
                <a:cs typeface="Microsoft Sans Serif"/>
              </a:rPr>
              <a:t>mail:</a:t>
            </a:r>
            <a:r>
              <a:rPr sz="1400" spc="-25" dirty="0">
                <a:latin typeface="Times New Roman"/>
                <a:cs typeface="Times New Roman"/>
              </a:rPr>
              <a:t> </a:t>
            </a:r>
            <a:r>
              <a:rPr sz="1400" u="heavy" spc="-10" dirty="0">
                <a:solidFill>
                  <a:srgbClr val="0562C1"/>
                </a:solidFill>
                <a:uFill>
                  <a:solidFill>
                    <a:srgbClr val="0462C0"/>
                  </a:solidFill>
                </a:uFill>
                <a:latin typeface="Microsoft Sans Serif"/>
                <a:cs typeface="Microsoft Sans Serif"/>
                <a:hlinkClick r:id="rId17"/>
              </a:rPr>
              <a:t>smolregion67@yandex.ru</a:t>
            </a:r>
            <a:r>
              <a:rPr sz="1400" spc="-10" dirty="0">
                <a:solidFill>
                  <a:srgbClr val="0562C1"/>
                </a:solidFill>
                <a:latin typeface="Times New Roman"/>
                <a:cs typeface="Times New Roman"/>
              </a:rPr>
              <a:t> </a:t>
            </a:r>
            <a:r>
              <a:rPr sz="1400" dirty="0">
                <a:latin typeface="Microsoft Sans Serif"/>
                <a:cs typeface="Microsoft Sans Serif"/>
              </a:rPr>
              <a:t>Сайт:</a:t>
            </a:r>
            <a:r>
              <a:rPr sz="1400" spc="15" dirty="0">
                <a:latin typeface="Times New Roman"/>
                <a:cs typeface="Times New Roman"/>
              </a:rPr>
              <a:t> </a:t>
            </a:r>
            <a:r>
              <a:rPr sz="1400" spc="-10" dirty="0">
                <a:latin typeface="Microsoft Sans Serif"/>
                <a:cs typeface="Microsoft Sans Serif"/>
              </a:rPr>
              <a:t>corp.smolinvest.com</a:t>
            </a:r>
            <a:endParaRPr sz="1400" dirty="0">
              <a:latin typeface="Microsoft Sans Serif"/>
              <a:cs typeface="Microsoft Sans Serif"/>
            </a:endParaRP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48260">
              <a:lnSpc>
                <a:spcPts val="2090"/>
              </a:lnSpc>
            </a:pPr>
            <a:fld id="{81D60167-4931-47E6-BA6A-407CBD079E47}" type="slidenum">
              <a:rPr spc="-25" dirty="0"/>
              <a:pPr marL="48260">
                <a:lnSpc>
                  <a:spcPts val="2090"/>
                </a:lnSpc>
              </a:pPr>
              <a:t>31</a:t>
            </a:fld>
            <a:endParaRPr spc="-25" dirty="0"/>
          </a:p>
        </p:txBody>
      </p:sp>
      <p:sp>
        <p:nvSpPr>
          <p:cNvPr id="29" name="object 29"/>
          <p:cNvSpPr txBox="1"/>
          <p:nvPr/>
        </p:nvSpPr>
        <p:spPr>
          <a:xfrm>
            <a:off x="2171076" y="1561591"/>
            <a:ext cx="3029585" cy="5363007"/>
          </a:xfrm>
          <a:prstGeom prst="rect">
            <a:avLst/>
          </a:prstGeom>
        </p:spPr>
        <p:txBody>
          <a:bodyPr vert="horz" wrap="square" lIns="0" tIns="12700" rIns="0" bIns="0" rtlCol="0">
            <a:spAutoFit/>
          </a:bodyPr>
          <a:lstStyle/>
          <a:p>
            <a:pPr marL="93345" marR="36830" algn="ctr">
              <a:lnSpc>
                <a:spcPct val="100000"/>
              </a:lnSpc>
              <a:spcBef>
                <a:spcPts val="100"/>
              </a:spcBef>
            </a:pPr>
            <a:r>
              <a:rPr lang="ru-RU" sz="1400" b="1" dirty="0">
                <a:solidFill>
                  <a:srgbClr val="006FC0"/>
                </a:solidFill>
                <a:latin typeface="Arial"/>
                <a:cs typeface="Arial"/>
              </a:rPr>
              <a:t>Г</a:t>
            </a:r>
            <a:r>
              <a:rPr sz="1400" b="1" dirty="0">
                <a:solidFill>
                  <a:srgbClr val="006FC0"/>
                </a:solidFill>
                <a:latin typeface="Arial"/>
                <a:cs typeface="Arial"/>
              </a:rPr>
              <a:t>ЛАВ</a:t>
            </a:r>
            <a:r>
              <a:rPr lang="ru-RU" sz="1400" b="1" dirty="0">
                <a:solidFill>
                  <a:srgbClr val="006FC0"/>
                </a:solidFill>
                <a:latin typeface="Arial"/>
                <a:cs typeface="Arial"/>
              </a:rPr>
              <a:t>А</a:t>
            </a:r>
            <a:r>
              <a:rPr sz="1400" dirty="0">
                <a:solidFill>
                  <a:srgbClr val="006FC0"/>
                </a:solidFill>
                <a:latin typeface="Times New Roman"/>
                <a:cs typeface="Times New Roman"/>
              </a:rPr>
              <a:t> </a:t>
            </a:r>
            <a:r>
              <a:rPr sz="1400" b="1" spc="-10" dirty="0">
                <a:solidFill>
                  <a:srgbClr val="006FC0"/>
                </a:solidFill>
                <a:latin typeface="Arial"/>
                <a:cs typeface="Arial"/>
              </a:rPr>
              <a:t>МУНИЦИПАЛЬНОГО</a:t>
            </a:r>
            <a:r>
              <a:rPr sz="1400" spc="-10" dirty="0">
                <a:solidFill>
                  <a:srgbClr val="006FC0"/>
                </a:solidFill>
                <a:latin typeface="Times New Roman"/>
                <a:cs typeface="Times New Roman"/>
              </a:rPr>
              <a:t> </a:t>
            </a:r>
            <a:r>
              <a:rPr sz="1400" b="1" spc="-10" dirty="0">
                <a:solidFill>
                  <a:srgbClr val="006FC0"/>
                </a:solidFill>
                <a:latin typeface="Arial"/>
                <a:cs typeface="Arial"/>
              </a:rPr>
              <a:t>ОБРАЗОВАНИЯ</a:t>
            </a:r>
            <a:endParaRPr sz="1400" dirty="0">
              <a:latin typeface="Arial"/>
              <a:cs typeface="Arial"/>
            </a:endParaRPr>
          </a:p>
          <a:p>
            <a:pPr marL="394970" marR="338455" algn="ctr">
              <a:lnSpc>
                <a:spcPct val="100000"/>
              </a:lnSpc>
              <a:spcBef>
                <a:spcPts val="5"/>
              </a:spcBef>
            </a:pPr>
            <a:r>
              <a:rPr sz="1400" b="1" spc="-10" dirty="0">
                <a:solidFill>
                  <a:srgbClr val="006FC0"/>
                </a:solidFill>
                <a:latin typeface="Arial"/>
                <a:cs typeface="Arial"/>
              </a:rPr>
              <a:t>«САФОНОВСКИЙ</a:t>
            </a:r>
            <a:r>
              <a:rPr sz="1400" spc="-75" dirty="0">
                <a:solidFill>
                  <a:srgbClr val="006FC0"/>
                </a:solidFill>
                <a:latin typeface="Times New Roman"/>
                <a:cs typeface="Times New Roman"/>
              </a:rPr>
              <a:t> </a:t>
            </a:r>
            <a:r>
              <a:rPr lang="ru-RU" sz="1400" b="1" spc="-25" dirty="0" smtClean="0">
                <a:solidFill>
                  <a:srgbClr val="006FC0"/>
                </a:solidFill>
                <a:latin typeface="Arial"/>
                <a:cs typeface="Arial"/>
              </a:rPr>
              <a:t>МУНИЦИПАЛЬНЫЙ ОКРУГ</a:t>
            </a:r>
            <a:r>
              <a:rPr sz="1400" b="1" spc="-25" dirty="0" smtClean="0">
                <a:solidFill>
                  <a:srgbClr val="006FC0"/>
                </a:solidFill>
                <a:latin typeface="Arial"/>
                <a:cs typeface="Arial"/>
              </a:rPr>
              <a:t>»</a:t>
            </a:r>
            <a:r>
              <a:rPr sz="1400" spc="-25" dirty="0" smtClean="0">
                <a:solidFill>
                  <a:srgbClr val="006FC0"/>
                </a:solidFill>
                <a:latin typeface="Times New Roman"/>
                <a:cs typeface="Times New Roman"/>
              </a:rPr>
              <a:t> </a:t>
            </a:r>
            <a:r>
              <a:rPr sz="1400" b="1" spc="-10" dirty="0">
                <a:solidFill>
                  <a:srgbClr val="006FC0"/>
                </a:solidFill>
                <a:latin typeface="Arial"/>
                <a:cs typeface="Arial"/>
              </a:rPr>
              <a:t>СМОЛЕНСКОЙ</a:t>
            </a:r>
            <a:r>
              <a:rPr sz="1400" spc="-5" dirty="0">
                <a:solidFill>
                  <a:srgbClr val="006FC0"/>
                </a:solidFill>
                <a:latin typeface="Times New Roman"/>
                <a:cs typeface="Times New Roman"/>
              </a:rPr>
              <a:t> </a:t>
            </a:r>
            <a:r>
              <a:rPr sz="1400" b="1" spc="-10" dirty="0">
                <a:solidFill>
                  <a:srgbClr val="006FC0"/>
                </a:solidFill>
                <a:latin typeface="Arial"/>
                <a:cs typeface="Arial"/>
              </a:rPr>
              <a:t>ОБЛАСТИ:</a:t>
            </a:r>
            <a:endParaRPr sz="1400" dirty="0">
              <a:latin typeface="Arial"/>
              <a:cs typeface="Arial"/>
            </a:endParaRPr>
          </a:p>
          <a:p>
            <a:pPr marL="512445" marR="503555" indent="737235">
              <a:lnSpc>
                <a:spcPct val="100000"/>
              </a:lnSpc>
              <a:spcBef>
                <a:spcPts val="860"/>
              </a:spcBef>
            </a:pPr>
            <a:r>
              <a:rPr sz="1400" spc="-20" dirty="0">
                <a:latin typeface="Microsoft Sans Serif"/>
                <a:cs typeface="Microsoft Sans Serif"/>
              </a:rPr>
              <a:t>Царев</a:t>
            </a:r>
            <a:r>
              <a:rPr sz="1400" spc="-20" dirty="0">
                <a:latin typeface="Times New Roman"/>
                <a:cs typeface="Times New Roman"/>
              </a:rPr>
              <a:t> </a:t>
            </a:r>
            <a:r>
              <a:rPr sz="1400" spc="-10" dirty="0">
                <a:latin typeface="Microsoft Sans Serif"/>
                <a:cs typeface="Microsoft Sans Serif"/>
              </a:rPr>
              <a:t>Александр</a:t>
            </a:r>
            <a:r>
              <a:rPr sz="1400" spc="-10" dirty="0">
                <a:latin typeface="Times New Roman"/>
                <a:cs typeface="Times New Roman"/>
              </a:rPr>
              <a:t> </a:t>
            </a:r>
            <a:r>
              <a:rPr sz="1400" spc="-10" dirty="0">
                <a:latin typeface="Microsoft Sans Serif"/>
                <a:cs typeface="Microsoft Sans Serif"/>
              </a:rPr>
              <a:t>Анатольевич</a:t>
            </a:r>
            <a:endParaRPr sz="1400" dirty="0">
              <a:latin typeface="Microsoft Sans Serif"/>
              <a:cs typeface="Microsoft Sans Serif"/>
            </a:endParaRPr>
          </a:p>
          <a:p>
            <a:pPr algn="ctr">
              <a:lnSpc>
                <a:spcPct val="100000"/>
              </a:lnSpc>
            </a:pPr>
            <a:r>
              <a:rPr sz="1400" spc="-10" dirty="0">
                <a:latin typeface="Microsoft Sans Serif"/>
                <a:cs typeface="Microsoft Sans Serif"/>
              </a:rPr>
              <a:t>Телефон:</a:t>
            </a:r>
            <a:r>
              <a:rPr sz="1400" spc="-15" dirty="0">
                <a:latin typeface="Times New Roman"/>
                <a:cs typeface="Times New Roman"/>
              </a:rPr>
              <a:t> </a:t>
            </a:r>
            <a:r>
              <a:rPr sz="1400" dirty="0">
                <a:latin typeface="Microsoft Sans Serif"/>
                <a:cs typeface="Microsoft Sans Serif"/>
              </a:rPr>
              <a:t>8</a:t>
            </a:r>
            <a:r>
              <a:rPr sz="1400" spc="20" dirty="0">
                <a:latin typeface="Times New Roman"/>
                <a:cs typeface="Times New Roman"/>
              </a:rPr>
              <a:t> </a:t>
            </a:r>
            <a:r>
              <a:rPr sz="1400" dirty="0">
                <a:latin typeface="Microsoft Sans Serif"/>
                <a:cs typeface="Microsoft Sans Serif"/>
              </a:rPr>
              <a:t>(48142)</a:t>
            </a:r>
            <a:r>
              <a:rPr sz="1400" spc="-20" dirty="0">
                <a:latin typeface="Times New Roman"/>
                <a:cs typeface="Times New Roman"/>
              </a:rPr>
              <a:t> </a:t>
            </a:r>
            <a:r>
              <a:rPr sz="1400" spc="-10" dirty="0">
                <a:latin typeface="Microsoft Sans Serif"/>
                <a:cs typeface="Microsoft Sans Serif"/>
              </a:rPr>
              <a:t>4-</a:t>
            </a:r>
            <a:r>
              <a:rPr sz="1400" spc="-45" dirty="0">
                <a:latin typeface="Microsoft Sans Serif"/>
                <a:cs typeface="Microsoft Sans Serif"/>
              </a:rPr>
              <a:t>11-</a:t>
            </a:r>
            <a:r>
              <a:rPr sz="1400" spc="-25" dirty="0">
                <a:latin typeface="Microsoft Sans Serif"/>
                <a:cs typeface="Microsoft Sans Serif"/>
              </a:rPr>
              <a:t>44</a:t>
            </a:r>
            <a:endParaRPr sz="1400" dirty="0">
              <a:latin typeface="Microsoft Sans Serif"/>
              <a:cs typeface="Microsoft Sans Serif"/>
            </a:endParaRPr>
          </a:p>
          <a:p>
            <a:pPr marL="12700" marR="5080" algn="ctr">
              <a:lnSpc>
                <a:spcPct val="100000"/>
              </a:lnSpc>
            </a:pPr>
            <a:r>
              <a:rPr sz="1400" spc="-10" dirty="0">
                <a:latin typeface="Microsoft Sans Serif"/>
                <a:cs typeface="Microsoft Sans Serif"/>
              </a:rPr>
              <a:t>E-</a:t>
            </a:r>
            <a:r>
              <a:rPr sz="1400" dirty="0">
                <a:latin typeface="Microsoft Sans Serif"/>
                <a:cs typeface="Microsoft Sans Serif"/>
              </a:rPr>
              <a:t>mail:</a:t>
            </a:r>
            <a:r>
              <a:rPr sz="1400" spc="55" dirty="0">
                <a:latin typeface="Times New Roman"/>
                <a:cs typeface="Times New Roman"/>
              </a:rPr>
              <a:t> </a:t>
            </a:r>
            <a:r>
              <a:rPr sz="1400" spc="-10" dirty="0">
                <a:solidFill>
                  <a:srgbClr val="0562C1"/>
                </a:solidFill>
                <a:latin typeface="Microsoft Sans Serif"/>
                <a:cs typeface="Microsoft Sans Serif"/>
                <a:hlinkClick r:id="rId18"/>
              </a:rPr>
              <a:t>safonovo@admin-smolensk.ru</a:t>
            </a:r>
            <a:r>
              <a:rPr sz="1400" spc="-10" dirty="0">
                <a:solidFill>
                  <a:srgbClr val="0562C1"/>
                </a:solidFill>
                <a:latin typeface="Times New Roman"/>
                <a:cs typeface="Times New Roman"/>
              </a:rPr>
              <a:t> </a:t>
            </a:r>
            <a:r>
              <a:rPr sz="1400" dirty="0" err="1">
                <a:latin typeface="Microsoft Sans Serif"/>
                <a:cs typeface="Microsoft Sans Serif"/>
              </a:rPr>
              <a:t>Сайт</a:t>
            </a:r>
            <a:r>
              <a:rPr sz="1400" dirty="0">
                <a:latin typeface="Microsoft Sans Serif"/>
                <a:cs typeface="Microsoft Sans Serif"/>
              </a:rPr>
              <a:t>:</a:t>
            </a:r>
            <a:r>
              <a:rPr sz="1400" spc="40" dirty="0">
                <a:latin typeface="Times New Roman"/>
                <a:cs typeface="Times New Roman"/>
              </a:rPr>
              <a:t> </a:t>
            </a:r>
            <a:r>
              <a:rPr sz="1400" spc="-10" dirty="0">
                <a:latin typeface="Microsoft Sans Serif"/>
                <a:cs typeface="Microsoft Sans Serif"/>
              </a:rPr>
              <a:t>admin-safonovo.ru</a:t>
            </a:r>
            <a:endParaRPr sz="1400" dirty="0">
              <a:latin typeface="Microsoft Sans Serif"/>
              <a:cs typeface="Microsoft Sans Serif"/>
            </a:endParaRPr>
          </a:p>
          <a:p>
            <a:pPr>
              <a:lnSpc>
                <a:spcPct val="100000"/>
              </a:lnSpc>
              <a:spcBef>
                <a:spcPts val="430"/>
              </a:spcBef>
            </a:pPr>
            <a:endParaRPr sz="1400" dirty="0">
              <a:latin typeface="Microsoft Sans Serif"/>
              <a:cs typeface="Microsoft Sans Serif"/>
            </a:endParaRPr>
          </a:p>
          <a:p>
            <a:pPr marL="93345" marR="36830" algn="ctr">
              <a:lnSpc>
                <a:spcPct val="100000"/>
              </a:lnSpc>
              <a:spcBef>
                <a:spcPts val="100"/>
              </a:spcBef>
            </a:pPr>
            <a:r>
              <a:rPr lang="ru-RU" sz="1400" b="1" spc="-10" dirty="0" smtClean="0">
                <a:solidFill>
                  <a:srgbClr val="006FC0"/>
                </a:solidFill>
                <a:latin typeface="Arial"/>
                <a:cs typeface="Arial"/>
              </a:rPr>
              <a:t>НАЧАЛЬНИК УПРАВЛЕНИЯ ЭКОНОМИКИ МУНИЦИПАЛЬНОГО</a:t>
            </a:r>
            <a:r>
              <a:rPr lang="ru-RU" sz="1400" spc="-10" dirty="0" smtClean="0">
                <a:solidFill>
                  <a:srgbClr val="006FC0"/>
                </a:solidFill>
                <a:latin typeface="Times New Roman"/>
                <a:cs typeface="Times New Roman"/>
              </a:rPr>
              <a:t> </a:t>
            </a:r>
            <a:r>
              <a:rPr lang="ru-RU" sz="1400" b="1" spc="-10" dirty="0" smtClean="0">
                <a:solidFill>
                  <a:srgbClr val="006FC0"/>
                </a:solidFill>
                <a:latin typeface="Arial"/>
                <a:cs typeface="Arial"/>
              </a:rPr>
              <a:t>ОБРАЗОВАНИЯ</a:t>
            </a:r>
            <a:endParaRPr lang="ru-RU" sz="1400" dirty="0" smtClean="0">
              <a:latin typeface="Arial"/>
              <a:cs typeface="Arial"/>
            </a:endParaRPr>
          </a:p>
          <a:p>
            <a:pPr marL="394970" marR="338455" algn="ctr">
              <a:lnSpc>
                <a:spcPct val="100000"/>
              </a:lnSpc>
              <a:spcBef>
                <a:spcPts val="5"/>
              </a:spcBef>
            </a:pPr>
            <a:r>
              <a:rPr lang="ru-RU" sz="1400" b="1" spc="-10" dirty="0" smtClean="0">
                <a:solidFill>
                  <a:srgbClr val="006FC0"/>
                </a:solidFill>
                <a:latin typeface="Arial"/>
                <a:cs typeface="Arial"/>
              </a:rPr>
              <a:t>«САФОНОВСКИЙ</a:t>
            </a:r>
            <a:r>
              <a:rPr lang="ru-RU" sz="1400" spc="-75" dirty="0" smtClean="0">
                <a:solidFill>
                  <a:srgbClr val="006FC0"/>
                </a:solidFill>
                <a:latin typeface="Times New Roman"/>
                <a:cs typeface="Times New Roman"/>
              </a:rPr>
              <a:t> </a:t>
            </a:r>
            <a:r>
              <a:rPr lang="ru-RU" sz="1400" b="1" spc="-25" dirty="0" smtClean="0">
                <a:solidFill>
                  <a:srgbClr val="006FC0"/>
                </a:solidFill>
                <a:latin typeface="Arial"/>
                <a:cs typeface="Arial"/>
              </a:rPr>
              <a:t>МУНИЦИПАЛЬНЫЙ ОКРУГ»</a:t>
            </a:r>
            <a:r>
              <a:rPr lang="ru-RU" sz="1400" spc="-25" dirty="0" smtClean="0">
                <a:solidFill>
                  <a:srgbClr val="006FC0"/>
                </a:solidFill>
                <a:latin typeface="Times New Roman"/>
                <a:cs typeface="Times New Roman"/>
              </a:rPr>
              <a:t> </a:t>
            </a:r>
            <a:r>
              <a:rPr lang="ru-RU" sz="1400" b="1" spc="-10" dirty="0" smtClean="0">
                <a:solidFill>
                  <a:srgbClr val="006FC0"/>
                </a:solidFill>
                <a:latin typeface="Arial"/>
                <a:cs typeface="Arial"/>
              </a:rPr>
              <a:t>СМОЛЕНСКОЙ</a:t>
            </a:r>
            <a:r>
              <a:rPr lang="ru-RU" sz="1400" spc="-5" dirty="0" smtClean="0">
                <a:solidFill>
                  <a:srgbClr val="006FC0"/>
                </a:solidFill>
                <a:latin typeface="Times New Roman"/>
                <a:cs typeface="Times New Roman"/>
              </a:rPr>
              <a:t> </a:t>
            </a:r>
            <a:r>
              <a:rPr lang="ru-RU" sz="1400" b="1" spc="-10" dirty="0" smtClean="0">
                <a:solidFill>
                  <a:srgbClr val="006FC0"/>
                </a:solidFill>
                <a:latin typeface="Arial"/>
                <a:cs typeface="Arial"/>
              </a:rPr>
              <a:t>ОБЛАСТИ:</a:t>
            </a:r>
            <a:endParaRPr lang="ru-RU" sz="1400" dirty="0" smtClean="0">
              <a:latin typeface="Arial"/>
              <a:cs typeface="Arial"/>
            </a:endParaRPr>
          </a:p>
          <a:p>
            <a:pPr marL="494030" marR="483870" algn="ctr">
              <a:lnSpc>
                <a:spcPct val="100000"/>
              </a:lnSpc>
              <a:spcBef>
                <a:spcPts val="5"/>
              </a:spcBef>
            </a:pPr>
            <a:endParaRPr lang="ru-RU" sz="1400" dirty="0">
              <a:latin typeface="Arial"/>
              <a:cs typeface="Arial"/>
            </a:endParaRPr>
          </a:p>
          <a:p>
            <a:pPr marL="269875" marR="255270" indent="-3810" algn="ctr">
              <a:lnSpc>
                <a:spcPct val="100000"/>
              </a:lnSpc>
            </a:pPr>
            <a:r>
              <a:rPr lang="ru-RU" sz="1400" spc="-10" dirty="0" err="1" smtClean="0">
                <a:latin typeface="Microsoft Sans Serif"/>
                <a:cs typeface="Microsoft Sans Serif"/>
              </a:rPr>
              <a:t>Азаренкова</a:t>
            </a:r>
            <a:r>
              <a:rPr lang="ru-RU" sz="1400" spc="-10" dirty="0" smtClean="0">
                <a:latin typeface="Microsoft Sans Serif"/>
                <a:cs typeface="Microsoft Sans Serif"/>
              </a:rPr>
              <a:t> Юлия Александровна</a:t>
            </a:r>
            <a:endParaRPr sz="1400" dirty="0">
              <a:latin typeface="Microsoft Sans Serif"/>
              <a:cs typeface="Microsoft Sans Serif"/>
            </a:endParaRPr>
          </a:p>
          <a:p>
            <a:pPr marL="388620">
              <a:lnSpc>
                <a:spcPct val="100000"/>
              </a:lnSpc>
            </a:pPr>
            <a:r>
              <a:rPr sz="1400" spc="-10" dirty="0" err="1">
                <a:latin typeface="Microsoft Sans Serif"/>
                <a:cs typeface="Microsoft Sans Serif"/>
              </a:rPr>
              <a:t>Телефон</a:t>
            </a:r>
            <a:r>
              <a:rPr sz="1400" spc="-10" dirty="0">
                <a:latin typeface="Microsoft Sans Serif"/>
                <a:cs typeface="Microsoft Sans Serif"/>
              </a:rPr>
              <a:t>:</a:t>
            </a:r>
            <a:r>
              <a:rPr sz="1400" spc="-15" dirty="0">
                <a:latin typeface="Times New Roman"/>
                <a:cs typeface="Times New Roman"/>
              </a:rPr>
              <a:t> </a:t>
            </a:r>
            <a:r>
              <a:rPr sz="1400" dirty="0">
                <a:latin typeface="Microsoft Sans Serif"/>
                <a:cs typeface="Microsoft Sans Serif"/>
              </a:rPr>
              <a:t>8</a:t>
            </a:r>
            <a:r>
              <a:rPr sz="1400" spc="20" dirty="0">
                <a:latin typeface="Times New Roman"/>
                <a:cs typeface="Times New Roman"/>
              </a:rPr>
              <a:t> </a:t>
            </a:r>
            <a:r>
              <a:rPr sz="1400" dirty="0">
                <a:latin typeface="Microsoft Sans Serif"/>
                <a:cs typeface="Microsoft Sans Serif"/>
              </a:rPr>
              <a:t>(48142)</a:t>
            </a:r>
            <a:r>
              <a:rPr sz="1400" spc="-20" dirty="0">
                <a:latin typeface="Times New Roman"/>
                <a:cs typeface="Times New Roman"/>
              </a:rPr>
              <a:t> </a:t>
            </a:r>
            <a:r>
              <a:rPr sz="1400" spc="-10" dirty="0" smtClean="0">
                <a:latin typeface="Microsoft Sans Serif"/>
                <a:cs typeface="Microsoft Sans Serif"/>
              </a:rPr>
              <a:t>4-</a:t>
            </a:r>
            <a:r>
              <a:rPr lang="ru-RU" sz="1400" spc="-10" dirty="0" smtClean="0">
                <a:latin typeface="Microsoft Sans Serif"/>
                <a:cs typeface="Microsoft Sans Serif"/>
              </a:rPr>
              <a:t>37-52</a:t>
            </a:r>
            <a:endParaRPr sz="1400" dirty="0">
              <a:latin typeface="Microsoft Sans Serif"/>
              <a:cs typeface="Microsoft Sans Serif"/>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3" name="object 41"/>
          <p:cNvGrpSpPr/>
          <p:nvPr/>
        </p:nvGrpSpPr>
        <p:grpSpPr>
          <a:xfrm>
            <a:off x="1600531" y="4915829"/>
            <a:ext cx="7559161" cy="2608921"/>
            <a:chOff x="1566550" y="4937378"/>
            <a:chExt cx="7559161" cy="2618612"/>
          </a:xfrm>
        </p:grpSpPr>
        <p:pic>
          <p:nvPicPr>
            <p:cNvPr id="704" name="object 42"/>
            <p:cNvPicPr/>
            <p:nvPr/>
          </p:nvPicPr>
          <p:blipFill>
            <a:blip r:embed="rId2" cstate="print"/>
            <a:stretch>
              <a:fillRect/>
            </a:stretch>
          </p:blipFill>
          <p:spPr>
            <a:xfrm>
              <a:off x="9075749" y="4937378"/>
              <a:ext cx="49839" cy="99440"/>
            </a:xfrm>
            <a:prstGeom prst="rect">
              <a:avLst/>
            </a:prstGeom>
          </p:spPr>
        </p:pic>
        <p:pic>
          <p:nvPicPr>
            <p:cNvPr id="713" name="object 51"/>
            <p:cNvPicPr/>
            <p:nvPr/>
          </p:nvPicPr>
          <p:blipFill>
            <a:blip r:embed="rId3" cstate="print"/>
            <a:stretch>
              <a:fillRect/>
            </a:stretch>
          </p:blipFill>
          <p:spPr>
            <a:xfrm>
              <a:off x="1566550" y="5036817"/>
              <a:ext cx="7559161" cy="2519173"/>
            </a:xfrm>
            <a:prstGeom prst="rect">
              <a:avLst/>
            </a:prstGeom>
          </p:spPr>
        </p:pic>
      </p:grpSp>
      <p:pic>
        <p:nvPicPr>
          <p:cNvPr id="2" name="object 2"/>
          <p:cNvPicPr/>
          <p:nvPr/>
        </p:nvPicPr>
        <p:blipFill>
          <a:blip r:embed="rId4" cstate="print"/>
          <a:stretch>
            <a:fillRect/>
          </a:stretch>
        </p:blipFill>
        <p:spPr>
          <a:xfrm>
            <a:off x="3628521" y="144780"/>
            <a:ext cx="5497067" cy="768095"/>
          </a:xfrm>
          <a:prstGeom prst="rect">
            <a:avLst/>
          </a:prstGeom>
        </p:spPr>
      </p:pic>
      <p:sp>
        <p:nvSpPr>
          <p:cNvPr id="3" name="object 3"/>
          <p:cNvSpPr txBox="1">
            <a:spLocks noGrp="1"/>
          </p:cNvSpPr>
          <p:nvPr>
            <p:ph type="title"/>
          </p:nvPr>
        </p:nvSpPr>
        <p:spPr>
          <a:xfrm>
            <a:off x="3546578" y="0"/>
            <a:ext cx="5592375" cy="740716"/>
          </a:xfrm>
          <a:prstGeom prst="rect">
            <a:avLst/>
          </a:prstGeom>
        </p:spPr>
        <p:txBody>
          <a:bodyPr vert="horz" wrap="square" lIns="0" tIns="123952" rIns="0" bIns="0" rtlCol="0">
            <a:spAutoFit/>
          </a:bodyPr>
          <a:lstStyle/>
          <a:p>
            <a:pPr marL="415925" algn="ctr">
              <a:lnSpc>
                <a:spcPct val="100000"/>
              </a:lnSpc>
              <a:spcBef>
                <a:spcPts val="100"/>
              </a:spcBef>
            </a:pPr>
            <a:r>
              <a:rPr sz="2000" spc="-10" dirty="0" err="1" smtClean="0">
                <a:latin typeface="Microsoft Sans Serif" pitchFamily="34" charset="0"/>
                <a:ea typeface="Microsoft Sans Serif" pitchFamily="34" charset="0"/>
                <a:cs typeface="Microsoft Sans Serif" pitchFamily="34" charset="0"/>
              </a:rPr>
              <a:t>Сафоновский</a:t>
            </a:r>
            <a:r>
              <a:rPr sz="2000" spc="-65" dirty="0" smtClean="0">
                <a:latin typeface="Microsoft Sans Serif" pitchFamily="34" charset="0"/>
                <a:ea typeface="Microsoft Sans Serif" pitchFamily="34" charset="0"/>
                <a:cs typeface="Microsoft Sans Serif" pitchFamily="34" charset="0"/>
              </a:rPr>
              <a:t> </a:t>
            </a:r>
            <a:r>
              <a:rPr lang="ru-RU" sz="2000" dirty="0" smtClean="0">
                <a:latin typeface="Microsoft Sans Serif" pitchFamily="34" charset="0"/>
                <a:ea typeface="Microsoft Sans Serif" pitchFamily="34" charset="0"/>
                <a:cs typeface="Microsoft Sans Serif" pitchFamily="34" charset="0"/>
              </a:rPr>
              <a:t>муниципальный округ </a:t>
            </a:r>
            <a:r>
              <a:rPr sz="2000" spc="-10" dirty="0" err="1" smtClean="0">
                <a:latin typeface="Microsoft Sans Serif" pitchFamily="34" charset="0"/>
                <a:ea typeface="Microsoft Sans Serif" pitchFamily="34" charset="0"/>
                <a:cs typeface="Microsoft Sans Serif" pitchFamily="34" charset="0"/>
              </a:rPr>
              <a:t>сегодня</a:t>
            </a:r>
            <a:endParaRPr sz="2000" spc="-10" dirty="0">
              <a:latin typeface="Microsoft Sans Serif" pitchFamily="34" charset="0"/>
              <a:ea typeface="Microsoft Sans Serif" pitchFamily="34" charset="0"/>
              <a:cs typeface="Microsoft Sans Serif" pitchFamily="34" charset="0"/>
            </a:endParaRPr>
          </a:p>
        </p:txBody>
      </p:sp>
      <p:sp>
        <p:nvSpPr>
          <p:cNvPr id="588" name="object 588"/>
          <p:cNvSpPr txBox="1"/>
          <p:nvPr/>
        </p:nvSpPr>
        <p:spPr>
          <a:xfrm>
            <a:off x="2449968" y="183896"/>
            <a:ext cx="1134046"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589" name="object 589"/>
          <p:cNvGrpSpPr/>
          <p:nvPr/>
        </p:nvGrpSpPr>
        <p:grpSpPr>
          <a:xfrm>
            <a:off x="1711330" y="178307"/>
            <a:ext cx="589915" cy="668020"/>
            <a:chOff x="1711330" y="178307"/>
            <a:chExt cx="589915" cy="668020"/>
          </a:xfrm>
        </p:grpSpPr>
        <p:pic>
          <p:nvPicPr>
            <p:cNvPr id="590" name="object 590"/>
            <p:cNvPicPr/>
            <p:nvPr/>
          </p:nvPicPr>
          <p:blipFill>
            <a:blip r:embed="rId5" cstate="print"/>
            <a:stretch>
              <a:fillRect/>
            </a:stretch>
          </p:blipFill>
          <p:spPr>
            <a:xfrm>
              <a:off x="1894210" y="178307"/>
              <a:ext cx="219456" cy="59436"/>
            </a:xfrm>
            <a:prstGeom prst="rect">
              <a:avLst/>
            </a:prstGeom>
          </p:spPr>
        </p:pic>
        <p:sp>
          <p:nvSpPr>
            <p:cNvPr id="591" name="object 591"/>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592" name="object 592"/>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593" name="object 593"/>
            <p:cNvPicPr/>
            <p:nvPr/>
          </p:nvPicPr>
          <p:blipFill>
            <a:blip r:embed="rId6" cstate="print"/>
            <a:stretch>
              <a:fillRect/>
            </a:stretch>
          </p:blipFill>
          <p:spPr>
            <a:xfrm>
              <a:off x="1866778" y="233172"/>
              <a:ext cx="283463" cy="146304"/>
            </a:xfrm>
            <a:prstGeom prst="rect">
              <a:avLst/>
            </a:prstGeom>
          </p:spPr>
        </p:pic>
        <p:sp>
          <p:nvSpPr>
            <p:cNvPr id="594" name="object 594"/>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595" name="object 595"/>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596" name="object 596"/>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597" name="object 597"/>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598" name="object 598"/>
            <p:cNvPicPr/>
            <p:nvPr/>
          </p:nvPicPr>
          <p:blipFill>
            <a:blip r:embed="rId7" cstate="print"/>
            <a:stretch>
              <a:fillRect/>
            </a:stretch>
          </p:blipFill>
          <p:spPr>
            <a:xfrm>
              <a:off x="1761622" y="379476"/>
              <a:ext cx="502920" cy="73152"/>
            </a:xfrm>
            <a:prstGeom prst="rect">
              <a:avLst/>
            </a:prstGeom>
          </p:spPr>
        </p:pic>
        <p:sp>
          <p:nvSpPr>
            <p:cNvPr id="599" name="object 599"/>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600" name="object 600"/>
            <p:cNvPicPr/>
            <p:nvPr/>
          </p:nvPicPr>
          <p:blipFill>
            <a:blip r:embed="rId8" cstate="print"/>
            <a:stretch>
              <a:fillRect/>
            </a:stretch>
          </p:blipFill>
          <p:spPr>
            <a:xfrm>
              <a:off x="1711330" y="452628"/>
              <a:ext cx="589788" cy="329184"/>
            </a:xfrm>
            <a:prstGeom prst="rect">
              <a:avLst/>
            </a:prstGeom>
          </p:spPr>
        </p:pic>
        <p:pic>
          <p:nvPicPr>
            <p:cNvPr id="601" name="object 601"/>
            <p:cNvPicPr/>
            <p:nvPr/>
          </p:nvPicPr>
          <p:blipFill>
            <a:blip r:embed="rId9" cstate="print"/>
            <a:stretch>
              <a:fillRect/>
            </a:stretch>
          </p:blipFill>
          <p:spPr>
            <a:xfrm>
              <a:off x="1738762" y="777239"/>
              <a:ext cx="557784" cy="36576"/>
            </a:xfrm>
            <a:prstGeom prst="rect">
              <a:avLst/>
            </a:prstGeom>
          </p:spPr>
        </p:pic>
        <p:sp>
          <p:nvSpPr>
            <p:cNvPr id="602" name="object 602"/>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603" name="object 603"/>
            <p:cNvPicPr/>
            <p:nvPr/>
          </p:nvPicPr>
          <p:blipFill>
            <a:blip r:embed="rId10" cstate="print"/>
            <a:stretch>
              <a:fillRect/>
            </a:stretch>
          </p:blipFill>
          <p:spPr>
            <a:xfrm>
              <a:off x="2090806" y="809244"/>
              <a:ext cx="187451" cy="9144"/>
            </a:xfrm>
            <a:prstGeom prst="rect">
              <a:avLst/>
            </a:prstGeom>
          </p:spPr>
        </p:pic>
        <p:sp>
          <p:nvSpPr>
            <p:cNvPr id="604" name="object 604"/>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605" name="object 605"/>
            <p:cNvPicPr/>
            <p:nvPr/>
          </p:nvPicPr>
          <p:blipFill>
            <a:blip r:embed="rId11" cstate="print"/>
            <a:stretch>
              <a:fillRect/>
            </a:stretch>
          </p:blipFill>
          <p:spPr>
            <a:xfrm>
              <a:off x="1779910" y="809244"/>
              <a:ext cx="274319" cy="22860"/>
            </a:xfrm>
            <a:prstGeom prst="rect">
              <a:avLst/>
            </a:prstGeom>
          </p:spPr>
        </p:pic>
        <p:pic>
          <p:nvPicPr>
            <p:cNvPr id="606" name="object 606"/>
            <p:cNvPicPr/>
            <p:nvPr/>
          </p:nvPicPr>
          <p:blipFill>
            <a:blip r:embed="rId12" cstate="print"/>
            <a:stretch>
              <a:fillRect/>
            </a:stretch>
          </p:blipFill>
          <p:spPr>
            <a:xfrm>
              <a:off x="1971934" y="818388"/>
              <a:ext cx="292608" cy="13716"/>
            </a:xfrm>
            <a:prstGeom prst="rect">
              <a:avLst/>
            </a:prstGeom>
          </p:spPr>
        </p:pic>
        <p:pic>
          <p:nvPicPr>
            <p:cNvPr id="607" name="object 607"/>
            <p:cNvPicPr/>
            <p:nvPr/>
          </p:nvPicPr>
          <p:blipFill>
            <a:blip r:embed="rId13" cstate="print"/>
            <a:stretch>
              <a:fillRect/>
            </a:stretch>
          </p:blipFill>
          <p:spPr>
            <a:xfrm>
              <a:off x="1802770" y="832103"/>
              <a:ext cx="13716" cy="4572"/>
            </a:xfrm>
            <a:prstGeom prst="rect">
              <a:avLst/>
            </a:prstGeom>
          </p:spPr>
        </p:pic>
        <p:pic>
          <p:nvPicPr>
            <p:cNvPr id="608" name="object 608"/>
            <p:cNvPicPr/>
            <p:nvPr/>
          </p:nvPicPr>
          <p:blipFill>
            <a:blip r:embed="rId14" cstate="print"/>
            <a:stretch>
              <a:fillRect/>
            </a:stretch>
          </p:blipFill>
          <p:spPr>
            <a:xfrm>
              <a:off x="1912498" y="827531"/>
              <a:ext cx="73152" cy="9144"/>
            </a:xfrm>
            <a:prstGeom prst="rect">
              <a:avLst/>
            </a:prstGeom>
          </p:spPr>
        </p:pic>
        <p:pic>
          <p:nvPicPr>
            <p:cNvPr id="609" name="object 609"/>
            <p:cNvPicPr/>
            <p:nvPr/>
          </p:nvPicPr>
          <p:blipFill>
            <a:blip r:embed="rId15" cstate="print"/>
            <a:stretch>
              <a:fillRect/>
            </a:stretch>
          </p:blipFill>
          <p:spPr>
            <a:xfrm>
              <a:off x="2122810" y="827531"/>
              <a:ext cx="86868" cy="13716"/>
            </a:xfrm>
            <a:prstGeom prst="rect">
              <a:avLst/>
            </a:prstGeom>
          </p:spPr>
        </p:pic>
        <p:pic>
          <p:nvPicPr>
            <p:cNvPr id="610" name="object 610"/>
            <p:cNvPicPr/>
            <p:nvPr/>
          </p:nvPicPr>
          <p:blipFill>
            <a:blip r:embed="rId16" cstate="print"/>
            <a:stretch>
              <a:fillRect/>
            </a:stretch>
          </p:blipFill>
          <p:spPr>
            <a:xfrm>
              <a:off x="2045086" y="827531"/>
              <a:ext cx="64008" cy="9144"/>
            </a:xfrm>
            <a:prstGeom prst="rect">
              <a:avLst/>
            </a:prstGeom>
          </p:spPr>
        </p:pic>
        <p:pic>
          <p:nvPicPr>
            <p:cNvPr id="611" name="object 611"/>
            <p:cNvPicPr/>
            <p:nvPr/>
          </p:nvPicPr>
          <p:blipFill>
            <a:blip r:embed="rId17" cstate="print"/>
            <a:stretch>
              <a:fillRect/>
            </a:stretch>
          </p:blipFill>
          <p:spPr>
            <a:xfrm>
              <a:off x="1825630" y="832103"/>
              <a:ext cx="77723" cy="9144"/>
            </a:xfrm>
            <a:prstGeom prst="rect">
              <a:avLst/>
            </a:prstGeom>
          </p:spPr>
        </p:pic>
        <p:sp>
          <p:nvSpPr>
            <p:cNvPr id="612" name="object 612"/>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613" name="object 613"/>
          <p:cNvGrpSpPr/>
          <p:nvPr/>
        </p:nvGrpSpPr>
        <p:grpSpPr>
          <a:xfrm>
            <a:off x="4421002" y="1344167"/>
            <a:ext cx="30480" cy="13970"/>
            <a:chOff x="4421002" y="1344167"/>
            <a:chExt cx="30480" cy="13970"/>
          </a:xfrm>
        </p:grpSpPr>
        <p:sp>
          <p:nvSpPr>
            <p:cNvPr id="614" name="object 614"/>
            <p:cNvSpPr/>
            <p:nvPr/>
          </p:nvSpPr>
          <p:spPr>
            <a:xfrm>
              <a:off x="4443862" y="1346453"/>
              <a:ext cx="7620" cy="0"/>
            </a:xfrm>
            <a:custGeom>
              <a:avLst/>
              <a:gdLst/>
              <a:ahLst/>
              <a:cxnLst/>
              <a:rect l="l" t="t" r="r" b="b"/>
              <a:pathLst>
                <a:path w="7620">
                  <a:moveTo>
                    <a:pt x="0" y="0"/>
                  </a:moveTo>
                  <a:lnTo>
                    <a:pt x="7620" y="0"/>
                  </a:lnTo>
                </a:path>
              </a:pathLst>
            </a:custGeom>
            <a:ln w="4572">
              <a:solidFill>
                <a:srgbClr val="FCFCFC"/>
              </a:solidFill>
            </a:ln>
          </p:spPr>
          <p:txBody>
            <a:bodyPr wrap="square" lIns="0" tIns="0" rIns="0" bIns="0" rtlCol="0"/>
            <a:lstStyle/>
            <a:p>
              <a:endParaRPr/>
            </a:p>
          </p:txBody>
        </p:sp>
        <p:sp>
          <p:nvSpPr>
            <p:cNvPr id="615" name="object 615"/>
            <p:cNvSpPr/>
            <p:nvPr/>
          </p:nvSpPr>
          <p:spPr>
            <a:xfrm>
              <a:off x="4421002" y="1355597"/>
              <a:ext cx="7620" cy="0"/>
            </a:xfrm>
            <a:custGeom>
              <a:avLst/>
              <a:gdLst/>
              <a:ahLst/>
              <a:cxnLst/>
              <a:rect l="l" t="t" r="r" b="b"/>
              <a:pathLst>
                <a:path w="7620">
                  <a:moveTo>
                    <a:pt x="0" y="0"/>
                  </a:moveTo>
                  <a:lnTo>
                    <a:pt x="7620" y="0"/>
                  </a:lnTo>
                </a:path>
              </a:pathLst>
            </a:custGeom>
            <a:ln w="4572">
              <a:solidFill>
                <a:srgbClr val="FBFCFD"/>
              </a:solidFill>
            </a:ln>
          </p:spPr>
          <p:txBody>
            <a:bodyPr wrap="square" lIns="0" tIns="0" rIns="0" bIns="0" rtlCol="0"/>
            <a:lstStyle/>
            <a:p>
              <a:endParaRPr/>
            </a:p>
          </p:txBody>
        </p:sp>
      </p:grpSp>
      <p:sp>
        <p:nvSpPr>
          <p:cNvPr id="701" name="object 701"/>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4</a:t>
            </a:fld>
            <a:endParaRPr spc="-50" dirty="0"/>
          </a:p>
        </p:txBody>
      </p:sp>
      <p:pic>
        <p:nvPicPr>
          <p:cNvPr id="715" name="Рисунок 7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03459" y="1037041"/>
            <a:ext cx="5706271" cy="4163006"/>
          </a:xfrm>
          <a:prstGeom prst="rect">
            <a:avLst/>
          </a:prstGeom>
        </p:spPr>
      </p:pic>
      <p:pic>
        <p:nvPicPr>
          <p:cNvPr id="716" name="Рисунок 71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87469" y="2504630"/>
            <a:ext cx="796361" cy="796361"/>
          </a:xfrm>
          <a:prstGeom prst="rect">
            <a:avLst/>
          </a:prstGeom>
        </p:spPr>
      </p:pic>
      <p:pic>
        <p:nvPicPr>
          <p:cNvPr id="717" name="Рисунок 7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47993" y="3526427"/>
            <a:ext cx="838421" cy="838421"/>
          </a:xfrm>
          <a:prstGeom prst="rect">
            <a:avLst/>
          </a:prstGeom>
        </p:spPr>
      </p:pic>
      <p:sp>
        <p:nvSpPr>
          <p:cNvPr id="718" name="TextBox 717"/>
          <p:cNvSpPr txBox="1"/>
          <p:nvPr/>
        </p:nvSpPr>
        <p:spPr>
          <a:xfrm>
            <a:off x="2449968" y="2548966"/>
            <a:ext cx="1710335" cy="1569660"/>
          </a:xfrm>
          <a:prstGeom prst="rect">
            <a:avLst/>
          </a:prstGeom>
          <a:noFill/>
        </p:spPr>
        <p:txBody>
          <a:bodyPr wrap="square" rtlCol="0">
            <a:spAutoFit/>
          </a:bodyPr>
          <a:lstStyle/>
          <a:p>
            <a:pPr algn="ctr"/>
            <a:endPar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6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19" name="TextBox 718"/>
          <p:cNvSpPr txBox="1"/>
          <p:nvPr/>
        </p:nvSpPr>
        <p:spPr>
          <a:xfrm>
            <a:off x="2386414" y="1370661"/>
            <a:ext cx="1761311" cy="1600438"/>
          </a:xfrm>
          <a:prstGeom prst="rect">
            <a:avLst/>
          </a:prstGeom>
          <a:noFill/>
        </p:spPr>
        <p:txBody>
          <a:bodyPr wrap="square" rtlCol="0">
            <a:spAutoFit/>
          </a:bodyPr>
          <a:lstStyle/>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20" name="TextBox 719"/>
          <p:cNvSpPr txBox="1"/>
          <p:nvPr/>
        </p:nvSpPr>
        <p:spPr>
          <a:xfrm>
            <a:off x="2570563" y="2299133"/>
            <a:ext cx="1176387" cy="2246769"/>
          </a:xfrm>
          <a:prstGeom prst="rect">
            <a:avLst/>
          </a:prstGeom>
          <a:noFill/>
        </p:spPr>
        <p:txBody>
          <a:bodyPr wrap="square" rtlCol="0">
            <a:spAutoFit/>
          </a:bodyPr>
          <a:lstStyle/>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2 255 кв. км</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49,69 тыс. человек</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26"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17654" y="4768850"/>
            <a:ext cx="2174654" cy="197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34190" y="2223516"/>
            <a:ext cx="2726690" cy="294640"/>
            <a:chOff x="1734190" y="2223516"/>
            <a:chExt cx="2726690" cy="294640"/>
          </a:xfrm>
        </p:grpSpPr>
        <p:pic>
          <p:nvPicPr>
            <p:cNvPr id="3" name="object 3"/>
            <p:cNvPicPr/>
            <p:nvPr/>
          </p:nvPicPr>
          <p:blipFill>
            <a:blip r:embed="rId2" cstate="print"/>
            <a:stretch>
              <a:fillRect/>
            </a:stretch>
          </p:blipFill>
          <p:spPr>
            <a:xfrm>
              <a:off x="1772290" y="2261616"/>
              <a:ext cx="2650235" cy="256032"/>
            </a:xfrm>
            <a:prstGeom prst="rect">
              <a:avLst/>
            </a:prstGeom>
          </p:spPr>
        </p:pic>
        <p:sp>
          <p:nvSpPr>
            <p:cNvPr id="4" name="object 4"/>
            <p:cNvSpPr/>
            <p:nvPr/>
          </p:nvSpPr>
          <p:spPr>
            <a:xfrm>
              <a:off x="1734190" y="2223516"/>
              <a:ext cx="2726690" cy="294640"/>
            </a:xfrm>
            <a:custGeom>
              <a:avLst/>
              <a:gdLst/>
              <a:ahLst/>
              <a:cxnLst/>
              <a:rect l="l" t="t" r="r" b="b"/>
              <a:pathLst>
                <a:path w="2726690" h="294639">
                  <a:moveTo>
                    <a:pt x="38099" y="294131"/>
                  </a:moveTo>
                  <a:lnTo>
                    <a:pt x="38099" y="195071"/>
                  </a:lnTo>
                  <a:lnTo>
                    <a:pt x="0" y="195071"/>
                  </a:lnTo>
                  <a:lnTo>
                    <a:pt x="0" y="294131"/>
                  </a:lnTo>
                  <a:lnTo>
                    <a:pt x="38099" y="294131"/>
                  </a:lnTo>
                  <a:close/>
                </a:path>
                <a:path w="2726690" h="294639">
                  <a:moveTo>
                    <a:pt x="38099" y="156971"/>
                  </a:moveTo>
                  <a:lnTo>
                    <a:pt x="38099" y="42671"/>
                  </a:lnTo>
                  <a:lnTo>
                    <a:pt x="0" y="42671"/>
                  </a:lnTo>
                  <a:lnTo>
                    <a:pt x="0" y="156971"/>
                  </a:lnTo>
                  <a:lnTo>
                    <a:pt x="38099" y="156971"/>
                  </a:lnTo>
                  <a:close/>
                </a:path>
                <a:path w="2726690" h="294639">
                  <a:moveTo>
                    <a:pt x="146303" y="38099"/>
                  </a:moveTo>
                  <a:lnTo>
                    <a:pt x="146303" y="0"/>
                  </a:lnTo>
                  <a:lnTo>
                    <a:pt x="32003" y="0"/>
                  </a:lnTo>
                  <a:lnTo>
                    <a:pt x="32003" y="38099"/>
                  </a:lnTo>
                  <a:lnTo>
                    <a:pt x="146303" y="38099"/>
                  </a:lnTo>
                  <a:close/>
                </a:path>
                <a:path w="2726690" h="294639">
                  <a:moveTo>
                    <a:pt x="298703" y="38099"/>
                  </a:moveTo>
                  <a:lnTo>
                    <a:pt x="298703" y="0"/>
                  </a:lnTo>
                  <a:lnTo>
                    <a:pt x="184403" y="0"/>
                  </a:lnTo>
                  <a:lnTo>
                    <a:pt x="184403" y="38099"/>
                  </a:lnTo>
                  <a:lnTo>
                    <a:pt x="298703" y="38099"/>
                  </a:lnTo>
                  <a:close/>
                </a:path>
                <a:path w="2726690" h="294639">
                  <a:moveTo>
                    <a:pt x="451103" y="38099"/>
                  </a:moveTo>
                  <a:lnTo>
                    <a:pt x="451103" y="0"/>
                  </a:lnTo>
                  <a:lnTo>
                    <a:pt x="336803" y="0"/>
                  </a:lnTo>
                  <a:lnTo>
                    <a:pt x="336803" y="38099"/>
                  </a:lnTo>
                  <a:lnTo>
                    <a:pt x="451103" y="38099"/>
                  </a:lnTo>
                  <a:close/>
                </a:path>
                <a:path w="2726690" h="294639">
                  <a:moveTo>
                    <a:pt x="603503" y="38099"/>
                  </a:moveTo>
                  <a:lnTo>
                    <a:pt x="603503" y="0"/>
                  </a:lnTo>
                  <a:lnTo>
                    <a:pt x="489203" y="0"/>
                  </a:lnTo>
                  <a:lnTo>
                    <a:pt x="489203" y="38099"/>
                  </a:lnTo>
                  <a:lnTo>
                    <a:pt x="603503" y="38099"/>
                  </a:lnTo>
                  <a:close/>
                </a:path>
                <a:path w="2726690" h="294639">
                  <a:moveTo>
                    <a:pt x="755903" y="38099"/>
                  </a:moveTo>
                  <a:lnTo>
                    <a:pt x="755903" y="0"/>
                  </a:lnTo>
                  <a:lnTo>
                    <a:pt x="641603" y="0"/>
                  </a:lnTo>
                  <a:lnTo>
                    <a:pt x="641603" y="38099"/>
                  </a:lnTo>
                  <a:lnTo>
                    <a:pt x="755903" y="38099"/>
                  </a:lnTo>
                  <a:close/>
                </a:path>
                <a:path w="2726690" h="294639">
                  <a:moveTo>
                    <a:pt x="908303" y="38099"/>
                  </a:moveTo>
                  <a:lnTo>
                    <a:pt x="908303" y="0"/>
                  </a:lnTo>
                  <a:lnTo>
                    <a:pt x="794003" y="0"/>
                  </a:lnTo>
                  <a:lnTo>
                    <a:pt x="794003" y="38099"/>
                  </a:lnTo>
                  <a:lnTo>
                    <a:pt x="908303" y="38099"/>
                  </a:lnTo>
                  <a:close/>
                </a:path>
                <a:path w="2726690" h="294639">
                  <a:moveTo>
                    <a:pt x="1060703" y="38099"/>
                  </a:moveTo>
                  <a:lnTo>
                    <a:pt x="1060703" y="0"/>
                  </a:lnTo>
                  <a:lnTo>
                    <a:pt x="946403" y="0"/>
                  </a:lnTo>
                  <a:lnTo>
                    <a:pt x="946403" y="38099"/>
                  </a:lnTo>
                  <a:lnTo>
                    <a:pt x="1060703" y="38099"/>
                  </a:lnTo>
                  <a:close/>
                </a:path>
                <a:path w="2726690" h="294639">
                  <a:moveTo>
                    <a:pt x="1213103" y="38099"/>
                  </a:moveTo>
                  <a:lnTo>
                    <a:pt x="1213103" y="0"/>
                  </a:lnTo>
                  <a:lnTo>
                    <a:pt x="1098803" y="0"/>
                  </a:lnTo>
                  <a:lnTo>
                    <a:pt x="1098803" y="38099"/>
                  </a:lnTo>
                  <a:lnTo>
                    <a:pt x="1213103" y="38099"/>
                  </a:lnTo>
                  <a:close/>
                </a:path>
                <a:path w="2726690" h="294639">
                  <a:moveTo>
                    <a:pt x="1365503" y="38099"/>
                  </a:moveTo>
                  <a:lnTo>
                    <a:pt x="1365503" y="0"/>
                  </a:lnTo>
                  <a:lnTo>
                    <a:pt x="1251203" y="0"/>
                  </a:lnTo>
                  <a:lnTo>
                    <a:pt x="1251203" y="38099"/>
                  </a:lnTo>
                  <a:lnTo>
                    <a:pt x="1365503" y="38099"/>
                  </a:lnTo>
                  <a:close/>
                </a:path>
                <a:path w="2726690" h="294639">
                  <a:moveTo>
                    <a:pt x="1517903" y="38099"/>
                  </a:moveTo>
                  <a:lnTo>
                    <a:pt x="1517903" y="0"/>
                  </a:lnTo>
                  <a:lnTo>
                    <a:pt x="1403603" y="0"/>
                  </a:lnTo>
                  <a:lnTo>
                    <a:pt x="1403603" y="38099"/>
                  </a:lnTo>
                  <a:lnTo>
                    <a:pt x="1517903" y="38099"/>
                  </a:lnTo>
                  <a:close/>
                </a:path>
                <a:path w="2726690" h="294639">
                  <a:moveTo>
                    <a:pt x="1670303" y="38099"/>
                  </a:moveTo>
                  <a:lnTo>
                    <a:pt x="1670303" y="0"/>
                  </a:lnTo>
                  <a:lnTo>
                    <a:pt x="1556003" y="0"/>
                  </a:lnTo>
                  <a:lnTo>
                    <a:pt x="1556003" y="38099"/>
                  </a:lnTo>
                  <a:lnTo>
                    <a:pt x="1670303" y="38099"/>
                  </a:lnTo>
                  <a:close/>
                </a:path>
                <a:path w="2726690" h="294639">
                  <a:moveTo>
                    <a:pt x="1822703" y="38099"/>
                  </a:moveTo>
                  <a:lnTo>
                    <a:pt x="1822703" y="0"/>
                  </a:lnTo>
                  <a:lnTo>
                    <a:pt x="1708403" y="0"/>
                  </a:lnTo>
                  <a:lnTo>
                    <a:pt x="1708403" y="38099"/>
                  </a:lnTo>
                  <a:lnTo>
                    <a:pt x="1822703" y="38099"/>
                  </a:lnTo>
                  <a:close/>
                </a:path>
                <a:path w="2726690" h="294639">
                  <a:moveTo>
                    <a:pt x="1975103" y="38099"/>
                  </a:moveTo>
                  <a:lnTo>
                    <a:pt x="1975103" y="0"/>
                  </a:lnTo>
                  <a:lnTo>
                    <a:pt x="1860803" y="0"/>
                  </a:lnTo>
                  <a:lnTo>
                    <a:pt x="1860803" y="38099"/>
                  </a:lnTo>
                  <a:lnTo>
                    <a:pt x="1975103" y="38099"/>
                  </a:lnTo>
                  <a:close/>
                </a:path>
                <a:path w="2726690" h="294639">
                  <a:moveTo>
                    <a:pt x="2127503" y="38099"/>
                  </a:moveTo>
                  <a:lnTo>
                    <a:pt x="2127503" y="0"/>
                  </a:lnTo>
                  <a:lnTo>
                    <a:pt x="2013203" y="0"/>
                  </a:lnTo>
                  <a:lnTo>
                    <a:pt x="2013203" y="38099"/>
                  </a:lnTo>
                  <a:lnTo>
                    <a:pt x="2127503" y="38099"/>
                  </a:lnTo>
                  <a:close/>
                </a:path>
                <a:path w="2726690" h="294639">
                  <a:moveTo>
                    <a:pt x="2279903" y="38099"/>
                  </a:moveTo>
                  <a:lnTo>
                    <a:pt x="2279903" y="0"/>
                  </a:lnTo>
                  <a:lnTo>
                    <a:pt x="2165603" y="0"/>
                  </a:lnTo>
                  <a:lnTo>
                    <a:pt x="2165603" y="38099"/>
                  </a:lnTo>
                  <a:lnTo>
                    <a:pt x="2279903" y="38099"/>
                  </a:lnTo>
                  <a:close/>
                </a:path>
                <a:path w="2726690" h="294639">
                  <a:moveTo>
                    <a:pt x="2432303" y="38099"/>
                  </a:moveTo>
                  <a:lnTo>
                    <a:pt x="2432303" y="0"/>
                  </a:lnTo>
                  <a:lnTo>
                    <a:pt x="2318003" y="0"/>
                  </a:lnTo>
                  <a:lnTo>
                    <a:pt x="2318003" y="38099"/>
                  </a:lnTo>
                  <a:lnTo>
                    <a:pt x="2432303" y="38099"/>
                  </a:lnTo>
                  <a:close/>
                </a:path>
                <a:path w="2726690" h="294639">
                  <a:moveTo>
                    <a:pt x="2584703" y="38099"/>
                  </a:moveTo>
                  <a:lnTo>
                    <a:pt x="2584703" y="0"/>
                  </a:lnTo>
                  <a:lnTo>
                    <a:pt x="2470403" y="0"/>
                  </a:lnTo>
                  <a:lnTo>
                    <a:pt x="2470403" y="38099"/>
                  </a:lnTo>
                  <a:lnTo>
                    <a:pt x="2584703" y="38099"/>
                  </a:lnTo>
                  <a:close/>
                </a:path>
                <a:path w="2726690" h="294639">
                  <a:moveTo>
                    <a:pt x="2726435" y="48767"/>
                  </a:moveTo>
                  <a:lnTo>
                    <a:pt x="2726435" y="18287"/>
                  </a:lnTo>
                  <a:lnTo>
                    <a:pt x="2725078" y="11572"/>
                  </a:lnTo>
                  <a:lnTo>
                    <a:pt x="2721292" y="5714"/>
                  </a:lnTo>
                  <a:lnTo>
                    <a:pt x="2715505" y="1571"/>
                  </a:lnTo>
                  <a:lnTo>
                    <a:pt x="2708147" y="0"/>
                  </a:lnTo>
                  <a:lnTo>
                    <a:pt x="2622803" y="0"/>
                  </a:lnTo>
                  <a:lnTo>
                    <a:pt x="2622803" y="38099"/>
                  </a:lnTo>
                  <a:lnTo>
                    <a:pt x="2688335" y="38099"/>
                  </a:lnTo>
                  <a:lnTo>
                    <a:pt x="2688335" y="18287"/>
                  </a:lnTo>
                  <a:lnTo>
                    <a:pt x="2708147" y="38099"/>
                  </a:lnTo>
                  <a:lnTo>
                    <a:pt x="2708147" y="48767"/>
                  </a:lnTo>
                  <a:lnTo>
                    <a:pt x="2726435" y="48767"/>
                  </a:lnTo>
                  <a:close/>
                </a:path>
                <a:path w="2726690" h="294639">
                  <a:moveTo>
                    <a:pt x="2708147" y="38099"/>
                  </a:moveTo>
                  <a:lnTo>
                    <a:pt x="2688335" y="18287"/>
                  </a:lnTo>
                  <a:lnTo>
                    <a:pt x="2688335" y="38099"/>
                  </a:lnTo>
                  <a:lnTo>
                    <a:pt x="2708147" y="38099"/>
                  </a:lnTo>
                  <a:close/>
                </a:path>
                <a:path w="2726690" h="294639">
                  <a:moveTo>
                    <a:pt x="2708147" y="48767"/>
                  </a:moveTo>
                  <a:lnTo>
                    <a:pt x="2708147" y="38099"/>
                  </a:lnTo>
                  <a:lnTo>
                    <a:pt x="2688335" y="38099"/>
                  </a:lnTo>
                  <a:lnTo>
                    <a:pt x="2688335" y="48767"/>
                  </a:lnTo>
                  <a:lnTo>
                    <a:pt x="2708147" y="48767"/>
                  </a:lnTo>
                  <a:close/>
                </a:path>
                <a:path w="2726690" h="294639">
                  <a:moveTo>
                    <a:pt x="2726435" y="201167"/>
                  </a:moveTo>
                  <a:lnTo>
                    <a:pt x="2726435" y="86867"/>
                  </a:lnTo>
                  <a:lnTo>
                    <a:pt x="2688335" y="86867"/>
                  </a:lnTo>
                  <a:lnTo>
                    <a:pt x="2688335" y="201167"/>
                  </a:lnTo>
                  <a:lnTo>
                    <a:pt x="2726435" y="201167"/>
                  </a:lnTo>
                  <a:close/>
                </a:path>
                <a:path w="2726690" h="294639">
                  <a:moveTo>
                    <a:pt x="2726435" y="294131"/>
                  </a:moveTo>
                  <a:lnTo>
                    <a:pt x="2726435" y="239267"/>
                  </a:lnTo>
                  <a:lnTo>
                    <a:pt x="2688335" y="239267"/>
                  </a:lnTo>
                  <a:lnTo>
                    <a:pt x="2688335" y="294131"/>
                  </a:lnTo>
                  <a:lnTo>
                    <a:pt x="2726435" y="294131"/>
                  </a:lnTo>
                  <a:close/>
                </a:path>
              </a:pathLst>
            </a:custGeom>
            <a:solidFill>
              <a:srgbClr val="76DAFF"/>
            </a:solidFill>
          </p:spPr>
          <p:txBody>
            <a:bodyPr wrap="square" lIns="0" tIns="0" rIns="0" bIns="0" rtlCol="0"/>
            <a:lstStyle/>
            <a:p>
              <a:endParaRPr/>
            </a:p>
          </p:txBody>
        </p:sp>
      </p:grpSp>
      <p:grpSp>
        <p:nvGrpSpPr>
          <p:cNvPr id="5" name="object 5"/>
          <p:cNvGrpSpPr/>
          <p:nvPr/>
        </p:nvGrpSpPr>
        <p:grpSpPr>
          <a:xfrm>
            <a:off x="1737238" y="1200912"/>
            <a:ext cx="2735580" cy="815340"/>
            <a:chOff x="1737238" y="1200912"/>
            <a:chExt cx="2735580" cy="815340"/>
          </a:xfrm>
        </p:grpSpPr>
        <p:pic>
          <p:nvPicPr>
            <p:cNvPr id="6" name="object 6"/>
            <p:cNvPicPr/>
            <p:nvPr/>
          </p:nvPicPr>
          <p:blipFill>
            <a:blip r:embed="rId3" cstate="print"/>
            <a:stretch>
              <a:fillRect/>
            </a:stretch>
          </p:blipFill>
          <p:spPr>
            <a:xfrm>
              <a:off x="1775338" y="1239012"/>
              <a:ext cx="2659379" cy="739140"/>
            </a:xfrm>
            <a:prstGeom prst="rect">
              <a:avLst/>
            </a:prstGeom>
          </p:spPr>
        </p:pic>
        <p:sp>
          <p:nvSpPr>
            <p:cNvPr id="7" name="object 7"/>
            <p:cNvSpPr/>
            <p:nvPr/>
          </p:nvSpPr>
          <p:spPr>
            <a:xfrm>
              <a:off x="1737238" y="1200912"/>
              <a:ext cx="2735580" cy="815340"/>
            </a:xfrm>
            <a:custGeom>
              <a:avLst/>
              <a:gdLst/>
              <a:ahLst/>
              <a:cxnLst/>
              <a:rect l="l" t="t" r="r" b="b"/>
              <a:pathLst>
                <a:path w="2735579" h="815339">
                  <a:moveTo>
                    <a:pt x="38100" y="777240"/>
                  </a:moveTo>
                  <a:lnTo>
                    <a:pt x="38100" y="681228"/>
                  </a:lnTo>
                  <a:lnTo>
                    <a:pt x="0" y="681228"/>
                  </a:lnTo>
                  <a:lnTo>
                    <a:pt x="0" y="795528"/>
                  </a:lnTo>
                  <a:lnTo>
                    <a:pt x="19812" y="795528"/>
                  </a:lnTo>
                  <a:lnTo>
                    <a:pt x="19812" y="777240"/>
                  </a:lnTo>
                  <a:lnTo>
                    <a:pt x="38100" y="777240"/>
                  </a:lnTo>
                  <a:close/>
                </a:path>
                <a:path w="2735579" h="815339">
                  <a:moveTo>
                    <a:pt x="108204" y="815340"/>
                  </a:moveTo>
                  <a:lnTo>
                    <a:pt x="108204" y="777240"/>
                  </a:lnTo>
                  <a:lnTo>
                    <a:pt x="19812" y="777240"/>
                  </a:lnTo>
                  <a:lnTo>
                    <a:pt x="19812" y="795528"/>
                  </a:lnTo>
                  <a:lnTo>
                    <a:pt x="38100" y="795528"/>
                  </a:lnTo>
                  <a:lnTo>
                    <a:pt x="38100" y="815340"/>
                  </a:lnTo>
                  <a:lnTo>
                    <a:pt x="108204" y="815340"/>
                  </a:lnTo>
                  <a:close/>
                </a:path>
                <a:path w="2735579" h="815339">
                  <a:moveTo>
                    <a:pt x="38100" y="815340"/>
                  </a:moveTo>
                  <a:lnTo>
                    <a:pt x="38100" y="795528"/>
                  </a:lnTo>
                  <a:lnTo>
                    <a:pt x="19812" y="795528"/>
                  </a:lnTo>
                  <a:lnTo>
                    <a:pt x="19812" y="815340"/>
                  </a:lnTo>
                  <a:lnTo>
                    <a:pt x="38100" y="815340"/>
                  </a:lnTo>
                  <a:close/>
                </a:path>
                <a:path w="2735579" h="815339">
                  <a:moveTo>
                    <a:pt x="38100" y="643128"/>
                  </a:moveTo>
                  <a:lnTo>
                    <a:pt x="38100" y="528828"/>
                  </a:lnTo>
                  <a:lnTo>
                    <a:pt x="0" y="528828"/>
                  </a:lnTo>
                  <a:lnTo>
                    <a:pt x="0" y="643128"/>
                  </a:lnTo>
                  <a:lnTo>
                    <a:pt x="38100" y="643128"/>
                  </a:lnTo>
                  <a:close/>
                </a:path>
                <a:path w="2735579" h="815339">
                  <a:moveTo>
                    <a:pt x="38100" y="490728"/>
                  </a:moveTo>
                  <a:lnTo>
                    <a:pt x="38100" y="376428"/>
                  </a:lnTo>
                  <a:lnTo>
                    <a:pt x="0" y="376428"/>
                  </a:lnTo>
                  <a:lnTo>
                    <a:pt x="0" y="490728"/>
                  </a:lnTo>
                  <a:lnTo>
                    <a:pt x="38100" y="490728"/>
                  </a:lnTo>
                  <a:close/>
                </a:path>
                <a:path w="2735579" h="815339">
                  <a:moveTo>
                    <a:pt x="38100" y="338328"/>
                  </a:moveTo>
                  <a:lnTo>
                    <a:pt x="38100" y="224028"/>
                  </a:lnTo>
                  <a:lnTo>
                    <a:pt x="0" y="224028"/>
                  </a:lnTo>
                  <a:lnTo>
                    <a:pt x="0" y="338328"/>
                  </a:lnTo>
                  <a:lnTo>
                    <a:pt x="38100" y="338328"/>
                  </a:lnTo>
                  <a:close/>
                </a:path>
                <a:path w="2735579" h="815339">
                  <a:moveTo>
                    <a:pt x="38100" y="185928"/>
                  </a:moveTo>
                  <a:lnTo>
                    <a:pt x="38100" y="71628"/>
                  </a:lnTo>
                  <a:lnTo>
                    <a:pt x="0" y="71628"/>
                  </a:lnTo>
                  <a:lnTo>
                    <a:pt x="0" y="185928"/>
                  </a:lnTo>
                  <a:lnTo>
                    <a:pt x="38100" y="185928"/>
                  </a:lnTo>
                  <a:close/>
                </a:path>
                <a:path w="2735579" h="815339">
                  <a:moveTo>
                    <a:pt x="118872" y="38100"/>
                  </a:moveTo>
                  <a:lnTo>
                    <a:pt x="118872" y="0"/>
                  </a:lnTo>
                  <a:lnTo>
                    <a:pt x="19812" y="0"/>
                  </a:lnTo>
                  <a:lnTo>
                    <a:pt x="12215" y="1595"/>
                  </a:lnTo>
                  <a:lnTo>
                    <a:pt x="5905" y="5905"/>
                  </a:lnTo>
                  <a:lnTo>
                    <a:pt x="1595" y="12215"/>
                  </a:lnTo>
                  <a:lnTo>
                    <a:pt x="0" y="19812"/>
                  </a:lnTo>
                  <a:lnTo>
                    <a:pt x="0" y="33528"/>
                  </a:lnTo>
                  <a:lnTo>
                    <a:pt x="24384" y="33528"/>
                  </a:lnTo>
                  <a:lnTo>
                    <a:pt x="38100" y="19812"/>
                  </a:lnTo>
                  <a:lnTo>
                    <a:pt x="38100" y="38100"/>
                  </a:lnTo>
                  <a:lnTo>
                    <a:pt x="118872" y="38100"/>
                  </a:lnTo>
                  <a:close/>
                </a:path>
                <a:path w="2735579" h="815339">
                  <a:moveTo>
                    <a:pt x="38100" y="38100"/>
                  </a:moveTo>
                  <a:lnTo>
                    <a:pt x="38100" y="33528"/>
                  </a:lnTo>
                  <a:lnTo>
                    <a:pt x="24384" y="33528"/>
                  </a:lnTo>
                  <a:lnTo>
                    <a:pt x="19812" y="38100"/>
                  </a:lnTo>
                  <a:lnTo>
                    <a:pt x="38100" y="38100"/>
                  </a:lnTo>
                  <a:close/>
                </a:path>
                <a:path w="2735579" h="815339">
                  <a:moveTo>
                    <a:pt x="38100" y="33528"/>
                  </a:moveTo>
                  <a:lnTo>
                    <a:pt x="38100" y="19812"/>
                  </a:lnTo>
                  <a:lnTo>
                    <a:pt x="24384" y="33528"/>
                  </a:lnTo>
                  <a:lnTo>
                    <a:pt x="38100" y="33528"/>
                  </a:lnTo>
                  <a:close/>
                </a:path>
                <a:path w="2735579" h="815339">
                  <a:moveTo>
                    <a:pt x="271272" y="38100"/>
                  </a:moveTo>
                  <a:lnTo>
                    <a:pt x="271272" y="0"/>
                  </a:lnTo>
                  <a:lnTo>
                    <a:pt x="156972" y="0"/>
                  </a:lnTo>
                  <a:lnTo>
                    <a:pt x="156972" y="38100"/>
                  </a:lnTo>
                  <a:lnTo>
                    <a:pt x="271272" y="38100"/>
                  </a:lnTo>
                  <a:close/>
                </a:path>
                <a:path w="2735579" h="815339">
                  <a:moveTo>
                    <a:pt x="423672" y="38100"/>
                  </a:moveTo>
                  <a:lnTo>
                    <a:pt x="423672" y="0"/>
                  </a:lnTo>
                  <a:lnTo>
                    <a:pt x="309372" y="0"/>
                  </a:lnTo>
                  <a:lnTo>
                    <a:pt x="309372" y="38100"/>
                  </a:lnTo>
                  <a:lnTo>
                    <a:pt x="423672" y="38100"/>
                  </a:lnTo>
                  <a:close/>
                </a:path>
                <a:path w="2735579" h="815339">
                  <a:moveTo>
                    <a:pt x="576072" y="38100"/>
                  </a:moveTo>
                  <a:lnTo>
                    <a:pt x="576072" y="0"/>
                  </a:lnTo>
                  <a:lnTo>
                    <a:pt x="461772" y="0"/>
                  </a:lnTo>
                  <a:lnTo>
                    <a:pt x="461772" y="38100"/>
                  </a:lnTo>
                  <a:lnTo>
                    <a:pt x="576072" y="38100"/>
                  </a:lnTo>
                  <a:close/>
                </a:path>
                <a:path w="2735579" h="815339">
                  <a:moveTo>
                    <a:pt x="728472" y="38100"/>
                  </a:moveTo>
                  <a:lnTo>
                    <a:pt x="728472" y="0"/>
                  </a:lnTo>
                  <a:lnTo>
                    <a:pt x="614172" y="0"/>
                  </a:lnTo>
                  <a:lnTo>
                    <a:pt x="614172" y="38100"/>
                  </a:lnTo>
                  <a:lnTo>
                    <a:pt x="728472" y="38100"/>
                  </a:lnTo>
                  <a:close/>
                </a:path>
                <a:path w="2735579" h="815339">
                  <a:moveTo>
                    <a:pt x="880872" y="38100"/>
                  </a:moveTo>
                  <a:lnTo>
                    <a:pt x="880872" y="0"/>
                  </a:lnTo>
                  <a:lnTo>
                    <a:pt x="766572" y="0"/>
                  </a:lnTo>
                  <a:lnTo>
                    <a:pt x="766572" y="38100"/>
                  </a:lnTo>
                  <a:lnTo>
                    <a:pt x="880872" y="38100"/>
                  </a:lnTo>
                  <a:close/>
                </a:path>
                <a:path w="2735579" h="815339">
                  <a:moveTo>
                    <a:pt x="1033272" y="38100"/>
                  </a:moveTo>
                  <a:lnTo>
                    <a:pt x="1033272" y="0"/>
                  </a:lnTo>
                  <a:lnTo>
                    <a:pt x="918972" y="0"/>
                  </a:lnTo>
                  <a:lnTo>
                    <a:pt x="918972" y="38100"/>
                  </a:lnTo>
                  <a:lnTo>
                    <a:pt x="1033272" y="38100"/>
                  </a:lnTo>
                  <a:close/>
                </a:path>
                <a:path w="2735579" h="815339">
                  <a:moveTo>
                    <a:pt x="1185672" y="38100"/>
                  </a:moveTo>
                  <a:lnTo>
                    <a:pt x="1185672" y="0"/>
                  </a:lnTo>
                  <a:lnTo>
                    <a:pt x="1071372" y="0"/>
                  </a:lnTo>
                  <a:lnTo>
                    <a:pt x="1071372" y="38100"/>
                  </a:lnTo>
                  <a:lnTo>
                    <a:pt x="1185672" y="38100"/>
                  </a:lnTo>
                  <a:close/>
                </a:path>
                <a:path w="2735579" h="815339">
                  <a:moveTo>
                    <a:pt x="1338072" y="38100"/>
                  </a:moveTo>
                  <a:lnTo>
                    <a:pt x="1338072" y="0"/>
                  </a:lnTo>
                  <a:lnTo>
                    <a:pt x="1223772" y="0"/>
                  </a:lnTo>
                  <a:lnTo>
                    <a:pt x="1223772" y="38100"/>
                  </a:lnTo>
                  <a:lnTo>
                    <a:pt x="1338072" y="38100"/>
                  </a:lnTo>
                  <a:close/>
                </a:path>
                <a:path w="2735579" h="815339">
                  <a:moveTo>
                    <a:pt x="1490472" y="38100"/>
                  </a:moveTo>
                  <a:lnTo>
                    <a:pt x="1490472" y="0"/>
                  </a:lnTo>
                  <a:lnTo>
                    <a:pt x="1376172" y="0"/>
                  </a:lnTo>
                  <a:lnTo>
                    <a:pt x="1376172" y="38100"/>
                  </a:lnTo>
                  <a:lnTo>
                    <a:pt x="1490472" y="38100"/>
                  </a:lnTo>
                  <a:close/>
                </a:path>
                <a:path w="2735579" h="815339">
                  <a:moveTo>
                    <a:pt x="1642872" y="38100"/>
                  </a:moveTo>
                  <a:lnTo>
                    <a:pt x="1642872" y="0"/>
                  </a:lnTo>
                  <a:lnTo>
                    <a:pt x="1528572" y="0"/>
                  </a:lnTo>
                  <a:lnTo>
                    <a:pt x="1528572" y="38100"/>
                  </a:lnTo>
                  <a:lnTo>
                    <a:pt x="1642872" y="38100"/>
                  </a:lnTo>
                  <a:close/>
                </a:path>
                <a:path w="2735579" h="815339">
                  <a:moveTo>
                    <a:pt x="1795272" y="38100"/>
                  </a:moveTo>
                  <a:lnTo>
                    <a:pt x="1795272" y="0"/>
                  </a:lnTo>
                  <a:lnTo>
                    <a:pt x="1680972" y="0"/>
                  </a:lnTo>
                  <a:lnTo>
                    <a:pt x="1680972" y="38100"/>
                  </a:lnTo>
                  <a:lnTo>
                    <a:pt x="1795272" y="38100"/>
                  </a:lnTo>
                  <a:close/>
                </a:path>
                <a:path w="2735579" h="815339">
                  <a:moveTo>
                    <a:pt x="1947672" y="38100"/>
                  </a:moveTo>
                  <a:lnTo>
                    <a:pt x="1947672" y="0"/>
                  </a:lnTo>
                  <a:lnTo>
                    <a:pt x="1833372" y="0"/>
                  </a:lnTo>
                  <a:lnTo>
                    <a:pt x="1833372" y="38100"/>
                  </a:lnTo>
                  <a:lnTo>
                    <a:pt x="1947672" y="38100"/>
                  </a:lnTo>
                  <a:close/>
                </a:path>
                <a:path w="2735579" h="815339">
                  <a:moveTo>
                    <a:pt x="2100072" y="38100"/>
                  </a:moveTo>
                  <a:lnTo>
                    <a:pt x="2100072" y="0"/>
                  </a:lnTo>
                  <a:lnTo>
                    <a:pt x="1985772" y="0"/>
                  </a:lnTo>
                  <a:lnTo>
                    <a:pt x="1985772" y="38100"/>
                  </a:lnTo>
                  <a:lnTo>
                    <a:pt x="2100072" y="38100"/>
                  </a:lnTo>
                  <a:close/>
                </a:path>
                <a:path w="2735579" h="815339">
                  <a:moveTo>
                    <a:pt x="2252472" y="38100"/>
                  </a:moveTo>
                  <a:lnTo>
                    <a:pt x="2252472" y="0"/>
                  </a:lnTo>
                  <a:lnTo>
                    <a:pt x="2138172" y="0"/>
                  </a:lnTo>
                  <a:lnTo>
                    <a:pt x="2138172" y="38100"/>
                  </a:lnTo>
                  <a:lnTo>
                    <a:pt x="2252472" y="38100"/>
                  </a:lnTo>
                  <a:close/>
                </a:path>
                <a:path w="2735579" h="815339">
                  <a:moveTo>
                    <a:pt x="2404872" y="38100"/>
                  </a:moveTo>
                  <a:lnTo>
                    <a:pt x="2404872" y="0"/>
                  </a:lnTo>
                  <a:lnTo>
                    <a:pt x="2290572" y="0"/>
                  </a:lnTo>
                  <a:lnTo>
                    <a:pt x="2290572" y="38100"/>
                  </a:lnTo>
                  <a:lnTo>
                    <a:pt x="2404872" y="38100"/>
                  </a:lnTo>
                  <a:close/>
                </a:path>
                <a:path w="2735579" h="815339">
                  <a:moveTo>
                    <a:pt x="2557272" y="38100"/>
                  </a:moveTo>
                  <a:lnTo>
                    <a:pt x="2557272" y="0"/>
                  </a:lnTo>
                  <a:lnTo>
                    <a:pt x="2442972" y="0"/>
                  </a:lnTo>
                  <a:lnTo>
                    <a:pt x="2442972" y="38100"/>
                  </a:lnTo>
                  <a:lnTo>
                    <a:pt x="2557272" y="38100"/>
                  </a:lnTo>
                  <a:close/>
                </a:path>
                <a:path w="2735579" h="815339">
                  <a:moveTo>
                    <a:pt x="2709672" y="38100"/>
                  </a:moveTo>
                  <a:lnTo>
                    <a:pt x="2709672" y="0"/>
                  </a:lnTo>
                  <a:lnTo>
                    <a:pt x="2595372" y="0"/>
                  </a:lnTo>
                  <a:lnTo>
                    <a:pt x="2595372" y="38100"/>
                  </a:lnTo>
                  <a:lnTo>
                    <a:pt x="2709672" y="38100"/>
                  </a:lnTo>
                  <a:close/>
                </a:path>
                <a:path w="2735579" h="815339">
                  <a:moveTo>
                    <a:pt x="2735580" y="166116"/>
                  </a:moveTo>
                  <a:lnTo>
                    <a:pt x="2735580" y="51816"/>
                  </a:lnTo>
                  <a:lnTo>
                    <a:pt x="2697480" y="51816"/>
                  </a:lnTo>
                  <a:lnTo>
                    <a:pt x="2697480" y="166116"/>
                  </a:lnTo>
                  <a:lnTo>
                    <a:pt x="2735580" y="166116"/>
                  </a:lnTo>
                  <a:close/>
                </a:path>
                <a:path w="2735579" h="815339">
                  <a:moveTo>
                    <a:pt x="2735580" y="318516"/>
                  </a:moveTo>
                  <a:lnTo>
                    <a:pt x="2735580" y="204216"/>
                  </a:lnTo>
                  <a:lnTo>
                    <a:pt x="2697480" y="204216"/>
                  </a:lnTo>
                  <a:lnTo>
                    <a:pt x="2697480" y="318516"/>
                  </a:lnTo>
                  <a:lnTo>
                    <a:pt x="2735580" y="318516"/>
                  </a:lnTo>
                  <a:close/>
                </a:path>
                <a:path w="2735579" h="815339">
                  <a:moveTo>
                    <a:pt x="2735580" y="470916"/>
                  </a:moveTo>
                  <a:lnTo>
                    <a:pt x="2735580" y="356616"/>
                  </a:lnTo>
                  <a:lnTo>
                    <a:pt x="2697480" y="356616"/>
                  </a:lnTo>
                  <a:lnTo>
                    <a:pt x="2697480" y="470916"/>
                  </a:lnTo>
                  <a:lnTo>
                    <a:pt x="2735580" y="470916"/>
                  </a:lnTo>
                  <a:close/>
                </a:path>
                <a:path w="2735579" h="815339">
                  <a:moveTo>
                    <a:pt x="2735580" y="623316"/>
                  </a:moveTo>
                  <a:lnTo>
                    <a:pt x="2735580" y="509016"/>
                  </a:lnTo>
                  <a:lnTo>
                    <a:pt x="2697480" y="509016"/>
                  </a:lnTo>
                  <a:lnTo>
                    <a:pt x="2697480" y="623316"/>
                  </a:lnTo>
                  <a:lnTo>
                    <a:pt x="2735580" y="623316"/>
                  </a:lnTo>
                  <a:close/>
                </a:path>
                <a:path w="2735579" h="815339">
                  <a:moveTo>
                    <a:pt x="2735580" y="775716"/>
                  </a:moveTo>
                  <a:lnTo>
                    <a:pt x="2735580" y="661416"/>
                  </a:lnTo>
                  <a:lnTo>
                    <a:pt x="2697480" y="661416"/>
                  </a:lnTo>
                  <a:lnTo>
                    <a:pt x="2697480" y="775716"/>
                  </a:lnTo>
                  <a:lnTo>
                    <a:pt x="2735580" y="775716"/>
                  </a:lnTo>
                  <a:close/>
                </a:path>
                <a:path w="2735579" h="815339">
                  <a:moveTo>
                    <a:pt x="2699004" y="815340"/>
                  </a:moveTo>
                  <a:lnTo>
                    <a:pt x="2699004" y="777240"/>
                  </a:lnTo>
                  <a:lnTo>
                    <a:pt x="2584704" y="777240"/>
                  </a:lnTo>
                  <a:lnTo>
                    <a:pt x="2584704" y="815340"/>
                  </a:lnTo>
                  <a:lnTo>
                    <a:pt x="2699004" y="815340"/>
                  </a:lnTo>
                  <a:close/>
                </a:path>
                <a:path w="2735579" h="815339">
                  <a:moveTo>
                    <a:pt x="2546604" y="815340"/>
                  </a:moveTo>
                  <a:lnTo>
                    <a:pt x="2546604" y="777240"/>
                  </a:lnTo>
                  <a:lnTo>
                    <a:pt x="2432304" y="777240"/>
                  </a:lnTo>
                  <a:lnTo>
                    <a:pt x="2432304" y="815340"/>
                  </a:lnTo>
                  <a:lnTo>
                    <a:pt x="2546604" y="815340"/>
                  </a:lnTo>
                  <a:close/>
                </a:path>
                <a:path w="2735579" h="815339">
                  <a:moveTo>
                    <a:pt x="2394204" y="815340"/>
                  </a:moveTo>
                  <a:lnTo>
                    <a:pt x="2394204" y="777240"/>
                  </a:lnTo>
                  <a:lnTo>
                    <a:pt x="2279904" y="777240"/>
                  </a:lnTo>
                  <a:lnTo>
                    <a:pt x="2279904" y="815340"/>
                  </a:lnTo>
                  <a:lnTo>
                    <a:pt x="2394204" y="815340"/>
                  </a:lnTo>
                  <a:close/>
                </a:path>
                <a:path w="2735579" h="815339">
                  <a:moveTo>
                    <a:pt x="2241804" y="815340"/>
                  </a:moveTo>
                  <a:lnTo>
                    <a:pt x="2241804" y="777240"/>
                  </a:lnTo>
                  <a:lnTo>
                    <a:pt x="2127504" y="777240"/>
                  </a:lnTo>
                  <a:lnTo>
                    <a:pt x="2127504" y="815340"/>
                  </a:lnTo>
                  <a:lnTo>
                    <a:pt x="2241804" y="815340"/>
                  </a:lnTo>
                  <a:close/>
                </a:path>
                <a:path w="2735579" h="815339">
                  <a:moveTo>
                    <a:pt x="2089404" y="815340"/>
                  </a:moveTo>
                  <a:lnTo>
                    <a:pt x="2089404" y="777240"/>
                  </a:lnTo>
                  <a:lnTo>
                    <a:pt x="1975104" y="777240"/>
                  </a:lnTo>
                  <a:lnTo>
                    <a:pt x="1975104" y="815340"/>
                  </a:lnTo>
                  <a:lnTo>
                    <a:pt x="2089404" y="815340"/>
                  </a:lnTo>
                  <a:close/>
                </a:path>
                <a:path w="2735579" h="815339">
                  <a:moveTo>
                    <a:pt x="1937004" y="815340"/>
                  </a:moveTo>
                  <a:lnTo>
                    <a:pt x="1937004" y="777240"/>
                  </a:lnTo>
                  <a:lnTo>
                    <a:pt x="1822704" y="777240"/>
                  </a:lnTo>
                  <a:lnTo>
                    <a:pt x="1822704" y="815340"/>
                  </a:lnTo>
                  <a:lnTo>
                    <a:pt x="1937004" y="815340"/>
                  </a:lnTo>
                  <a:close/>
                </a:path>
                <a:path w="2735579" h="815339">
                  <a:moveTo>
                    <a:pt x="1784604" y="815340"/>
                  </a:moveTo>
                  <a:lnTo>
                    <a:pt x="1784604" y="777240"/>
                  </a:lnTo>
                  <a:lnTo>
                    <a:pt x="1670304" y="777240"/>
                  </a:lnTo>
                  <a:lnTo>
                    <a:pt x="1670304" y="815340"/>
                  </a:lnTo>
                  <a:lnTo>
                    <a:pt x="1784604" y="815340"/>
                  </a:lnTo>
                  <a:close/>
                </a:path>
                <a:path w="2735579" h="815339">
                  <a:moveTo>
                    <a:pt x="1632204" y="815340"/>
                  </a:moveTo>
                  <a:lnTo>
                    <a:pt x="1632204" y="777240"/>
                  </a:lnTo>
                  <a:lnTo>
                    <a:pt x="1517904" y="777240"/>
                  </a:lnTo>
                  <a:lnTo>
                    <a:pt x="1517904" y="815340"/>
                  </a:lnTo>
                  <a:lnTo>
                    <a:pt x="1632204" y="815340"/>
                  </a:lnTo>
                  <a:close/>
                </a:path>
                <a:path w="2735579" h="815339">
                  <a:moveTo>
                    <a:pt x="1479804" y="815340"/>
                  </a:moveTo>
                  <a:lnTo>
                    <a:pt x="1479804" y="777240"/>
                  </a:lnTo>
                  <a:lnTo>
                    <a:pt x="1365504" y="777240"/>
                  </a:lnTo>
                  <a:lnTo>
                    <a:pt x="1365504" y="815340"/>
                  </a:lnTo>
                  <a:lnTo>
                    <a:pt x="1479804" y="815340"/>
                  </a:lnTo>
                  <a:close/>
                </a:path>
                <a:path w="2735579" h="815339">
                  <a:moveTo>
                    <a:pt x="1327404" y="815340"/>
                  </a:moveTo>
                  <a:lnTo>
                    <a:pt x="1327404" y="777240"/>
                  </a:lnTo>
                  <a:lnTo>
                    <a:pt x="1213104" y="777240"/>
                  </a:lnTo>
                  <a:lnTo>
                    <a:pt x="1213104" y="815340"/>
                  </a:lnTo>
                  <a:lnTo>
                    <a:pt x="1327404" y="815340"/>
                  </a:lnTo>
                  <a:close/>
                </a:path>
                <a:path w="2735579" h="815339">
                  <a:moveTo>
                    <a:pt x="1175004" y="815340"/>
                  </a:moveTo>
                  <a:lnTo>
                    <a:pt x="1175004" y="777240"/>
                  </a:lnTo>
                  <a:lnTo>
                    <a:pt x="1060704" y="777240"/>
                  </a:lnTo>
                  <a:lnTo>
                    <a:pt x="1060704" y="815340"/>
                  </a:lnTo>
                  <a:lnTo>
                    <a:pt x="1175004" y="815340"/>
                  </a:lnTo>
                  <a:close/>
                </a:path>
                <a:path w="2735579" h="815339">
                  <a:moveTo>
                    <a:pt x="1022604" y="815340"/>
                  </a:moveTo>
                  <a:lnTo>
                    <a:pt x="1022604" y="777240"/>
                  </a:lnTo>
                  <a:lnTo>
                    <a:pt x="908304" y="777240"/>
                  </a:lnTo>
                  <a:lnTo>
                    <a:pt x="908304" y="815340"/>
                  </a:lnTo>
                  <a:lnTo>
                    <a:pt x="1022604" y="815340"/>
                  </a:lnTo>
                  <a:close/>
                </a:path>
                <a:path w="2735579" h="815339">
                  <a:moveTo>
                    <a:pt x="870204" y="815340"/>
                  </a:moveTo>
                  <a:lnTo>
                    <a:pt x="870204" y="777240"/>
                  </a:lnTo>
                  <a:lnTo>
                    <a:pt x="755904" y="777240"/>
                  </a:lnTo>
                  <a:lnTo>
                    <a:pt x="755904" y="815340"/>
                  </a:lnTo>
                  <a:lnTo>
                    <a:pt x="870204" y="815340"/>
                  </a:lnTo>
                  <a:close/>
                </a:path>
                <a:path w="2735579" h="815339">
                  <a:moveTo>
                    <a:pt x="717804" y="815340"/>
                  </a:moveTo>
                  <a:lnTo>
                    <a:pt x="717804" y="777240"/>
                  </a:lnTo>
                  <a:lnTo>
                    <a:pt x="603504" y="777240"/>
                  </a:lnTo>
                  <a:lnTo>
                    <a:pt x="603504" y="815340"/>
                  </a:lnTo>
                  <a:lnTo>
                    <a:pt x="717804" y="815340"/>
                  </a:lnTo>
                  <a:close/>
                </a:path>
                <a:path w="2735579" h="815339">
                  <a:moveTo>
                    <a:pt x="565404" y="815340"/>
                  </a:moveTo>
                  <a:lnTo>
                    <a:pt x="565404" y="777240"/>
                  </a:lnTo>
                  <a:lnTo>
                    <a:pt x="451104" y="777240"/>
                  </a:lnTo>
                  <a:lnTo>
                    <a:pt x="451104" y="815340"/>
                  </a:lnTo>
                  <a:lnTo>
                    <a:pt x="565404" y="815340"/>
                  </a:lnTo>
                  <a:close/>
                </a:path>
                <a:path w="2735579" h="815339">
                  <a:moveTo>
                    <a:pt x="413004" y="815340"/>
                  </a:moveTo>
                  <a:lnTo>
                    <a:pt x="413004" y="777240"/>
                  </a:lnTo>
                  <a:lnTo>
                    <a:pt x="298704" y="777240"/>
                  </a:lnTo>
                  <a:lnTo>
                    <a:pt x="298704" y="815340"/>
                  </a:lnTo>
                  <a:lnTo>
                    <a:pt x="413004" y="815340"/>
                  </a:lnTo>
                  <a:close/>
                </a:path>
                <a:path w="2735579" h="815339">
                  <a:moveTo>
                    <a:pt x="260604" y="815340"/>
                  </a:moveTo>
                  <a:lnTo>
                    <a:pt x="260604" y="777240"/>
                  </a:lnTo>
                  <a:lnTo>
                    <a:pt x="146304" y="777240"/>
                  </a:lnTo>
                  <a:lnTo>
                    <a:pt x="146304" y="815340"/>
                  </a:lnTo>
                  <a:lnTo>
                    <a:pt x="260604" y="815340"/>
                  </a:lnTo>
                  <a:close/>
                </a:path>
              </a:pathLst>
            </a:custGeom>
            <a:solidFill>
              <a:srgbClr val="76DAFF"/>
            </a:solidFill>
          </p:spPr>
          <p:txBody>
            <a:bodyPr wrap="square" lIns="0" tIns="0" rIns="0" bIns="0" rtlCol="0"/>
            <a:lstStyle/>
            <a:p>
              <a:endParaRPr/>
            </a:p>
          </p:txBody>
        </p:sp>
      </p:grpSp>
      <p:pic>
        <p:nvPicPr>
          <p:cNvPr id="8" name="object 8"/>
          <p:cNvPicPr/>
          <p:nvPr/>
        </p:nvPicPr>
        <p:blipFill>
          <a:blip r:embed="rId4" cstate="print"/>
          <a:stretch>
            <a:fillRect/>
          </a:stretch>
        </p:blipFill>
        <p:spPr>
          <a:xfrm>
            <a:off x="3628521" y="155448"/>
            <a:ext cx="5497067" cy="768095"/>
          </a:xfrm>
          <a:prstGeom prst="rect">
            <a:avLst/>
          </a:prstGeom>
        </p:spPr>
      </p:pic>
      <p:sp>
        <p:nvSpPr>
          <p:cNvPr id="9" name="object 9"/>
          <p:cNvSpPr txBox="1">
            <a:spLocks noGrp="1"/>
          </p:cNvSpPr>
          <p:nvPr>
            <p:ph type="title"/>
          </p:nvPr>
        </p:nvSpPr>
        <p:spPr>
          <a:prstGeom prst="rect">
            <a:avLst/>
          </a:prstGeom>
        </p:spPr>
        <p:txBody>
          <a:bodyPr vert="horz" wrap="square" lIns="0" tIns="143764" rIns="0" bIns="0" rtlCol="0">
            <a:spAutoFit/>
          </a:bodyPr>
          <a:lstStyle/>
          <a:p>
            <a:pPr marL="998219">
              <a:lnSpc>
                <a:spcPct val="100000"/>
              </a:lnSpc>
              <a:spcBef>
                <a:spcPts val="100"/>
              </a:spcBef>
            </a:pPr>
            <a:r>
              <a:rPr dirty="0"/>
              <a:t>Природные</a:t>
            </a:r>
            <a:r>
              <a:rPr spc="-105" dirty="0">
                <a:latin typeface="Times New Roman"/>
                <a:cs typeface="Times New Roman"/>
              </a:rPr>
              <a:t> </a:t>
            </a:r>
            <a:r>
              <a:rPr spc="-10" dirty="0"/>
              <a:t>ресурсы</a:t>
            </a:r>
          </a:p>
        </p:txBody>
      </p:sp>
      <p:sp>
        <p:nvSpPr>
          <p:cNvPr id="10" name="object 10"/>
          <p:cNvSpPr txBox="1"/>
          <p:nvPr/>
        </p:nvSpPr>
        <p:spPr>
          <a:xfrm>
            <a:off x="1864753" y="1273555"/>
            <a:ext cx="2479675" cy="627736"/>
          </a:xfrm>
          <a:prstGeom prst="rect">
            <a:avLst/>
          </a:prstGeom>
        </p:spPr>
        <p:txBody>
          <a:bodyPr vert="horz" wrap="square" lIns="0" tIns="12065" rIns="0" bIns="0" rtlCol="0">
            <a:spAutoFit/>
          </a:bodyPr>
          <a:lstStyle/>
          <a:p>
            <a:pPr marL="12700" marR="5080" indent="452120" algn="just">
              <a:lnSpc>
                <a:spcPct val="100000"/>
              </a:lnSpc>
              <a:spcBef>
                <a:spcPts val="95"/>
              </a:spcBef>
              <a:tabLst>
                <a:tab pos="1339850" algn="l"/>
                <a:tab pos="2045335" algn="l"/>
              </a:tabLst>
            </a:pPr>
            <a:r>
              <a:rPr sz="1000" spc="-10" dirty="0">
                <a:latin typeface="Microsoft Sans Serif"/>
                <a:cs typeface="Microsoft Sans Serif"/>
              </a:rPr>
              <a:t>Речная</a:t>
            </a:r>
            <a:r>
              <a:rPr sz="1000" dirty="0">
                <a:latin typeface="Times New Roman"/>
                <a:cs typeface="Times New Roman"/>
              </a:rPr>
              <a:t>	</a:t>
            </a:r>
            <a:r>
              <a:rPr sz="1000" spc="-20" dirty="0">
                <a:latin typeface="Microsoft Sans Serif"/>
                <a:cs typeface="Microsoft Sans Serif"/>
              </a:rPr>
              <a:t>сеть</a:t>
            </a:r>
            <a:r>
              <a:rPr sz="1000" dirty="0">
                <a:latin typeface="Times New Roman"/>
                <a:cs typeface="Times New Roman"/>
              </a:rPr>
              <a:t>	</a:t>
            </a:r>
            <a:r>
              <a:rPr lang="ru-RU" sz="1000" spc="-10" dirty="0" smtClean="0">
                <a:latin typeface="Microsoft Sans Serif"/>
                <a:cs typeface="Microsoft Sans Serif"/>
              </a:rPr>
              <a:t>округа </a:t>
            </a:r>
            <a:r>
              <a:rPr sz="1000" dirty="0" err="1" smtClean="0">
                <a:latin typeface="Microsoft Sans Serif"/>
                <a:cs typeface="Microsoft Sans Serif"/>
              </a:rPr>
              <a:t>густая</a:t>
            </a:r>
            <a:r>
              <a:rPr sz="1000" dirty="0">
                <a:latin typeface="Microsoft Sans Serif"/>
                <a:cs typeface="Microsoft Sans Serif"/>
              </a:rPr>
              <a:t>,</a:t>
            </a:r>
            <a:r>
              <a:rPr sz="1000" spc="310" dirty="0">
                <a:latin typeface="Times New Roman"/>
                <a:cs typeface="Times New Roman"/>
              </a:rPr>
              <a:t>  </a:t>
            </a:r>
            <a:r>
              <a:rPr sz="1000" dirty="0">
                <a:latin typeface="Microsoft Sans Serif"/>
                <a:cs typeface="Microsoft Sans Serif"/>
              </a:rPr>
              <a:t>принадлежит</a:t>
            </a:r>
            <a:r>
              <a:rPr sz="1000" spc="315" dirty="0">
                <a:latin typeface="Times New Roman"/>
                <a:cs typeface="Times New Roman"/>
              </a:rPr>
              <a:t>  </a:t>
            </a:r>
            <a:r>
              <a:rPr sz="1000" dirty="0">
                <a:latin typeface="Microsoft Sans Serif"/>
                <a:cs typeface="Microsoft Sans Serif"/>
              </a:rPr>
              <a:t>бассейну</a:t>
            </a:r>
            <a:r>
              <a:rPr sz="1000" spc="295" dirty="0">
                <a:latin typeface="Times New Roman"/>
                <a:cs typeface="Times New Roman"/>
              </a:rPr>
              <a:t>  </a:t>
            </a:r>
            <a:r>
              <a:rPr sz="1000" spc="-20" dirty="0">
                <a:latin typeface="Microsoft Sans Serif"/>
                <a:cs typeface="Microsoft Sans Serif"/>
              </a:rPr>
              <a:t>реки</a:t>
            </a:r>
            <a:r>
              <a:rPr sz="1000" spc="-20" dirty="0">
                <a:latin typeface="Times New Roman"/>
                <a:cs typeface="Times New Roman"/>
              </a:rPr>
              <a:t> </a:t>
            </a:r>
            <a:r>
              <a:rPr sz="1000" dirty="0">
                <a:latin typeface="Microsoft Sans Serif"/>
                <a:cs typeface="Microsoft Sans Serif"/>
              </a:rPr>
              <a:t>Днепр.</a:t>
            </a:r>
            <a:r>
              <a:rPr sz="1000" spc="210" dirty="0">
                <a:latin typeface="Times New Roman"/>
                <a:cs typeface="Times New Roman"/>
              </a:rPr>
              <a:t>  </a:t>
            </a:r>
            <a:r>
              <a:rPr sz="1000" dirty="0">
                <a:latin typeface="Microsoft Sans Serif"/>
                <a:cs typeface="Microsoft Sans Serif"/>
              </a:rPr>
              <a:t>Главными</a:t>
            </a:r>
            <a:r>
              <a:rPr sz="1000" spc="210" dirty="0">
                <a:latin typeface="Times New Roman"/>
                <a:cs typeface="Times New Roman"/>
              </a:rPr>
              <a:t>  </a:t>
            </a:r>
            <a:r>
              <a:rPr sz="1000" dirty="0">
                <a:latin typeface="Microsoft Sans Serif"/>
                <a:cs typeface="Microsoft Sans Serif"/>
              </a:rPr>
              <a:t>притоками</a:t>
            </a:r>
            <a:r>
              <a:rPr sz="1000" spc="210" dirty="0">
                <a:latin typeface="Times New Roman"/>
                <a:cs typeface="Times New Roman"/>
              </a:rPr>
              <a:t>  </a:t>
            </a:r>
            <a:r>
              <a:rPr sz="1000" spc="-10" dirty="0">
                <a:latin typeface="Microsoft Sans Serif"/>
                <a:cs typeface="Microsoft Sans Serif"/>
              </a:rPr>
              <a:t>Днепра</a:t>
            </a:r>
            <a:r>
              <a:rPr sz="1000" spc="-10" dirty="0">
                <a:latin typeface="Times New Roman"/>
                <a:cs typeface="Times New Roman"/>
              </a:rPr>
              <a:t> </a:t>
            </a:r>
            <a:r>
              <a:rPr sz="1000" dirty="0">
                <a:latin typeface="Microsoft Sans Serif"/>
                <a:cs typeface="Microsoft Sans Serif"/>
              </a:rPr>
              <a:t>являются</a:t>
            </a:r>
            <a:r>
              <a:rPr sz="1000" spc="-25" dirty="0">
                <a:latin typeface="Times New Roman"/>
                <a:cs typeface="Times New Roman"/>
              </a:rPr>
              <a:t> </a:t>
            </a:r>
            <a:r>
              <a:rPr sz="1000" dirty="0">
                <a:latin typeface="Microsoft Sans Serif"/>
                <a:cs typeface="Microsoft Sans Serif"/>
              </a:rPr>
              <a:t>реки:</a:t>
            </a:r>
            <a:r>
              <a:rPr sz="1000" spc="-20" dirty="0">
                <a:latin typeface="Times New Roman"/>
                <a:cs typeface="Times New Roman"/>
              </a:rPr>
              <a:t> </a:t>
            </a:r>
            <a:r>
              <a:rPr sz="1000" dirty="0">
                <a:latin typeface="Microsoft Sans Serif"/>
                <a:cs typeface="Microsoft Sans Serif"/>
              </a:rPr>
              <a:t>Соля,</a:t>
            </a:r>
            <a:r>
              <a:rPr sz="1000" spc="-30" dirty="0">
                <a:latin typeface="Times New Roman"/>
                <a:cs typeface="Times New Roman"/>
              </a:rPr>
              <a:t> </a:t>
            </a:r>
            <a:r>
              <a:rPr sz="1000" dirty="0">
                <a:latin typeface="Microsoft Sans Serif"/>
                <a:cs typeface="Microsoft Sans Serif"/>
              </a:rPr>
              <a:t>Вержаи</a:t>
            </a:r>
            <a:r>
              <a:rPr sz="1000" spc="-25" dirty="0">
                <a:latin typeface="Times New Roman"/>
                <a:cs typeface="Times New Roman"/>
              </a:rPr>
              <a:t> </a:t>
            </a:r>
            <a:r>
              <a:rPr sz="1000" spc="-10" dirty="0">
                <a:latin typeface="Microsoft Sans Serif"/>
                <a:cs typeface="Microsoft Sans Serif"/>
              </a:rPr>
              <a:t>Вопец.</a:t>
            </a:r>
            <a:endParaRPr sz="1000" dirty="0">
              <a:latin typeface="Microsoft Sans Serif"/>
              <a:cs typeface="Microsoft Sans Serif"/>
            </a:endParaRPr>
          </a:p>
        </p:txBody>
      </p:sp>
      <p:grpSp>
        <p:nvGrpSpPr>
          <p:cNvPr id="11" name="object 11"/>
          <p:cNvGrpSpPr/>
          <p:nvPr/>
        </p:nvGrpSpPr>
        <p:grpSpPr>
          <a:xfrm>
            <a:off x="1843918" y="2112264"/>
            <a:ext cx="338455" cy="329565"/>
            <a:chOff x="1843918" y="2112264"/>
            <a:chExt cx="338455" cy="329565"/>
          </a:xfrm>
        </p:grpSpPr>
        <p:pic>
          <p:nvPicPr>
            <p:cNvPr id="12" name="object 12"/>
            <p:cNvPicPr/>
            <p:nvPr/>
          </p:nvPicPr>
          <p:blipFill>
            <a:blip r:embed="rId5" cstate="print"/>
            <a:stretch>
              <a:fillRect/>
            </a:stretch>
          </p:blipFill>
          <p:spPr>
            <a:xfrm>
              <a:off x="1962790" y="2112264"/>
              <a:ext cx="13716" cy="18288"/>
            </a:xfrm>
            <a:prstGeom prst="rect">
              <a:avLst/>
            </a:prstGeom>
          </p:spPr>
        </p:pic>
        <p:pic>
          <p:nvPicPr>
            <p:cNvPr id="13" name="object 13"/>
            <p:cNvPicPr/>
            <p:nvPr/>
          </p:nvPicPr>
          <p:blipFill>
            <a:blip r:embed="rId6" cstate="print"/>
            <a:stretch>
              <a:fillRect/>
            </a:stretch>
          </p:blipFill>
          <p:spPr>
            <a:xfrm>
              <a:off x="1953646" y="2130552"/>
              <a:ext cx="27432" cy="18288"/>
            </a:xfrm>
            <a:prstGeom prst="rect">
              <a:avLst/>
            </a:prstGeom>
          </p:spPr>
        </p:pic>
        <p:pic>
          <p:nvPicPr>
            <p:cNvPr id="14" name="object 14"/>
            <p:cNvPicPr/>
            <p:nvPr/>
          </p:nvPicPr>
          <p:blipFill>
            <a:blip r:embed="rId7" cstate="print"/>
            <a:stretch>
              <a:fillRect/>
            </a:stretch>
          </p:blipFill>
          <p:spPr>
            <a:xfrm>
              <a:off x="1935358" y="2144268"/>
              <a:ext cx="141732" cy="64008"/>
            </a:xfrm>
            <a:prstGeom prst="rect">
              <a:avLst/>
            </a:prstGeom>
          </p:spPr>
        </p:pic>
        <p:pic>
          <p:nvPicPr>
            <p:cNvPr id="15" name="object 15"/>
            <p:cNvPicPr/>
            <p:nvPr/>
          </p:nvPicPr>
          <p:blipFill>
            <a:blip r:embed="rId8" cstate="print"/>
            <a:stretch>
              <a:fillRect/>
            </a:stretch>
          </p:blipFill>
          <p:spPr>
            <a:xfrm>
              <a:off x="1912498" y="2203704"/>
              <a:ext cx="187452" cy="50292"/>
            </a:xfrm>
            <a:prstGeom prst="rect">
              <a:avLst/>
            </a:prstGeom>
          </p:spPr>
        </p:pic>
        <p:sp>
          <p:nvSpPr>
            <p:cNvPr id="16" name="object 16"/>
            <p:cNvSpPr/>
            <p:nvPr/>
          </p:nvSpPr>
          <p:spPr>
            <a:xfrm>
              <a:off x="2058802" y="2251710"/>
              <a:ext cx="5080" cy="0"/>
            </a:xfrm>
            <a:custGeom>
              <a:avLst/>
              <a:gdLst/>
              <a:ahLst/>
              <a:cxnLst/>
              <a:rect l="l" t="t" r="r" b="b"/>
              <a:pathLst>
                <a:path w="5080">
                  <a:moveTo>
                    <a:pt x="0" y="0"/>
                  </a:moveTo>
                  <a:lnTo>
                    <a:pt x="4572" y="0"/>
                  </a:lnTo>
                </a:path>
              </a:pathLst>
            </a:custGeom>
            <a:ln w="4572">
              <a:solidFill>
                <a:srgbClr val="2E92FC"/>
              </a:solidFill>
            </a:ln>
          </p:spPr>
          <p:txBody>
            <a:bodyPr wrap="square" lIns="0" tIns="0" rIns="0" bIns="0" rtlCol="0"/>
            <a:lstStyle/>
            <a:p>
              <a:endParaRPr/>
            </a:p>
          </p:txBody>
        </p:sp>
        <p:pic>
          <p:nvPicPr>
            <p:cNvPr id="17" name="object 17"/>
            <p:cNvPicPr/>
            <p:nvPr/>
          </p:nvPicPr>
          <p:blipFill>
            <a:blip r:embed="rId9" cstate="print"/>
            <a:stretch>
              <a:fillRect/>
            </a:stretch>
          </p:blipFill>
          <p:spPr>
            <a:xfrm>
              <a:off x="1843918" y="2249424"/>
              <a:ext cx="338327" cy="192024"/>
            </a:xfrm>
            <a:prstGeom prst="rect">
              <a:avLst/>
            </a:prstGeom>
          </p:spPr>
        </p:pic>
      </p:grpSp>
      <p:grpSp>
        <p:nvGrpSpPr>
          <p:cNvPr id="18" name="object 18"/>
          <p:cNvGrpSpPr/>
          <p:nvPr/>
        </p:nvGrpSpPr>
        <p:grpSpPr>
          <a:xfrm>
            <a:off x="1930786" y="1037844"/>
            <a:ext cx="219710" cy="373380"/>
            <a:chOff x="1930786" y="1037844"/>
            <a:chExt cx="219710" cy="373380"/>
          </a:xfrm>
        </p:grpSpPr>
        <p:pic>
          <p:nvPicPr>
            <p:cNvPr id="19" name="object 19"/>
            <p:cNvPicPr/>
            <p:nvPr/>
          </p:nvPicPr>
          <p:blipFill>
            <a:blip r:embed="rId10" cstate="print"/>
            <a:stretch>
              <a:fillRect/>
            </a:stretch>
          </p:blipFill>
          <p:spPr>
            <a:xfrm>
              <a:off x="2035942" y="1037844"/>
              <a:ext cx="13716" cy="22860"/>
            </a:xfrm>
            <a:prstGeom prst="rect">
              <a:avLst/>
            </a:prstGeom>
          </p:spPr>
        </p:pic>
        <p:pic>
          <p:nvPicPr>
            <p:cNvPr id="20" name="object 20"/>
            <p:cNvPicPr/>
            <p:nvPr/>
          </p:nvPicPr>
          <p:blipFill>
            <a:blip r:embed="rId11" cstate="print"/>
            <a:stretch>
              <a:fillRect/>
            </a:stretch>
          </p:blipFill>
          <p:spPr>
            <a:xfrm>
              <a:off x="2026798" y="1060704"/>
              <a:ext cx="27432" cy="27432"/>
            </a:xfrm>
            <a:prstGeom prst="rect">
              <a:avLst/>
            </a:prstGeom>
          </p:spPr>
        </p:pic>
        <p:pic>
          <p:nvPicPr>
            <p:cNvPr id="21" name="object 21"/>
            <p:cNvPicPr/>
            <p:nvPr/>
          </p:nvPicPr>
          <p:blipFill>
            <a:blip r:embed="rId12" cstate="print"/>
            <a:stretch>
              <a:fillRect/>
            </a:stretch>
          </p:blipFill>
          <p:spPr>
            <a:xfrm>
              <a:off x="2017654" y="1088136"/>
              <a:ext cx="45719" cy="22860"/>
            </a:xfrm>
            <a:prstGeom prst="rect">
              <a:avLst/>
            </a:prstGeom>
          </p:spPr>
        </p:pic>
        <p:pic>
          <p:nvPicPr>
            <p:cNvPr id="22" name="object 22"/>
            <p:cNvPicPr/>
            <p:nvPr/>
          </p:nvPicPr>
          <p:blipFill>
            <a:blip r:embed="rId13" cstate="print"/>
            <a:stretch>
              <a:fillRect/>
            </a:stretch>
          </p:blipFill>
          <p:spPr>
            <a:xfrm>
              <a:off x="2013082" y="1110996"/>
              <a:ext cx="54864" cy="9144"/>
            </a:xfrm>
            <a:prstGeom prst="rect">
              <a:avLst/>
            </a:prstGeom>
          </p:spPr>
        </p:pic>
        <p:pic>
          <p:nvPicPr>
            <p:cNvPr id="23" name="object 23"/>
            <p:cNvPicPr/>
            <p:nvPr/>
          </p:nvPicPr>
          <p:blipFill>
            <a:blip r:embed="rId14" cstate="print"/>
            <a:stretch>
              <a:fillRect/>
            </a:stretch>
          </p:blipFill>
          <p:spPr>
            <a:xfrm>
              <a:off x="2008510" y="1120140"/>
              <a:ext cx="68580" cy="22860"/>
            </a:xfrm>
            <a:prstGeom prst="rect">
              <a:avLst/>
            </a:prstGeom>
          </p:spPr>
        </p:pic>
        <p:pic>
          <p:nvPicPr>
            <p:cNvPr id="24" name="object 24"/>
            <p:cNvPicPr/>
            <p:nvPr/>
          </p:nvPicPr>
          <p:blipFill>
            <a:blip r:embed="rId15" cstate="print"/>
            <a:stretch>
              <a:fillRect/>
            </a:stretch>
          </p:blipFill>
          <p:spPr>
            <a:xfrm>
              <a:off x="1971934" y="1143000"/>
              <a:ext cx="137160" cy="59436"/>
            </a:xfrm>
            <a:prstGeom prst="rect">
              <a:avLst/>
            </a:prstGeom>
          </p:spPr>
        </p:pic>
        <p:sp>
          <p:nvSpPr>
            <p:cNvPr id="25" name="object 25"/>
            <p:cNvSpPr/>
            <p:nvPr/>
          </p:nvSpPr>
          <p:spPr>
            <a:xfrm>
              <a:off x="1971934" y="1204722"/>
              <a:ext cx="137160" cy="0"/>
            </a:xfrm>
            <a:custGeom>
              <a:avLst/>
              <a:gdLst/>
              <a:ahLst/>
              <a:cxnLst/>
              <a:rect l="l" t="t" r="r" b="b"/>
              <a:pathLst>
                <a:path w="137160">
                  <a:moveTo>
                    <a:pt x="0" y="0"/>
                  </a:moveTo>
                  <a:lnTo>
                    <a:pt x="137160" y="0"/>
                  </a:lnTo>
                </a:path>
              </a:pathLst>
            </a:custGeom>
            <a:ln w="4572">
              <a:solidFill>
                <a:srgbClr val="00D1FE"/>
              </a:solidFill>
            </a:ln>
          </p:spPr>
          <p:txBody>
            <a:bodyPr wrap="square" lIns="0" tIns="0" rIns="0" bIns="0" rtlCol="0"/>
            <a:lstStyle/>
            <a:p>
              <a:endParaRPr/>
            </a:p>
          </p:txBody>
        </p:sp>
        <p:pic>
          <p:nvPicPr>
            <p:cNvPr id="26" name="object 26"/>
            <p:cNvPicPr/>
            <p:nvPr/>
          </p:nvPicPr>
          <p:blipFill>
            <a:blip r:embed="rId16" cstate="print"/>
            <a:stretch>
              <a:fillRect/>
            </a:stretch>
          </p:blipFill>
          <p:spPr>
            <a:xfrm>
              <a:off x="1935358" y="1207008"/>
              <a:ext cx="210312" cy="82296"/>
            </a:xfrm>
            <a:prstGeom prst="rect">
              <a:avLst/>
            </a:prstGeom>
          </p:spPr>
        </p:pic>
        <p:pic>
          <p:nvPicPr>
            <p:cNvPr id="27" name="object 27"/>
            <p:cNvPicPr/>
            <p:nvPr/>
          </p:nvPicPr>
          <p:blipFill>
            <a:blip r:embed="rId17" cstate="print"/>
            <a:stretch>
              <a:fillRect/>
            </a:stretch>
          </p:blipFill>
          <p:spPr>
            <a:xfrm>
              <a:off x="1930786" y="1284732"/>
              <a:ext cx="219456" cy="41148"/>
            </a:xfrm>
            <a:prstGeom prst="rect">
              <a:avLst/>
            </a:prstGeom>
          </p:spPr>
        </p:pic>
        <p:sp>
          <p:nvSpPr>
            <p:cNvPr id="28" name="object 28"/>
            <p:cNvSpPr/>
            <p:nvPr/>
          </p:nvSpPr>
          <p:spPr>
            <a:xfrm>
              <a:off x="2131954" y="1323594"/>
              <a:ext cx="13970" cy="0"/>
            </a:xfrm>
            <a:custGeom>
              <a:avLst/>
              <a:gdLst/>
              <a:ahLst/>
              <a:cxnLst/>
              <a:rect l="l" t="t" r="r" b="b"/>
              <a:pathLst>
                <a:path w="13969">
                  <a:moveTo>
                    <a:pt x="0" y="0"/>
                  </a:moveTo>
                  <a:lnTo>
                    <a:pt x="13716" y="0"/>
                  </a:lnTo>
                </a:path>
              </a:pathLst>
            </a:custGeom>
            <a:ln w="4572">
              <a:solidFill>
                <a:srgbClr val="00D1FE"/>
              </a:solidFill>
            </a:ln>
          </p:spPr>
          <p:txBody>
            <a:bodyPr wrap="square" lIns="0" tIns="0" rIns="0" bIns="0" rtlCol="0"/>
            <a:lstStyle/>
            <a:p>
              <a:endParaRPr/>
            </a:p>
          </p:txBody>
        </p:sp>
        <p:pic>
          <p:nvPicPr>
            <p:cNvPr id="29" name="object 29"/>
            <p:cNvPicPr/>
            <p:nvPr/>
          </p:nvPicPr>
          <p:blipFill>
            <a:blip r:embed="rId18" cstate="print"/>
            <a:stretch>
              <a:fillRect/>
            </a:stretch>
          </p:blipFill>
          <p:spPr>
            <a:xfrm>
              <a:off x="1935358" y="1325880"/>
              <a:ext cx="210312" cy="85343"/>
            </a:xfrm>
            <a:prstGeom prst="rect">
              <a:avLst/>
            </a:prstGeom>
          </p:spPr>
        </p:pic>
      </p:grpSp>
      <p:sp>
        <p:nvSpPr>
          <p:cNvPr id="30" name="object 30"/>
          <p:cNvSpPr txBox="1"/>
          <p:nvPr/>
        </p:nvSpPr>
        <p:spPr>
          <a:xfrm>
            <a:off x="2449968" y="183896"/>
            <a:ext cx="1067932"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31" name="object 31"/>
          <p:cNvGrpSpPr/>
          <p:nvPr/>
        </p:nvGrpSpPr>
        <p:grpSpPr>
          <a:xfrm>
            <a:off x="1711330" y="178307"/>
            <a:ext cx="589915" cy="668020"/>
            <a:chOff x="1711330" y="178307"/>
            <a:chExt cx="589915" cy="668020"/>
          </a:xfrm>
        </p:grpSpPr>
        <p:pic>
          <p:nvPicPr>
            <p:cNvPr id="32" name="object 32"/>
            <p:cNvPicPr/>
            <p:nvPr/>
          </p:nvPicPr>
          <p:blipFill>
            <a:blip r:embed="rId19" cstate="print"/>
            <a:stretch>
              <a:fillRect/>
            </a:stretch>
          </p:blipFill>
          <p:spPr>
            <a:xfrm>
              <a:off x="1894210" y="178307"/>
              <a:ext cx="219456" cy="59436"/>
            </a:xfrm>
            <a:prstGeom prst="rect">
              <a:avLst/>
            </a:prstGeom>
          </p:spPr>
        </p:pic>
        <p:sp>
          <p:nvSpPr>
            <p:cNvPr id="33" name="object 33"/>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34" name="object 34"/>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35" name="object 35"/>
            <p:cNvPicPr/>
            <p:nvPr/>
          </p:nvPicPr>
          <p:blipFill>
            <a:blip r:embed="rId20" cstate="print"/>
            <a:stretch>
              <a:fillRect/>
            </a:stretch>
          </p:blipFill>
          <p:spPr>
            <a:xfrm>
              <a:off x="1866778" y="233172"/>
              <a:ext cx="283463" cy="146304"/>
            </a:xfrm>
            <a:prstGeom prst="rect">
              <a:avLst/>
            </a:prstGeom>
          </p:spPr>
        </p:pic>
        <p:sp>
          <p:nvSpPr>
            <p:cNvPr id="36" name="object 36"/>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37" name="object 37"/>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38" name="object 38"/>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39" name="object 39"/>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40" name="object 40"/>
            <p:cNvPicPr/>
            <p:nvPr/>
          </p:nvPicPr>
          <p:blipFill>
            <a:blip r:embed="rId21" cstate="print"/>
            <a:stretch>
              <a:fillRect/>
            </a:stretch>
          </p:blipFill>
          <p:spPr>
            <a:xfrm>
              <a:off x="1761622" y="379476"/>
              <a:ext cx="502920" cy="73152"/>
            </a:xfrm>
            <a:prstGeom prst="rect">
              <a:avLst/>
            </a:prstGeom>
          </p:spPr>
        </p:pic>
        <p:sp>
          <p:nvSpPr>
            <p:cNvPr id="41" name="object 41"/>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42" name="object 42"/>
            <p:cNvPicPr/>
            <p:nvPr/>
          </p:nvPicPr>
          <p:blipFill>
            <a:blip r:embed="rId22" cstate="print"/>
            <a:stretch>
              <a:fillRect/>
            </a:stretch>
          </p:blipFill>
          <p:spPr>
            <a:xfrm>
              <a:off x="1711330" y="452628"/>
              <a:ext cx="589788" cy="329184"/>
            </a:xfrm>
            <a:prstGeom prst="rect">
              <a:avLst/>
            </a:prstGeom>
          </p:spPr>
        </p:pic>
        <p:pic>
          <p:nvPicPr>
            <p:cNvPr id="43" name="object 43"/>
            <p:cNvPicPr/>
            <p:nvPr/>
          </p:nvPicPr>
          <p:blipFill>
            <a:blip r:embed="rId23" cstate="print"/>
            <a:stretch>
              <a:fillRect/>
            </a:stretch>
          </p:blipFill>
          <p:spPr>
            <a:xfrm>
              <a:off x="1738762" y="777239"/>
              <a:ext cx="557784" cy="36576"/>
            </a:xfrm>
            <a:prstGeom prst="rect">
              <a:avLst/>
            </a:prstGeom>
          </p:spPr>
        </p:pic>
        <p:sp>
          <p:nvSpPr>
            <p:cNvPr id="44" name="object 44"/>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45" name="object 45"/>
            <p:cNvPicPr/>
            <p:nvPr/>
          </p:nvPicPr>
          <p:blipFill>
            <a:blip r:embed="rId24" cstate="print"/>
            <a:stretch>
              <a:fillRect/>
            </a:stretch>
          </p:blipFill>
          <p:spPr>
            <a:xfrm>
              <a:off x="2090806" y="809244"/>
              <a:ext cx="187451" cy="9144"/>
            </a:xfrm>
            <a:prstGeom prst="rect">
              <a:avLst/>
            </a:prstGeom>
          </p:spPr>
        </p:pic>
        <p:sp>
          <p:nvSpPr>
            <p:cNvPr id="46" name="object 46"/>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47" name="object 47"/>
            <p:cNvPicPr/>
            <p:nvPr/>
          </p:nvPicPr>
          <p:blipFill>
            <a:blip r:embed="rId25" cstate="print"/>
            <a:stretch>
              <a:fillRect/>
            </a:stretch>
          </p:blipFill>
          <p:spPr>
            <a:xfrm>
              <a:off x="1779910" y="809244"/>
              <a:ext cx="274319" cy="22860"/>
            </a:xfrm>
            <a:prstGeom prst="rect">
              <a:avLst/>
            </a:prstGeom>
          </p:spPr>
        </p:pic>
        <p:pic>
          <p:nvPicPr>
            <p:cNvPr id="48" name="object 48"/>
            <p:cNvPicPr/>
            <p:nvPr/>
          </p:nvPicPr>
          <p:blipFill>
            <a:blip r:embed="rId26" cstate="print"/>
            <a:stretch>
              <a:fillRect/>
            </a:stretch>
          </p:blipFill>
          <p:spPr>
            <a:xfrm>
              <a:off x="1971934" y="818388"/>
              <a:ext cx="292608" cy="13716"/>
            </a:xfrm>
            <a:prstGeom prst="rect">
              <a:avLst/>
            </a:prstGeom>
          </p:spPr>
        </p:pic>
        <p:pic>
          <p:nvPicPr>
            <p:cNvPr id="49" name="object 49"/>
            <p:cNvPicPr/>
            <p:nvPr/>
          </p:nvPicPr>
          <p:blipFill>
            <a:blip r:embed="rId27" cstate="print"/>
            <a:stretch>
              <a:fillRect/>
            </a:stretch>
          </p:blipFill>
          <p:spPr>
            <a:xfrm>
              <a:off x="1802770" y="832103"/>
              <a:ext cx="13716" cy="4572"/>
            </a:xfrm>
            <a:prstGeom prst="rect">
              <a:avLst/>
            </a:prstGeom>
          </p:spPr>
        </p:pic>
        <p:pic>
          <p:nvPicPr>
            <p:cNvPr id="50" name="object 50"/>
            <p:cNvPicPr/>
            <p:nvPr/>
          </p:nvPicPr>
          <p:blipFill>
            <a:blip r:embed="rId28" cstate="print"/>
            <a:stretch>
              <a:fillRect/>
            </a:stretch>
          </p:blipFill>
          <p:spPr>
            <a:xfrm>
              <a:off x="1912498" y="827531"/>
              <a:ext cx="73152" cy="9144"/>
            </a:xfrm>
            <a:prstGeom prst="rect">
              <a:avLst/>
            </a:prstGeom>
          </p:spPr>
        </p:pic>
        <p:pic>
          <p:nvPicPr>
            <p:cNvPr id="51" name="object 51"/>
            <p:cNvPicPr/>
            <p:nvPr/>
          </p:nvPicPr>
          <p:blipFill>
            <a:blip r:embed="rId29" cstate="print"/>
            <a:stretch>
              <a:fillRect/>
            </a:stretch>
          </p:blipFill>
          <p:spPr>
            <a:xfrm>
              <a:off x="2122810" y="827531"/>
              <a:ext cx="86868" cy="13716"/>
            </a:xfrm>
            <a:prstGeom prst="rect">
              <a:avLst/>
            </a:prstGeom>
          </p:spPr>
        </p:pic>
        <p:pic>
          <p:nvPicPr>
            <p:cNvPr id="52" name="object 52"/>
            <p:cNvPicPr/>
            <p:nvPr/>
          </p:nvPicPr>
          <p:blipFill>
            <a:blip r:embed="rId30" cstate="print"/>
            <a:stretch>
              <a:fillRect/>
            </a:stretch>
          </p:blipFill>
          <p:spPr>
            <a:xfrm>
              <a:off x="2045086" y="827531"/>
              <a:ext cx="64008" cy="9144"/>
            </a:xfrm>
            <a:prstGeom prst="rect">
              <a:avLst/>
            </a:prstGeom>
          </p:spPr>
        </p:pic>
        <p:pic>
          <p:nvPicPr>
            <p:cNvPr id="53" name="object 53"/>
            <p:cNvPicPr/>
            <p:nvPr/>
          </p:nvPicPr>
          <p:blipFill>
            <a:blip r:embed="rId31" cstate="print"/>
            <a:stretch>
              <a:fillRect/>
            </a:stretch>
          </p:blipFill>
          <p:spPr>
            <a:xfrm>
              <a:off x="1825630" y="832103"/>
              <a:ext cx="77723" cy="9144"/>
            </a:xfrm>
            <a:prstGeom prst="rect">
              <a:avLst/>
            </a:prstGeom>
          </p:spPr>
        </p:pic>
        <p:sp>
          <p:nvSpPr>
            <p:cNvPr id="54" name="object 54"/>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55" name="object 55"/>
          <p:cNvGrpSpPr/>
          <p:nvPr/>
        </p:nvGrpSpPr>
        <p:grpSpPr>
          <a:xfrm>
            <a:off x="1744858" y="4037076"/>
            <a:ext cx="2727960" cy="803275"/>
            <a:chOff x="1744858" y="4037076"/>
            <a:chExt cx="2727960" cy="803275"/>
          </a:xfrm>
        </p:grpSpPr>
        <p:pic>
          <p:nvPicPr>
            <p:cNvPr id="56" name="object 56"/>
            <p:cNvPicPr/>
            <p:nvPr/>
          </p:nvPicPr>
          <p:blipFill>
            <a:blip r:embed="rId32" cstate="print"/>
            <a:stretch>
              <a:fillRect/>
            </a:stretch>
          </p:blipFill>
          <p:spPr>
            <a:xfrm>
              <a:off x="1782958" y="4075175"/>
              <a:ext cx="2651760" cy="726948"/>
            </a:xfrm>
            <a:prstGeom prst="rect">
              <a:avLst/>
            </a:prstGeom>
          </p:spPr>
        </p:pic>
        <p:sp>
          <p:nvSpPr>
            <p:cNvPr id="57" name="object 57"/>
            <p:cNvSpPr/>
            <p:nvPr/>
          </p:nvSpPr>
          <p:spPr>
            <a:xfrm>
              <a:off x="1744858" y="4037076"/>
              <a:ext cx="2727960" cy="803275"/>
            </a:xfrm>
            <a:custGeom>
              <a:avLst/>
              <a:gdLst/>
              <a:ahLst/>
              <a:cxnLst/>
              <a:rect l="l" t="t" r="r" b="b"/>
              <a:pathLst>
                <a:path w="2727960" h="803275">
                  <a:moveTo>
                    <a:pt x="38100" y="765048"/>
                  </a:moveTo>
                  <a:lnTo>
                    <a:pt x="38100" y="669036"/>
                  </a:lnTo>
                  <a:lnTo>
                    <a:pt x="0" y="669036"/>
                  </a:lnTo>
                  <a:lnTo>
                    <a:pt x="0" y="783336"/>
                  </a:lnTo>
                  <a:lnTo>
                    <a:pt x="18288" y="783336"/>
                  </a:lnTo>
                  <a:lnTo>
                    <a:pt x="18288" y="765048"/>
                  </a:lnTo>
                  <a:lnTo>
                    <a:pt x="38100" y="765048"/>
                  </a:lnTo>
                  <a:close/>
                </a:path>
                <a:path w="2727960" h="803275">
                  <a:moveTo>
                    <a:pt x="68580" y="803148"/>
                  </a:moveTo>
                  <a:lnTo>
                    <a:pt x="68580" y="765048"/>
                  </a:lnTo>
                  <a:lnTo>
                    <a:pt x="18288" y="765048"/>
                  </a:lnTo>
                  <a:lnTo>
                    <a:pt x="18288" y="783336"/>
                  </a:lnTo>
                  <a:lnTo>
                    <a:pt x="38100" y="783336"/>
                  </a:lnTo>
                  <a:lnTo>
                    <a:pt x="38100" y="803148"/>
                  </a:lnTo>
                  <a:lnTo>
                    <a:pt x="68580" y="803148"/>
                  </a:lnTo>
                  <a:close/>
                </a:path>
                <a:path w="2727960" h="803275">
                  <a:moveTo>
                    <a:pt x="38100" y="803148"/>
                  </a:moveTo>
                  <a:lnTo>
                    <a:pt x="38100" y="783336"/>
                  </a:lnTo>
                  <a:lnTo>
                    <a:pt x="18288" y="783336"/>
                  </a:lnTo>
                  <a:lnTo>
                    <a:pt x="18288" y="803148"/>
                  </a:lnTo>
                  <a:lnTo>
                    <a:pt x="38100" y="803148"/>
                  </a:lnTo>
                  <a:close/>
                </a:path>
                <a:path w="2727960" h="803275">
                  <a:moveTo>
                    <a:pt x="38100" y="630936"/>
                  </a:moveTo>
                  <a:lnTo>
                    <a:pt x="38100" y="516636"/>
                  </a:lnTo>
                  <a:lnTo>
                    <a:pt x="0" y="516636"/>
                  </a:lnTo>
                  <a:lnTo>
                    <a:pt x="0" y="630936"/>
                  </a:lnTo>
                  <a:lnTo>
                    <a:pt x="38100" y="630936"/>
                  </a:lnTo>
                  <a:close/>
                </a:path>
                <a:path w="2727960" h="803275">
                  <a:moveTo>
                    <a:pt x="38100" y="478536"/>
                  </a:moveTo>
                  <a:lnTo>
                    <a:pt x="38100" y="364236"/>
                  </a:lnTo>
                  <a:lnTo>
                    <a:pt x="0" y="364236"/>
                  </a:lnTo>
                  <a:lnTo>
                    <a:pt x="0" y="478536"/>
                  </a:lnTo>
                  <a:lnTo>
                    <a:pt x="38100" y="478536"/>
                  </a:lnTo>
                  <a:close/>
                </a:path>
                <a:path w="2727960" h="803275">
                  <a:moveTo>
                    <a:pt x="38100" y="326136"/>
                  </a:moveTo>
                  <a:lnTo>
                    <a:pt x="38100" y="211836"/>
                  </a:lnTo>
                  <a:lnTo>
                    <a:pt x="0" y="211836"/>
                  </a:lnTo>
                  <a:lnTo>
                    <a:pt x="0" y="326136"/>
                  </a:lnTo>
                  <a:lnTo>
                    <a:pt x="38100" y="326136"/>
                  </a:lnTo>
                  <a:close/>
                </a:path>
                <a:path w="2727960" h="803275">
                  <a:moveTo>
                    <a:pt x="38100" y="173736"/>
                  </a:moveTo>
                  <a:lnTo>
                    <a:pt x="38100" y="59436"/>
                  </a:lnTo>
                  <a:lnTo>
                    <a:pt x="0" y="59436"/>
                  </a:lnTo>
                  <a:lnTo>
                    <a:pt x="0" y="173736"/>
                  </a:lnTo>
                  <a:lnTo>
                    <a:pt x="38100" y="173736"/>
                  </a:lnTo>
                  <a:close/>
                </a:path>
                <a:path w="2727960" h="803275">
                  <a:moveTo>
                    <a:pt x="131064" y="38100"/>
                  </a:moveTo>
                  <a:lnTo>
                    <a:pt x="131064" y="0"/>
                  </a:lnTo>
                  <a:lnTo>
                    <a:pt x="18288" y="0"/>
                  </a:lnTo>
                  <a:lnTo>
                    <a:pt x="10929" y="1595"/>
                  </a:lnTo>
                  <a:lnTo>
                    <a:pt x="5143" y="5905"/>
                  </a:lnTo>
                  <a:lnTo>
                    <a:pt x="1357" y="12215"/>
                  </a:lnTo>
                  <a:lnTo>
                    <a:pt x="0" y="19812"/>
                  </a:lnTo>
                  <a:lnTo>
                    <a:pt x="0" y="21336"/>
                  </a:lnTo>
                  <a:lnTo>
                    <a:pt x="36449" y="21336"/>
                  </a:lnTo>
                  <a:lnTo>
                    <a:pt x="38100" y="19812"/>
                  </a:lnTo>
                  <a:lnTo>
                    <a:pt x="38100" y="38100"/>
                  </a:lnTo>
                  <a:lnTo>
                    <a:pt x="131064" y="38100"/>
                  </a:lnTo>
                  <a:close/>
                </a:path>
                <a:path w="2727960" h="803275">
                  <a:moveTo>
                    <a:pt x="38100" y="38100"/>
                  </a:moveTo>
                  <a:lnTo>
                    <a:pt x="38100" y="21336"/>
                  </a:lnTo>
                  <a:lnTo>
                    <a:pt x="36449" y="21336"/>
                  </a:lnTo>
                  <a:lnTo>
                    <a:pt x="18288" y="38100"/>
                  </a:lnTo>
                  <a:lnTo>
                    <a:pt x="38100" y="38100"/>
                  </a:lnTo>
                  <a:close/>
                </a:path>
                <a:path w="2727960" h="803275">
                  <a:moveTo>
                    <a:pt x="38100" y="21336"/>
                  </a:moveTo>
                  <a:lnTo>
                    <a:pt x="38100" y="19812"/>
                  </a:lnTo>
                  <a:lnTo>
                    <a:pt x="36449" y="21336"/>
                  </a:lnTo>
                  <a:lnTo>
                    <a:pt x="38100" y="21336"/>
                  </a:lnTo>
                  <a:close/>
                </a:path>
                <a:path w="2727960" h="803275">
                  <a:moveTo>
                    <a:pt x="283464" y="38100"/>
                  </a:moveTo>
                  <a:lnTo>
                    <a:pt x="283464" y="0"/>
                  </a:lnTo>
                  <a:lnTo>
                    <a:pt x="169164" y="0"/>
                  </a:lnTo>
                  <a:lnTo>
                    <a:pt x="169164" y="38100"/>
                  </a:lnTo>
                  <a:lnTo>
                    <a:pt x="283464" y="38100"/>
                  </a:lnTo>
                  <a:close/>
                </a:path>
                <a:path w="2727960" h="803275">
                  <a:moveTo>
                    <a:pt x="435864" y="38100"/>
                  </a:moveTo>
                  <a:lnTo>
                    <a:pt x="435864" y="0"/>
                  </a:lnTo>
                  <a:lnTo>
                    <a:pt x="321564" y="0"/>
                  </a:lnTo>
                  <a:lnTo>
                    <a:pt x="321564" y="38100"/>
                  </a:lnTo>
                  <a:lnTo>
                    <a:pt x="435864" y="38100"/>
                  </a:lnTo>
                  <a:close/>
                </a:path>
                <a:path w="2727960" h="803275">
                  <a:moveTo>
                    <a:pt x="588264" y="38100"/>
                  </a:moveTo>
                  <a:lnTo>
                    <a:pt x="588264" y="0"/>
                  </a:lnTo>
                  <a:lnTo>
                    <a:pt x="473964" y="0"/>
                  </a:lnTo>
                  <a:lnTo>
                    <a:pt x="473964" y="38100"/>
                  </a:lnTo>
                  <a:lnTo>
                    <a:pt x="588264" y="38100"/>
                  </a:lnTo>
                  <a:close/>
                </a:path>
                <a:path w="2727960" h="803275">
                  <a:moveTo>
                    <a:pt x="740664" y="38100"/>
                  </a:moveTo>
                  <a:lnTo>
                    <a:pt x="740664" y="0"/>
                  </a:lnTo>
                  <a:lnTo>
                    <a:pt x="626364" y="0"/>
                  </a:lnTo>
                  <a:lnTo>
                    <a:pt x="626364" y="38100"/>
                  </a:lnTo>
                  <a:lnTo>
                    <a:pt x="740664" y="38100"/>
                  </a:lnTo>
                  <a:close/>
                </a:path>
                <a:path w="2727960" h="803275">
                  <a:moveTo>
                    <a:pt x="893064" y="38100"/>
                  </a:moveTo>
                  <a:lnTo>
                    <a:pt x="893064" y="0"/>
                  </a:lnTo>
                  <a:lnTo>
                    <a:pt x="778764" y="0"/>
                  </a:lnTo>
                  <a:lnTo>
                    <a:pt x="778764" y="38100"/>
                  </a:lnTo>
                  <a:lnTo>
                    <a:pt x="893064" y="38100"/>
                  </a:lnTo>
                  <a:close/>
                </a:path>
                <a:path w="2727960" h="803275">
                  <a:moveTo>
                    <a:pt x="1045464" y="38100"/>
                  </a:moveTo>
                  <a:lnTo>
                    <a:pt x="1045464" y="0"/>
                  </a:lnTo>
                  <a:lnTo>
                    <a:pt x="931164" y="0"/>
                  </a:lnTo>
                  <a:lnTo>
                    <a:pt x="931164" y="38100"/>
                  </a:lnTo>
                  <a:lnTo>
                    <a:pt x="1045464" y="38100"/>
                  </a:lnTo>
                  <a:close/>
                </a:path>
                <a:path w="2727960" h="803275">
                  <a:moveTo>
                    <a:pt x="1197864" y="38100"/>
                  </a:moveTo>
                  <a:lnTo>
                    <a:pt x="1197864" y="0"/>
                  </a:lnTo>
                  <a:lnTo>
                    <a:pt x="1083564" y="0"/>
                  </a:lnTo>
                  <a:lnTo>
                    <a:pt x="1083564" y="38100"/>
                  </a:lnTo>
                  <a:lnTo>
                    <a:pt x="1197864" y="38100"/>
                  </a:lnTo>
                  <a:close/>
                </a:path>
                <a:path w="2727960" h="803275">
                  <a:moveTo>
                    <a:pt x="1350264" y="38100"/>
                  </a:moveTo>
                  <a:lnTo>
                    <a:pt x="1350264" y="0"/>
                  </a:lnTo>
                  <a:lnTo>
                    <a:pt x="1235964" y="0"/>
                  </a:lnTo>
                  <a:lnTo>
                    <a:pt x="1235964" y="38100"/>
                  </a:lnTo>
                  <a:lnTo>
                    <a:pt x="1350264" y="38100"/>
                  </a:lnTo>
                  <a:close/>
                </a:path>
                <a:path w="2727960" h="803275">
                  <a:moveTo>
                    <a:pt x="1502664" y="38100"/>
                  </a:moveTo>
                  <a:lnTo>
                    <a:pt x="1502664" y="0"/>
                  </a:lnTo>
                  <a:lnTo>
                    <a:pt x="1388364" y="0"/>
                  </a:lnTo>
                  <a:lnTo>
                    <a:pt x="1388364" y="38100"/>
                  </a:lnTo>
                  <a:lnTo>
                    <a:pt x="1502664" y="38100"/>
                  </a:lnTo>
                  <a:close/>
                </a:path>
                <a:path w="2727960" h="803275">
                  <a:moveTo>
                    <a:pt x="1655064" y="38100"/>
                  </a:moveTo>
                  <a:lnTo>
                    <a:pt x="1655064" y="0"/>
                  </a:lnTo>
                  <a:lnTo>
                    <a:pt x="1540764" y="0"/>
                  </a:lnTo>
                  <a:lnTo>
                    <a:pt x="1540764" y="38100"/>
                  </a:lnTo>
                  <a:lnTo>
                    <a:pt x="1655064" y="38100"/>
                  </a:lnTo>
                  <a:close/>
                </a:path>
                <a:path w="2727960" h="803275">
                  <a:moveTo>
                    <a:pt x="1807464" y="38100"/>
                  </a:moveTo>
                  <a:lnTo>
                    <a:pt x="1807464" y="0"/>
                  </a:lnTo>
                  <a:lnTo>
                    <a:pt x="1693164" y="0"/>
                  </a:lnTo>
                  <a:lnTo>
                    <a:pt x="1693164" y="38100"/>
                  </a:lnTo>
                  <a:lnTo>
                    <a:pt x="1807464" y="38100"/>
                  </a:lnTo>
                  <a:close/>
                </a:path>
                <a:path w="2727960" h="803275">
                  <a:moveTo>
                    <a:pt x="1959864" y="38100"/>
                  </a:moveTo>
                  <a:lnTo>
                    <a:pt x="1959864" y="0"/>
                  </a:lnTo>
                  <a:lnTo>
                    <a:pt x="1845564" y="0"/>
                  </a:lnTo>
                  <a:lnTo>
                    <a:pt x="1845564" y="38100"/>
                  </a:lnTo>
                  <a:lnTo>
                    <a:pt x="1959864" y="38100"/>
                  </a:lnTo>
                  <a:close/>
                </a:path>
                <a:path w="2727960" h="803275">
                  <a:moveTo>
                    <a:pt x="2112264" y="38100"/>
                  </a:moveTo>
                  <a:lnTo>
                    <a:pt x="2112264" y="0"/>
                  </a:lnTo>
                  <a:lnTo>
                    <a:pt x="1997964" y="0"/>
                  </a:lnTo>
                  <a:lnTo>
                    <a:pt x="1997964" y="38100"/>
                  </a:lnTo>
                  <a:lnTo>
                    <a:pt x="2112264" y="38100"/>
                  </a:lnTo>
                  <a:close/>
                </a:path>
                <a:path w="2727960" h="803275">
                  <a:moveTo>
                    <a:pt x="2264664" y="38100"/>
                  </a:moveTo>
                  <a:lnTo>
                    <a:pt x="2264664" y="0"/>
                  </a:lnTo>
                  <a:lnTo>
                    <a:pt x="2150364" y="0"/>
                  </a:lnTo>
                  <a:lnTo>
                    <a:pt x="2150364" y="38100"/>
                  </a:lnTo>
                  <a:lnTo>
                    <a:pt x="2264664" y="38100"/>
                  </a:lnTo>
                  <a:close/>
                </a:path>
                <a:path w="2727960" h="803275">
                  <a:moveTo>
                    <a:pt x="2417064" y="38100"/>
                  </a:moveTo>
                  <a:lnTo>
                    <a:pt x="2417064" y="0"/>
                  </a:lnTo>
                  <a:lnTo>
                    <a:pt x="2302764" y="0"/>
                  </a:lnTo>
                  <a:lnTo>
                    <a:pt x="2302764" y="38100"/>
                  </a:lnTo>
                  <a:lnTo>
                    <a:pt x="2417064" y="38100"/>
                  </a:lnTo>
                  <a:close/>
                </a:path>
                <a:path w="2727960" h="803275">
                  <a:moveTo>
                    <a:pt x="2569464" y="38100"/>
                  </a:moveTo>
                  <a:lnTo>
                    <a:pt x="2569464" y="0"/>
                  </a:lnTo>
                  <a:lnTo>
                    <a:pt x="2455164" y="0"/>
                  </a:lnTo>
                  <a:lnTo>
                    <a:pt x="2455164" y="38100"/>
                  </a:lnTo>
                  <a:lnTo>
                    <a:pt x="2569464" y="38100"/>
                  </a:lnTo>
                  <a:close/>
                </a:path>
                <a:path w="2727960" h="803275">
                  <a:moveTo>
                    <a:pt x="2727960" y="32004"/>
                  </a:moveTo>
                  <a:lnTo>
                    <a:pt x="2727960" y="19812"/>
                  </a:lnTo>
                  <a:lnTo>
                    <a:pt x="2726364" y="12215"/>
                  </a:lnTo>
                  <a:lnTo>
                    <a:pt x="2722054" y="5905"/>
                  </a:lnTo>
                  <a:lnTo>
                    <a:pt x="2715744" y="1595"/>
                  </a:lnTo>
                  <a:lnTo>
                    <a:pt x="2708148" y="0"/>
                  </a:lnTo>
                  <a:lnTo>
                    <a:pt x="2607564" y="0"/>
                  </a:lnTo>
                  <a:lnTo>
                    <a:pt x="2607564" y="38100"/>
                  </a:lnTo>
                  <a:lnTo>
                    <a:pt x="2689860" y="38100"/>
                  </a:lnTo>
                  <a:lnTo>
                    <a:pt x="2689860" y="19812"/>
                  </a:lnTo>
                  <a:lnTo>
                    <a:pt x="2702052" y="32004"/>
                  </a:lnTo>
                  <a:lnTo>
                    <a:pt x="2727960" y="32004"/>
                  </a:lnTo>
                  <a:close/>
                </a:path>
                <a:path w="2727960" h="803275">
                  <a:moveTo>
                    <a:pt x="2702052" y="32004"/>
                  </a:moveTo>
                  <a:lnTo>
                    <a:pt x="2689860" y="19812"/>
                  </a:lnTo>
                  <a:lnTo>
                    <a:pt x="2689860" y="32004"/>
                  </a:lnTo>
                  <a:lnTo>
                    <a:pt x="2702052" y="32004"/>
                  </a:lnTo>
                  <a:close/>
                </a:path>
                <a:path w="2727960" h="803275">
                  <a:moveTo>
                    <a:pt x="2708148" y="38100"/>
                  </a:moveTo>
                  <a:lnTo>
                    <a:pt x="2702052" y="32004"/>
                  </a:lnTo>
                  <a:lnTo>
                    <a:pt x="2689860" y="32004"/>
                  </a:lnTo>
                  <a:lnTo>
                    <a:pt x="2689860" y="38100"/>
                  </a:lnTo>
                  <a:lnTo>
                    <a:pt x="2708148" y="38100"/>
                  </a:lnTo>
                  <a:close/>
                </a:path>
                <a:path w="2727960" h="803275">
                  <a:moveTo>
                    <a:pt x="2727960" y="184404"/>
                  </a:moveTo>
                  <a:lnTo>
                    <a:pt x="2727960" y="70104"/>
                  </a:lnTo>
                  <a:lnTo>
                    <a:pt x="2689860" y="70104"/>
                  </a:lnTo>
                  <a:lnTo>
                    <a:pt x="2689860" y="184404"/>
                  </a:lnTo>
                  <a:lnTo>
                    <a:pt x="2727960" y="184404"/>
                  </a:lnTo>
                  <a:close/>
                </a:path>
                <a:path w="2727960" h="803275">
                  <a:moveTo>
                    <a:pt x="2727960" y="336804"/>
                  </a:moveTo>
                  <a:lnTo>
                    <a:pt x="2727960" y="222504"/>
                  </a:lnTo>
                  <a:lnTo>
                    <a:pt x="2689860" y="222504"/>
                  </a:lnTo>
                  <a:lnTo>
                    <a:pt x="2689860" y="336804"/>
                  </a:lnTo>
                  <a:lnTo>
                    <a:pt x="2727960" y="336804"/>
                  </a:lnTo>
                  <a:close/>
                </a:path>
                <a:path w="2727960" h="803275">
                  <a:moveTo>
                    <a:pt x="2727960" y="489204"/>
                  </a:moveTo>
                  <a:lnTo>
                    <a:pt x="2727960" y="374904"/>
                  </a:lnTo>
                  <a:lnTo>
                    <a:pt x="2689860" y="374904"/>
                  </a:lnTo>
                  <a:lnTo>
                    <a:pt x="2689860" y="489204"/>
                  </a:lnTo>
                  <a:lnTo>
                    <a:pt x="2727960" y="489204"/>
                  </a:lnTo>
                  <a:close/>
                </a:path>
                <a:path w="2727960" h="803275">
                  <a:moveTo>
                    <a:pt x="2727960" y="641604"/>
                  </a:moveTo>
                  <a:lnTo>
                    <a:pt x="2727960" y="527304"/>
                  </a:lnTo>
                  <a:lnTo>
                    <a:pt x="2689860" y="527304"/>
                  </a:lnTo>
                  <a:lnTo>
                    <a:pt x="2689860" y="641604"/>
                  </a:lnTo>
                  <a:lnTo>
                    <a:pt x="2727960" y="641604"/>
                  </a:lnTo>
                  <a:close/>
                </a:path>
                <a:path w="2727960" h="803275">
                  <a:moveTo>
                    <a:pt x="2727960" y="783336"/>
                  </a:moveTo>
                  <a:lnTo>
                    <a:pt x="2727960" y="679704"/>
                  </a:lnTo>
                  <a:lnTo>
                    <a:pt x="2689860" y="679704"/>
                  </a:lnTo>
                  <a:lnTo>
                    <a:pt x="2689860" y="783336"/>
                  </a:lnTo>
                  <a:lnTo>
                    <a:pt x="2697480" y="775716"/>
                  </a:lnTo>
                  <a:lnTo>
                    <a:pt x="2697480" y="765048"/>
                  </a:lnTo>
                  <a:lnTo>
                    <a:pt x="2708148" y="765048"/>
                  </a:lnTo>
                  <a:lnTo>
                    <a:pt x="2708148" y="803148"/>
                  </a:lnTo>
                  <a:lnTo>
                    <a:pt x="2715744" y="801552"/>
                  </a:lnTo>
                  <a:lnTo>
                    <a:pt x="2722054" y="797242"/>
                  </a:lnTo>
                  <a:lnTo>
                    <a:pt x="2726364" y="790932"/>
                  </a:lnTo>
                  <a:lnTo>
                    <a:pt x="2727960" y="783336"/>
                  </a:lnTo>
                  <a:close/>
                </a:path>
                <a:path w="2727960" h="803275">
                  <a:moveTo>
                    <a:pt x="2708148" y="765048"/>
                  </a:moveTo>
                  <a:lnTo>
                    <a:pt x="2697480" y="765048"/>
                  </a:lnTo>
                  <a:lnTo>
                    <a:pt x="2697480" y="775716"/>
                  </a:lnTo>
                  <a:lnTo>
                    <a:pt x="2708148" y="765048"/>
                  </a:lnTo>
                  <a:close/>
                </a:path>
                <a:path w="2727960" h="803275">
                  <a:moveTo>
                    <a:pt x="2708148" y="803148"/>
                  </a:moveTo>
                  <a:lnTo>
                    <a:pt x="2708148" y="765048"/>
                  </a:lnTo>
                  <a:lnTo>
                    <a:pt x="2697480" y="775716"/>
                  </a:lnTo>
                  <a:lnTo>
                    <a:pt x="2697480" y="803148"/>
                  </a:lnTo>
                  <a:lnTo>
                    <a:pt x="2708148" y="803148"/>
                  </a:lnTo>
                  <a:close/>
                </a:path>
                <a:path w="2727960" h="803275">
                  <a:moveTo>
                    <a:pt x="2659380" y="803148"/>
                  </a:moveTo>
                  <a:lnTo>
                    <a:pt x="2659380" y="765048"/>
                  </a:lnTo>
                  <a:lnTo>
                    <a:pt x="2545080" y="765048"/>
                  </a:lnTo>
                  <a:lnTo>
                    <a:pt x="2545080" y="803148"/>
                  </a:lnTo>
                  <a:lnTo>
                    <a:pt x="2659380" y="803148"/>
                  </a:lnTo>
                  <a:close/>
                </a:path>
                <a:path w="2727960" h="803275">
                  <a:moveTo>
                    <a:pt x="2506980" y="803148"/>
                  </a:moveTo>
                  <a:lnTo>
                    <a:pt x="2506980" y="765048"/>
                  </a:lnTo>
                  <a:lnTo>
                    <a:pt x="2392680" y="765048"/>
                  </a:lnTo>
                  <a:lnTo>
                    <a:pt x="2392680" y="803148"/>
                  </a:lnTo>
                  <a:lnTo>
                    <a:pt x="2506980" y="803148"/>
                  </a:lnTo>
                  <a:close/>
                </a:path>
                <a:path w="2727960" h="803275">
                  <a:moveTo>
                    <a:pt x="2354580" y="803148"/>
                  </a:moveTo>
                  <a:lnTo>
                    <a:pt x="2354580" y="765048"/>
                  </a:lnTo>
                  <a:lnTo>
                    <a:pt x="2240280" y="765048"/>
                  </a:lnTo>
                  <a:lnTo>
                    <a:pt x="2240280" y="803148"/>
                  </a:lnTo>
                  <a:lnTo>
                    <a:pt x="2354580" y="803148"/>
                  </a:lnTo>
                  <a:close/>
                </a:path>
                <a:path w="2727960" h="803275">
                  <a:moveTo>
                    <a:pt x="2202180" y="803148"/>
                  </a:moveTo>
                  <a:lnTo>
                    <a:pt x="2202180" y="765048"/>
                  </a:lnTo>
                  <a:lnTo>
                    <a:pt x="2087880" y="765048"/>
                  </a:lnTo>
                  <a:lnTo>
                    <a:pt x="2087880" y="803148"/>
                  </a:lnTo>
                  <a:lnTo>
                    <a:pt x="2202180" y="803148"/>
                  </a:lnTo>
                  <a:close/>
                </a:path>
                <a:path w="2727960" h="803275">
                  <a:moveTo>
                    <a:pt x="2049780" y="803148"/>
                  </a:moveTo>
                  <a:lnTo>
                    <a:pt x="2049780" y="765048"/>
                  </a:lnTo>
                  <a:lnTo>
                    <a:pt x="1935480" y="765048"/>
                  </a:lnTo>
                  <a:lnTo>
                    <a:pt x="1935480" y="803148"/>
                  </a:lnTo>
                  <a:lnTo>
                    <a:pt x="2049780" y="803148"/>
                  </a:lnTo>
                  <a:close/>
                </a:path>
                <a:path w="2727960" h="803275">
                  <a:moveTo>
                    <a:pt x="1897380" y="803148"/>
                  </a:moveTo>
                  <a:lnTo>
                    <a:pt x="1897380" y="765048"/>
                  </a:lnTo>
                  <a:lnTo>
                    <a:pt x="1783080" y="765048"/>
                  </a:lnTo>
                  <a:lnTo>
                    <a:pt x="1783080" y="803148"/>
                  </a:lnTo>
                  <a:lnTo>
                    <a:pt x="1897380" y="803148"/>
                  </a:lnTo>
                  <a:close/>
                </a:path>
                <a:path w="2727960" h="803275">
                  <a:moveTo>
                    <a:pt x="1744980" y="803148"/>
                  </a:moveTo>
                  <a:lnTo>
                    <a:pt x="1744980" y="765048"/>
                  </a:lnTo>
                  <a:lnTo>
                    <a:pt x="1630680" y="765048"/>
                  </a:lnTo>
                  <a:lnTo>
                    <a:pt x="1630680" y="803148"/>
                  </a:lnTo>
                  <a:lnTo>
                    <a:pt x="1744980" y="803148"/>
                  </a:lnTo>
                  <a:close/>
                </a:path>
                <a:path w="2727960" h="803275">
                  <a:moveTo>
                    <a:pt x="1592580" y="803148"/>
                  </a:moveTo>
                  <a:lnTo>
                    <a:pt x="1592580" y="765048"/>
                  </a:lnTo>
                  <a:lnTo>
                    <a:pt x="1478280" y="765048"/>
                  </a:lnTo>
                  <a:lnTo>
                    <a:pt x="1478280" y="803148"/>
                  </a:lnTo>
                  <a:lnTo>
                    <a:pt x="1592580" y="803148"/>
                  </a:lnTo>
                  <a:close/>
                </a:path>
                <a:path w="2727960" h="803275">
                  <a:moveTo>
                    <a:pt x="1440180" y="803148"/>
                  </a:moveTo>
                  <a:lnTo>
                    <a:pt x="1440180" y="765048"/>
                  </a:lnTo>
                  <a:lnTo>
                    <a:pt x="1325880" y="765048"/>
                  </a:lnTo>
                  <a:lnTo>
                    <a:pt x="1325880" y="803148"/>
                  </a:lnTo>
                  <a:lnTo>
                    <a:pt x="1440180" y="803148"/>
                  </a:lnTo>
                  <a:close/>
                </a:path>
                <a:path w="2727960" h="803275">
                  <a:moveTo>
                    <a:pt x="1287780" y="803148"/>
                  </a:moveTo>
                  <a:lnTo>
                    <a:pt x="1287780" y="765048"/>
                  </a:lnTo>
                  <a:lnTo>
                    <a:pt x="1173480" y="765048"/>
                  </a:lnTo>
                  <a:lnTo>
                    <a:pt x="1173480" y="803148"/>
                  </a:lnTo>
                  <a:lnTo>
                    <a:pt x="1287780" y="803148"/>
                  </a:lnTo>
                  <a:close/>
                </a:path>
                <a:path w="2727960" h="803275">
                  <a:moveTo>
                    <a:pt x="1135380" y="803148"/>
                  </a:moveTo>
                  <a:lnTo>
                    <a:pt x="1135380" y="765048"/>
                  </a:lnTo>
                  <a:lnTo>
                    <a:pt x="1021080" y="765048"/>
                  </a:lnTo>
                  <a:lnTo>
                    <a:pt x="1021080" y="803148"/>
                  </a:lnTo>
                  <a:lnTo>
                    <a:pt x="1135380" y="803148"/>
                  </a:lnTo>
                  <a:close/>
                </a:path>
                <a:path w="2727960" h="803275">
                  <a:moveTo>
                    <a:pt x="982980" y="803148"/>
                  </a:moveTo>
                  <a:lnTo>
                    <a:pt x="982980" y="765048"/>
                  </a:lnTo>
                  <a:lnTo>
                    <a:pt x="868680" y="765048"/>
                  </a:lnTo>
                  <a:lnTo>
                    <a:pt x="868680" y="803148"/>
                  </a:lnTo>
                  <a:lnTo>
                    <a:pt x="982980" y="803148"/>
                  </a:lnTo>
                  <a:close/>
                </a:path>
                <a:path w="2727960" h="803275">
                  <a:moveTo>
                    <a:pt x="830580" y="803148"/>
                  </a:moveTo>
                  <a:lnTo>
                    <a:pt x="830580" y="765048"/>
                  </a:lnTo>
                  <a:lnTo>
                    <a:pt x="716280" y="765048"/>
                  </a:lnTo>
                  <a:lnTo>
                    <a:pt x="716280" y="803148"/>
                  </a:lnTo>
                  <a:lnTo>
                    <a:pt x="830580" y="803148"/>
                  </a:lnTo>
                  <a:close/>
                </a:path>
                <a:path w="2727960" h="803275">
                  <a:moveTo>
                    <a:pt x="678180" y="803148"/>
                  </a:moveTo>
                  <a:lnTo>
                    <a:pt x="678180" y="765048"/>
                  </a:lnTo>
                  <a:lnTo>
                    <a:pt x="563880" y="765048"/>
                  </a:lnTo>
                  <a:lnTo>
                    <a:pt x="563880" y="803148"/>
                  </a:lnTo>
                  <a:lnTo>
                    <a:pt x="678180" y="803148"/>
                  </a:lnTo>
                  <a:close/>
                </a:path>
                <a:path w="2727960" h="803275">
                  <a:moveTo>
                    <a:pt x="525780" y="803148"/>
                  </a:moveTo>
                  <a:lnTo>
                    <a:pt x="525780" y="765048"/>
                  </a:lnTo>
                  <a:lnTo>
                    <a:pt x="411480" y="765048"/>
                  </a:lnTo>
                  <a:lnTo>
                    <a:pt x="411480" y="803148"/>
                  </a:lnTo>
                  <a:lnTo>
                    <a:pt x="525780" y="803148"/>
                  </a:lnTo>
                  <a:close/>
                </a:path>
                <a:path w="2727960" h="803275">
                  <a:moveTo>
                    <a:pt x="373380" y="803148"/>
                  </a:moveTo>
                  <a:lnTo>
                    <a:pt x="373380" y="765048"/>
                  </a:lnTo>
                  <a:lnTo>
                    <a:pt x="259080" y="765048"/>
                  </a:lnTo>
                  <a:lnTo>
                    <a:pt x="259080" y="803148"/>
                  </a:lnTo>
                  <a:lnTo>
                    <a:pt x="373380" y="803148"/>
                  </a:lnTo>
                  <a:close/>
                </a:path>
                <a:path w="2727960" h="803275">
                  <a:moveTo>
                    <a:pt x="220980" y="803148"/>
                  </a:moveTo>
                  <a:lnTo>
                    <a:pt x="220980" y="765048"/>
                  </a:lnTo>
                  <a:lnTo>
                    <a:pt x="106680" y="765048"/>
                  </a:lnTo>
                  <a:lnTo>
                    <a:pt x="106680" y="803148"/>
                  </a:lnTo>
                  <a:lnTo>
                    <a:pt x="220980" y="803148"/>
                  </a:lnTo>
                  <a:close/>
                </a:path>
              </a:pathLst>
            </a:custGeom>
            <a:solidFill>
              <a:srgbClr val="76DAFF"/>
            </a:solidFill>
          </p:spPr>
          <p:txBody>
            <a:bodyPr wrap="square" lIns="0" tIns="0" rIns="0" bIns="0" rtlCol="0"/>
            <a:lstStyle/>
            <a:p>
              <a:endParaRPr/>
            </a:p>
          </p:txBody>
        </p:sp>
      </p:grpSp>
      <p:grpSp>
        <p:nvGrpSpPr>
          <p:cNvPr id="58" name="object 58"/>
          <p:cNvGrpSpPr/>
          <p:nvPr/>
        </p:nvGrpSpPr>
        <p:grpSpPr>
          <a:xfrm>
            <a:off x="1734190" y="1030097"/>
            <a:ext cx="7391400" cy="4006850"/>
            <a:chOff x="1734190" y="1030097"/>
            <a:chExt cx="7391400" cy="4006850"/>
          </a:xfrm>
        </p:grpSpPr>
        <p:sp>
          <p:nvSpPr>
            <p:cNvPr id="59" name="object 59"/>
            <p:cNvSpPr/>
            <p:nvPr/>
          </p:nvSpPr>
          <p:spPr>
            <a:xfrm>
              <a:off x="5183002" y="1033272"/>
              <a:ext cx="6350" cy="0"/>
            </a:xfrm>
            <a:custGeom>
              <a:avLst/>
              <a:gdLst/>
              <a:ahLst/>
              <a:cxnLst/>
              <a:rect l="l" t="t" r="r" b="b"/>
              <a:pathLst>
                <a:path w="6350">
                  <a:moveTo>
                    <a:pt x="0" y="0"/>
                  </a:moveTo>
                  <a:lnTo>
                    <a:pt x="6095" y="0"/>
                  </a:lnTo>
                </a:path>
              </a:pathLst>
            </a:custGeom>
            <a:ln w="6095">
              <a:solidFill>
                <a:srgbClr val="866C3D"/>
              </a:solidFill>
            </a:ln>
          </p:spPr>
          <p:txBody>
            <a:bodyPr wrap="square" lIns="0" tIns="0" rIns="0" bIns="0" rtlCol="0"/>
            <a:lstStyle/>
            <a:p>
              <a:endParaRPr/>
            </a:p>
          </p:txBody>
        </p:sp>
        <p:sp>
          <p:nvSpPr>
            <p:cNvPr id="60" name="object 60"/>
            <p:cNvSpPr/>
            <p:nvPr/>
          </p:nvSpPr>
          <p:spPr>
            <a:xfrm>
              <a:off x="5530474" y="1075944"/>
              <a:ext cx="12700" cy="0"/>
            </a:xfrm>
            <a:custGeom>
              <a:avLst/>
              <a:gdLst/>
              <a:ahLst/>
              <a:cxnLst/>
              <a:rect l="l" t="t" r="r" b="b"/>
              <a:pathLst>
                <a:path w="12700">
                  <a:moveTo>
                    <a:pt x="0" y="0"/>
                  </a:moveTo>
                  <a:lnTo>
                    <a:pt x="12191" y="0"/>
                  </a:lnTo>
                </a:path>
              </a:pathLst>
            </a:custGeom>
            <a:ln w="6095">
              <a:solidFill>
                <a:srgbClr val="856B39"/>
              </a:solidFill>
            </a:ln>
          </p:spPr>
          <p:txBody>
            <a:bodyPr wrap="square" lIns="0" tIns="0" rIns="0" bIns="0" rtlCol="0"/>
            <a:lstStyle/>
            <a:p>
              <a:endParaRPr/>
            </a:p>
          </p:txBody>
        </p:sp>
        <p:sp>
          <p:nvSpPr>
            <p:cNvPr id="61" name="object 61"/>
            <p:cNvSpPr/>
            <p:nvPr/>
          </p:nvSpPr>
          <p:spPr>
            <a:xfrm>
              <a:off x="5573146" y="1094232"/>
              <a:ext cx="6350" cy="0"/>
            </a:xfrm>
            <a:custGeom>
              <a:avLst/>
              <a:gdLst/>
              <a:ahLst/>
              <a:cxnLst/>
              <a:rect l="l" t="t" r="r" b="b"/>
              <a:pathLst>
                <a:path w="6350">
                  <a:moveTo>
                    <a:pt x="0" y="0"/>
                  </a:moveTo>
                  <a:lnTo>
                    <a:pt x="6095" y="0"/>
                  </a:lnTo>
                </a:path>
              </a:pathLst>
            </a:custGeom>
            <a:ln w="6095">
              <a:solidFill>
                <a:srgbClr val="918B80"/>
              </a:solidFill>
            </a:ln>
          </p:spPr>
          <p:txBody>
            <a:bodyPr wrap="square" lIns="0" tIns="0" rIns="0" bIns="0" rtlCol="0"/>
            <a:lstStyle/>
            <a:p>
              <a:endParaRPr/>
            </a:p>
          </p:txBody>
        </p:sp>
        <p:sp>
          <p:nvSpPr>
            <p:cNvPr id="62" name="object 62"/>
            <p:cNvSpPr/>
            <p:nvPr/>
          </p:nvSpPr>
          <p:spPr>
            <a:xfrm>
              <a:off x="4866010" y="1130808"/>
              <a:ext cx="12700" cy="0"/>
            </a:xfrm>
            <a:custGeom>
              <a:avLst/>
              <a:gdLst/>
              <a:ahLst/>
              <a:cxnLst/>
              <a:rect l="l" t="t" r="r" b="b"/>
              <a:pathLst>
                <a:path w="12700">
                  <a:moveTo>
                    <a:pt x="0" y="0"/>
                  </a:moveTo>
                  <a:lnTo>
                    <a:pt x="12191" y="0"/>
                  </a:lnTo>
                </a:path>
              </a:pathLst>
            </a:custGeom>
            <a:ln w="6095">
              <a:solidFill>
                <a:srgbClr val="825F1D"/>
              </a:solidFill>
            </a:ln>
          </p:spPr>
          <p:txBody>
            <a:bodyPr wrap="square" lIns="0" tIns="0" rIns="0" bIns="0" rtlCol="0"/>
            <a:lstStyle/>
            <a:p>
              <a:endParaRPr/>
            </a:p>
          </p:txBody>
        </p:sp>
        <p:pic>
          <p:nvPicPr>
            <p:cNvPr id="63" name="object 63"/>
            <p:cNvPicPr/>
            <p:nvPr/>
          </p:nvPicPr>
          <p:blipFill>
            <a:blip r:embed="rId33" cstate="print"/>
            <a:stretch>
              <a:fillRect/>
            </a:stretch>
          </p:blipFill>
          <p:spPr>
            <a:xfrm>
              <a:off x="4859914" y="1036320"/>
              <a:ext cx="859536" cy="152399"/>
            </a:xfrm>
            <a:prstGeom prst="rect">
              <a:avLst/>
            </a:prstGeom>
          </p:spPr>
        </p:pic>
        <p:pic>
          <p:nvPicPr>
            <p:cNvPr id="64" name="object 64"/>
            <p:cNvPicPr/>
            <p:nvPr/>
          </p:nvPicPr>
          <p:blipFill>
            <a:blip r:embed="rId34" cstate="print"/>
            <a:stretch>
              <a:fillRect/>
            </a:stretch>
          </p:blipFill>
          <p:spPr>
            <a:xfrm>
              <a:off x="4866010" y="1176528"/>
              <a:ext cx="896112" cy="18287"/>
            </a:xfrm>
            <a:prstGeom prst="rect">
              <a:avLst/>
            </a:prstGeom>
          </p:spPr>
        </p:pic>
        <p:sp>
          <p:nvSpPr>
            <p:cNvPr id="65" name="object 65"/>
            <p:cNvSpPr/>
            <p:nvPr/>
          </p:nvSpPr>
          <p:spPr>
            <a:xfrm>
              <a:off x="7853050" y="1197864"/>
              <a:ext cx="18415" cy="0"/>
            </a:xfrm>
            <a:custGeom>
              <a:avLst/>
              <a:gdLst/>
              <a:ahLst/>
              <a:cxnLst/>
              <a:rect l="l" t="t" r="r" b="b"/>
              <a:pathLst>
                <a:path w="18415">
                  <a:moveTo>
                    <a:pt x="0" y="0"/>
                  </a:moveTo>
                  <a:lnTo>
                    <a:pt x="18288" y="0"/>
                  </a:lnTo>
                </a:path>
              </a:pathLst>
            </a:custGeom>
            <a:ln w="6095">
              <a:solidFill>
                <a:srgbClr val="866C3D"/>
              </a:solidFill>
            </a:ln>
          </p:spPr>
          <p:txBody>
            <a:bodyPr wrap="square" lIns="0" tIns="0" rIns="0" bIns="0" rtlCol="0"/>
            <a:lstStyle/>
            <a:p>
              <a:endParaRPr/>
            </a:p>
          </p:txBody>
        </p:sp>
        <p:pic>
          <p:nvPicPr>
            <p:cNvPr id="66" name="object 66"/>
            <p:cNvPicPr/>
            <p:nvPr/>
          </p:nvPicPr>
          <p:blipFill>
            <a:blip r:embed="rId35" cstate="print"/>
            <a:stretch>
              <a:fillRect/>
            </a:stretch>
          </p:blipFill>
          <p:spPr>
            <a:xfrm>
              <a:off x="4725802" y="1188720"/>
              <a:ext cx="1139952" cy="67055"/>
            </a:xfrm>
            <a:prstGeom prst="rect">
              <a:avLst/>
            </a:prstGeom>
          </p:spPr>
        </p:pic>
        <p:sp>
          <p:nvSpPr>
            <p:cNvPr id="67" name="object 67"/>
            <p:cNvSpPr/>
            <p:nvPr/>
          </p:nvSpPr>
          <p:spPr>
            <a:xfrm>
              <a:off x="5829178" y="1228344"/>
              <a:ext cx="6350" cy="0"/>
            </a:xfrm>
            <a:custGeom>
              <a:avLst/>
              <a:gdLst/>
              <a:ahLst/>
              <a:cxnLst/>
              <a:rect l="l" t="t" r="r" b="b"/>
              <a:pathLst>
                <a:path w="6350">
                  <a:moveTo>
                    <a:pt x="0" y="0"/>
                  </a:moveTo>
                  <a:lnTo>
                    <a:pt x="6095" y="0"/>
                  </a:lnTo>
                </a:path>
              </a:pathLst>
            </a:custGeom>
            <a:ln w="6095">
              <a:solidFill>
                <a:srgbClr val="C2B497"/>
              </a:solidFill>
            </a:ln>
          </p:spPr>
          <p:txBody>
            <a:bodyPr wrap="square" lIns="0" tIns="0" rIns="0" bIns="0" rtlCol="0"/>
            <a:lstStyle/>
            <a:p>
              <a:endParaRPr/>
            </a:p>
          </p:txBody>
        </p:sp>
        <p:sp>
          <p:nvSpPr>
            <p:cNvPr id="68" name="object 68"/>
            <p:cNvSpPr/>
            <p:nvPr/>
          </p:nvSpPr>
          <p:spPr>
            <a:xfrm>
              <a:off x="5841369" y="1228344"/>
              <a:ext cx="6350" cy="0"/>
            </a:xfrm>
            <a:custGeom>
              <a:avLst/>
              <a:gdLst/>
              <a:ahLst/>
              <a:cxnLst/>
              <a:rect l="l" t="t" r="r" b="b"/>
              <a:pathLst>
                <a:path w="6350">
                  <a:moveTo>
                    <a:pt x="0" y="0"/>
                  </a:moveTo>
                  <a:lnTo>
                    <a:pt x="6095" y="0"/>
                  </a:lnTo>
                </a:path>
              </a:pathLst>
            </a:custGeom>
            <a:ln w="6095">
              <a:solidFill>
                <a:srgbClr val="938D83"/>
              </a:solidFill>
            </a:ln>
          </p:spPr>
          <p:txBody>
            <a:bodyPr wrap="square" lIns="0" tIns="0" rIns="0" bIns="0" rtlCol="0"/>
            <a:lstStyle/>
            <a:p>
              <a:endParaRPr/>
            </a:p>
          </p:txBody>
        </p:sp>
        <p:sp>
          <p:nvSpPr>
            <p:cNvPr id="69" name="object 69"/>
            <p:cNvSpPr/>
            <p:nvPr/>
          </p:nvSpPr>
          <p:spPr>
            <a:xfrm>
              <a:off x="6066922" y="1246631"/>
              <a:ext cx="18415" cy="0"/>
            </a:xfrm>
            <a:custGeom>
              <a:avLst/>
              <a:gdLst/>
              <a:ahLst/>
              <a:cxnLst/>
              <a:rect l="l" t="t" r="r" b="b"/>
              <a:pathLst>
                <a:path w="18414">
                  <a:moveTo>
                    <a:pt x="0" y="0"/>
                  </a:moveTo>
                  <a:lnTo>
                    <a:pt x="18288" y="0"/>
                  </a:lnTo>
                </a:path>
              </a:pathLst>
            </a:custGeom>
            <a:ln w="6095">
              <a:solidFill>
                <a:srgbClr val="825F1D"/>
              </a:solidFill>
            </a:ln>
          </p:spPr>
          <p:txBody>
            <a:bodyPr wrap="square" lIns="0" tIns="0" rIns="0" bIns="0" rtlCol="0"/>
            <a:lstStyle/>
            <a:p>
              <a:endParaRPr/>
            </a:p>
          </p:txBody>
        </p:sp>
        <p:sp>
          <p:nvSpPr>
            <p:cNvPr id="70" name="object 70"/>
            <p:cNvSpPr/>
            <p:nvPr/>
          </p:nvSpPr>
          <p:spPr>
            <a:xfrm>
              <a:off x="5865754" y="1252728"/>
              <a:ext cx="6350" cy="0"/>
            </a:xfrm>
            <a:custGeom>
              <a:avLst/>
              <a:gdLst/>
              <a:ahLst/>
              <a:cxnLst/>
              <a:rect l="l" t="t" r="r" b="b"/>
              <a:pathLst>
                <a:path w="6350">
                  <a:moveTo>
                    <a:pt x="0" y="0"/>
                  </a:moveTo>
                  <a:lnTo>
                    <a:pt x="6095" y="0"/>
                  </a:lnTo>
                </a:path>
              </a:pathLst>
            </a:custGeom>
            <a:ln w="6095">
              <a:solidFill>
                <a:srgbClr val="C7B9A0"/>
              </a:solidFill>
            </a:ln>
          </p:spPr>
          <p:txBody>
            <a:bodyPr wrap="square" lIns="0" tIns="0" rIns="0" bIns="0" rtlCol="0"/>
            <a:lstStyle/>
            <a:p>
              <a:endParaRPr/>
            </a:p>
          </p:txBody>
        </p:sp>
        <p:sp>
          <p:nvSpPr>
            <p:cNvPr id="71" name="object 71"/>
            <p:cNvSpPr/>
            <p:nvPr/>
          </p:nvSpPr>
          <p:spPr>
            <a:xfrm>
              <a:off x="5896234" y="1252728"/>
              <a:ext cx="6350" cy="0"/>
            </a:xfrm>
            <a:custGeom>
              <a:avLst/>
              <a:gdLst/>
              <a:ahLst/>
              <a:cxnLst/>
              <a:rect l="l" t="t" r="r" b="b"/>
              <a:pathLst>
                <a:path w="6350">
                  <a:moveTo>
                    <a:pt x="0" y="0"/>
                  </a:moveTo>
                  <a:lnTo>
                    <a:pt x="6095" y="0"/>
                  </a:lnTo>
                </a:path>
              </a:pathLst>
            </a:custGeom>
            <a:ln w="6095">
              <a:solidFill>
                <a:srgbClr val="918B80"/>
              </a:solidFill>
            </a:ln>
          </p:spPr>
          <p:txBody>
            <a:bodyPr wrap="square" lIns="0" tIns="0" rIns="0" bIns="0" rtlCol="0"/>
            <a:lstStyle/>
            <a:p>
              <a:endParaRPr/>
            </a:p>
          </p:txBody>
        </p:sp>
        <p:sp>
          <p:nvSpPr>
            <p:cNvPr id="72" name="object 72"/>
            <p:cNvSpPr/>
            <p:nvPr/>
          </p:nvSpPr>
          <p:spPr>
            <a:xfrm>
              <a:off x="5865754" y="1258824"/>
              <a:ext cx="6350" cy="0"/>
            </a:xfrm>
            <a:custGeom>
              <a:avLst/>
              <a:gdLst/>
              <a:ahLst/>
              <a:cxnLst/>
              <a:rect l="l" t="t" r="r" b="b"/>
              <a:pathLst>
                <a:path w="6350">
                  <a:moveTo>
                    <a:pt x="0" y="0"/>
                  </a:moveTo>
                  <a:lnTo>
                    <a:pt x="6095" y="0"/>
                  </a:lnTo>
                </a:path>
              </a:pathLst>
            </a:custGeom>
            <a:ln w="6095">
              <a:solidFill>
                <a:srgbClr val="C7B9A0"/>
              </a:solidFill>
            </a:ln>
          </p:spPr>
          <p:txBody>
            <a:bodyPr wrap="square" lIns="0" tIns="0" rIns="0" bIns="0" rtlCol="0"/>
            <a:lstStyle/>
            <a:p>
              <a:endParaRPr/>
            </a:p>
          </p:txBody>
        </p:sp>
        <p:sp>
          <p:nvSpPr>
            <p:cNvPr id="73" name="object 73"/>
            <p:cNvSpPr/>
            <p:nvPr/>
          </p:nvSpPr>
          <p:spPr>
            <a:xfrm>
              <a:off x="5896234" y="1258824"/>
              <a:ext cx="6350" cy="0"/>
            </a:xfrm>
            <a:custGeom>
              <a:avLst/>
              <a:gdLst/>
              <a:ahLst/>
              <a:cxnLst/>
              <a:rect l="l" t="t" r="r" b="b"/>
              <a:pathLst>
                <a:path w="6350">
                  <a:moveTo>
                    <a:pt x="0" y="0"/>
                  </a:moveTo>
                  <a:lnTo>
                    <a:pt x="6095" y="0"/>
                  </a:lnTo>
                </a:path>
              </a:pathLst>
            </a:custGeom>
            <a:ln w="6095">
              <a:solidFill>
                <a:srgbClr val="918B80"/>
              </a:solidFill>
            </a:ln>
          </p:spPr>
          <p:txBody>
            <a:bodyPr wrap="square" lIns="0" tIns="0" rIns="0" bIns="0" rtlCol="0"/>
            <a:lstStyle/>
            <a:p>
              <a:endParaRPr/>
            </a:p>
          </p:txBody>
        </p:sp>
        <p:sp>
          <p:nvSpPr>
            <p:cNvPr id="74" name="object 74"/>
            <p:cNvSpPr/>
            <p:nvPr/>
          </p:nvSpPr>
          <p:spPr>
            <a:xfrm>
              <a:off x="7694554" y="1289304"/>
              <a:ext cx="6350" cy="0"/>
            </a:xfrm>
            <a:custGeom>
              <a:avLst/>
              <a:gdLst/>
              <a:ahLst/>
              <a:cxnLst/>
              <a:rect l="l" t="t" r="r" b="b"/>
              <a:pathLst>
                <a:path w="6350">
                  <a:moveTo>
                    <a:pt x="0" y="0"/>
                  </a:moveTo>
                  <a:lnTo>
                    <a:pt x="6095" y="0"/>
                  </a:lnTo>
                </a:path>
              </a:pathLst>
            </a:custGeom>
            <a:ln w="6095">
              <a:solidFill>
                <a:srgbClr val="C1B195"/>
              </a:solidFill>
            </a:ln>
          </p:spPr>
          <p:txBody>
            <a:bodyPr wrap="square" lIns="0" tIns="0" rIns="0" bIns="0" rtlCol="0"/>
            <a:lstStyle/>
            <a:p>
              <a:endParaRPr/>
            </a:p>
          </p:txBody>
        </p:sp>
        <p:pic>
          <p:nvPicPr>
            <p:cNvPr id="75" name="object 75"/>
            <p:cNvPicPr/>
            <p:nvPr/>
          </p:nvPicPr>
          <p:blipFill>
            <a:blip r:embed="rId36" cstate="print"/>
            <a:stretch>
              <a:fillRect/>
            </a:stretch>
          </p:blipFill>
          <p:spPr>
            <a:xfrm>
              <a:off x="4731898" y="1249680"/>
              <a:ext cx="1725168" cy="207263"/>
            </a:xfrm>
            <a:prstGeom prst="rect">
              <a:avLst/>
            </a:prstGeom>
          </p:spPr>
        </p:pic>
        <p:sp>
          <p:nvSpPr>
            <p:cNvPr id="76" name="object 76"/>
            <p:cNvSpPr/>
            <p:nvPr/>
          </p:nvSpPr>
          <p:spPr>
            <a:xfrm>
              <a:off x="6371722" y="1350263"/>
              <a:ext cx="6350" cy="0"/>
            </a:xfrm>
            <a:custGeom>
              <a:avLst/>
              <a:gdLst/>
              <a:ahLst/>
              <a:cxnLst/>
              <a:rect l="l" t="t" r="r" b="b"/>
              <a:pathLst>
                <a:path w="6350">
                  <a:moveTo>
                    <a:pt x="0" y="0"/>
                  </a:moveTo>
                  <a:lnTo>
                    <a:pt x="6095" y="0"/>
                  </a:lnTo>
                </a:path>
              </a:pathLst>
            </a:custGeom>
            <a:ln w="6095">
              <a:solidFill>
                <a:srgbClr val="938B80"/>
              </a:solidFill>
            </a:ln>
          </p:spPr>
          <p:txBody>
            <a:bodyPr wrap="square" lIns="0" tIns="0" rIns="0" bIns="0" rtlCol="0"/>
            <a:lstStyle/>
            <a:p>
              <a:endParaRPr/>
            </a:p>
          </p:txBody>
        </p:sp>
        <p:sp>
          <p:nvSpPr>
            <p:cNvPr id="77" name="object 77"/>
            <p:cNvSpPr/>
            <p:nvPr/>
          </p:nvSpPr>
          <p:spPr>
            <a:xfrm>
              <a:off x="7499481" y="1405128"/>
              <a:ext cx="6350" cy="0"/>
            </a:xfrm>
            <a:custGeom>
              <a:avLst/>
              <a:gdLst/>
              <a:ahLst/>
              <a:cxnLst/>
              <a:rect l="l" t="t" r="r" b="b"/>
              <a:pathLst>
                <a:path w="6350">
                  <a:moveTo>
                    <a:pt x="0" y="0"/>
                  </a:moveTo>
                  <a:lnTo>
                    <a:pt x="6095" y="0"/>
                  </a:lnTo>
                </a:path>
              </a:pathLst>
            </a:custGeom>
            <a:ln w="6095">
              <a:solidFill>
                <a:srgbClr val="938D82"/>
              </a:solidFill>
            </a:ln>
          </p:spPr>
          <p:txBody>
            <a:bodyPr wrap="square" lIns="0" tIns="0" rIns="0" bIns="0" rtlCol="0"/>
            <a:lstStyle/>
            <a:p>
              <a:endParaRPr/>
            </a:p>
          </p:txBody>
        </p:sp>
        <p:sp>
          <p:nvSpPr>
            <p:cNvPr id="78" name="object 78"/>
            <p:cNvSpPr/>
            <p:nvPr/>
          </p:nvSpPr>
          <p:spPr>
            <a:xfrm>
              <a:off x="7511674" y="1405128"/>
              <a:ext cx="12700" cy="0"/>
            </a:xfrm>
            <a:custGeom>
              <a:avLst/>
              <a:gdLst/>
              <a:ahLst/>
              <a:cxnLst/>
              <a:rect l="l" t="t" r="r" b="b"/>
              <a:pathLst>
                <a:path w="12700">
                  <a:moveTo>
                    <a:pt x="0" y="0"/>
                  </a:moveTo>
                  <a:lnTo>
                    <a:pt x="12191" y="0"/>
                  </a:lnTo>
                </a:path>
              </a:pathLst>
            </a:custGeom>
            <a:ln w="6095">
              <a:solidFill>
                <a:srgbClr val="C1B294"/>
              </a:solidFill>
            </a:ln>
          </p:spPr>
          <p:txBody>
            <a:bodyPr wrap="square" lIns="0" tIns="0" rIns="0" bIns="0" rtlCol="0"/>
            <a:lstStyle/>
            <a:p>
              <a:endParaRPr/>
            </a:p>
          </p:txBody>
        </p:sp>
        <p:sp>
          <p:nvSpPr>
            <p:cNvPr id="79" name="object 79"/>
            <p:cNvSpPr/>
            <p:nvPr/>
          </p:nvSpPr>
          <p:spPr>
            <a:xfrm>
              <a:off x="7456810" y="1429512"/>
              <a:ext cx="6350" cy="0"/>
            </a:xfrm>
            <a:custGeom>
              <a:avLst/>
              <a:gdLst/>
              <a:ahLst/>
              <a:cxnLst/>
              <a:rect l="l" t="t" r="r" b="b"/>
              <a:pathLst>
                <a:path w="6350">
                  <a:moveTo>
                    <a:pt x="0" y="0"/>
                  </a:moveTo>
                  <a:lnTo>
                    <a:pt x="6095" y="0"/>
                  </a:lnTo>
                </a:path>
              </a:pathLst>
            </a:custGeom>
            <a:ln w="6095">
              <a:solidFill>
                <a:srgbClr val="918B80"/>
              </a:solidFill>
            </a:ln>
          </p:spPr>
          <p:txBody>
            <a:bodyPr wrap="square" lIns="0" tIns="0" rIns="0" bIns="0" rtlCol="0"/>
            <a:lstStyle/>
            <a:p>
              <a:endParaRPr/>
            </a:p>
          </p:txBody>
        </p:sp>
        <p:sp>
          <p:nvSpPr>
            <p:cNvPr id="80" name="object 80"/>
            <p:cNvSpPr/>
            <p:nvPr/>
          </p:nvSpPr>
          <p:spPr>
            <a:xfrm>
              <a:off x="7395850" y="1435608"/>
              <a:ext cx="12700" cy="0"/>
            </a:xfrm>
            <a:custGeom>
              <a:avLst/>
              <a:gdLst/>
              <a:ahLst/>
              <a:cxnLst/>
              <a:rect l="l" t="t" r="r" b="b"/>
              <a:pathLst>
                <a:path w="12700">
                  <a:moveTo>
                    <a:pt x="0" y="0"/>
                  </a:moveTo>
                  <a:lnTo>
                    <a:pt x="12191" y="0"/>
                  </a:lnTo>
                </a:path>
              </a:pathLst>
            </a:custGeom>
            <a:ln w="6095">
              <a:solidFill>
                <a:srgbClr val="825F1D"/>
              </a:solidFill>
            </a:ln>
          </p:spPr>
          <p:txBody>
            <a:bodyPr wrap="square" lIns="0" tIns="0" rIns="0" bIns="0" rtlCol="0"/>
            <a:lstStyle/>
            <a:p>
              <a:endParaRPr/>
            </a:p>
          </p:txBody>
        </p:sp>
        <p:sp>
          <p:nvSpPr>
            <p:cNvPr id="81" name="object 81"/>
            <p:cNvSpPr/>
            <p:nvPr/>
          </p:nvSpPr>
          <p:spPr>
            <a:xfrm>
              <a:off x="6737481" y="1441704"/>
              <a:ext cx="12700" cy="0"/>
            </a:xfrm>
            <a:custGeom>
              <a:avLst/>
              <a:gdLst/>
              <a:ahLst/>
              <a:cxnLst/>
              <a:rect l="l" t="t" r="r" b="b"/>
              <a:pathLst>
                <a:path w="12700">
                  <a:moveTo>
                    <a:pt x="0" y="0"/>
                  </a:moveTo>
                  <a:lnTo>
                    <a:pt x="12191" y="0"/>
                  </a:lnTo>
                </a:path>
              </a:pathLst>
            </a:custGeom>
            <a:ln w="6095">
              <a:solidFill>
                <a:srgbClr val="8B7D61"/>
              </a:solidFill>
            </a:ln>
          </p:spPr>
          <p:txBody>
            <a:bodyPr wrap="square" lIns="0" tIns="0" rIns="0" bIns="0" rtlCol="0"/>
            <a:lstStyle/>
            <a:p>
              <a:endParaRPr/>
            </a:p>
          </p:txBody>
        </p:sp>
        <p:sp>
          <p:nvSpPr>
            <p:cNvPr id="82" name="object 82"/>
            <p:cNvSpPr/>
            <p:nvPr/>
          </p:nvSpPr>
          <p:spPr>
            <a:xfrm>
              <a:off x="5012314" y="1453895"/>
              <a:ext cx="6350" cy="0"/>
            </a:xfrm>
            <a:custGeom>
              <a:avLst/>
              <a:gdLst/>
              <a:ahLst/>
              <a:cxnLst/>
              <a:rect l="l" t="t" r="r" b="b"/>
              <a:pathLst>
                <a:path w="6350">
                  <a:moveTo>
                    <a:pt x="0" y="0"/>
                  </a:moveTo>
                  <a:lnTo>
                    <a:pt x="6095" y="0"/>
                  </a:lnTo>
                </a:path>
              </a:pathLst>
            </a:custGeom>
            <a:ln w="6095">
              <a:solidFill>
                <a:srgbClr val="856D3D"/>
              </a:solidFill>
            </a:ln>
          </p:spPr>
          <p:txBody>
            <a:bodyPr wrap="square" lIns="0" tIns="0" rIns="0" bIns="0" rtlCol="0"/>
            <a:lstStyle/>
            <a:p>
              <a:endParaRPr/>
            </a:p>
          </p:txBody>
        </p:sp>
        <p:sp>
          <p:nvSpPr>
            <p:cNvPr id="83" name="object 83"/>
            <p:cNvSpPr/>
            <p:nvPr/>
          </p:nvSpPr>
          <p:spPr>
            <a:xfrm>
              <a:off x="4969642" y="1459991"/>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938C81"/>
              </a:solidFill>
            </a:ln>
          </p:spPr>
          <p:txBody>
            <a:bodyPr wrap="square" lIns="0" tIns="0" rIns="0" bIns="0" rtlCol="0"/>
            <a:lstStyle/>
            <a:p>
              <a:endParaRPr/>
            </a:p>
          </p:txBody>
        </p:sp>
        <p:sp>
          <p:nvSpPr>
            <p:cNvPr id="84" name="object 84"/>
            <p:cNvSpPr/>
            <p:nvPr/>
          </p:nvSpPr>
          <p:spPr>
            <a:xfrm>
              <a:off x="6822825" y="1472184"/>
              <a:ext cx="6350" cy="0"/>
            </a:xfrm>
            <a:custGeom>
              <a:avLst/>
              <a:gdLst/>
              <a:ahLst/>
              <a:cxnLst/>
              <a:rect l="l" t="t" r="r" b="b"/>
              <a:pathLst>
                <a:path w="6350">
                  <a:moveTo>
                    <a:pt x="0" y="0"/>
                  </a:moveTo>
                  <a:lnTo>
                    <a:pt x="6095" y="0"/>
                  </a:lnTo>
                </a:path>
              </a:pathLst>
            </a:custGeom>
            <a:ln w="6095">
              <a:solidFill>
                <a:srgbClr val="938B80"/>
              </a:solidFill>
            </a:ln>
          </p:spPr>
          <p:txBody>
            <a:bodyPr wrap="square" lIns="0" tIns="0" rIns="0" bIns="0" rtlCol="0"/>
            <a:lstStyle/>
            <a:p>
              <a:endParaRPr/>
            </a:p>
          </p:txBody>
        </p:sp>
        <p:sp>
          <p:nvSpPr>
            <p:cNvPr id="85" name="object 85"/>
            <p:cNvSpPr/>
            <p:nvPr/>
          </p:nvSpPr>
          <p:spPr>
            <a:xfrm>
              <a:off x="6518025" y="1539240"/>
              <a:ext cx="6350" cy="0"/>
            </a:xfrm>
            <a:custGeom>
              <a:avLst/>
              <a:gdLst/>
              <a:ahLst/>
              <a:cxnLst/>
              <a:rect l="l" t="t" r="r" b="b"/>
              <a:pathLst>
                <a:path w="6350">
                  <a:moveTo>
                    <a:pt x="0" y="0"/>
                  </a:moveTo>
                  <a:lnTo>
                    <a:pt x="6095" y="0"/>
                  </a:lnTo>
                </a:path>
              </a:pathLst>
            </a:custGeom>
            <a:ln w="6095">
              <a:solidFill>
                <a:srgbClr val="908B7D"/>
              </a:solidFill>
            </a:ln>
          </p:spPr>
          <p:txBody>
            <a:bodyPr wrap="square" lIns="0" tIns="0" rIns="0" bIns="0" rtlCol="0"/>
            <a:lstStyle/>
            <a:p>
              <a:endParaRPr/>
            </a:p>
          </p:txBody>
        </p:sp>
        <p:sp>
          <p:nvSpPr>
            <p:cNvPr id="86" name="object 86"/>
            <p:cNvSpPr/>
            <p:nvPr/>
          </p:nvSpPr>
          <p:spPr>
            <a:xfrm>
              <a:off x="6554602" y="1545336"/>
              <a:ext cx="12700" cy="0"/>
            </a:xfrm>
            <a:custGeom>
              <a:avLst/>
              <a:gdLst/>
              <a:ahLst/>
              <a:cxnLst/>
              <a:rect l="l" t="t" r="r" b="b"/>
              <a:pathLst>
                <a:path w="12700">
                  <a:moveTo>
                    <a:pt x="0" y="0"/>
                  </a:moveTo>
                  <a:lnTo>
                    <a:pt x="12191" y="0"/>
                  </a:lnTo>
                </a:path>
              </a:pathLst>
            </a:custGeom>
            <a:ln w="6095">
              <a:solidFill>
                <a:srgbClr val="866C3D"/>
              </a:solidFill>
            </a:ln>
          </p:spPr>
          <p:txBody>
            <a:bodyPr wrap="square" lIns="0" tIns="0" rIns="0" bIns="0" rtlCol="0"/>
            <a:lstStyle/>
            <a:p>
              <a:endParaRPr/>
            </a:p>
          </p:txBody>
        </p:sp>
        <p:pic>
          <p:nvPicPr>
            <p:cNvPr id="87" name="object 87"/>
            <p:cNvPicPr/>
            <p:nvPr/>
          </p:nvPicPr>
          <p:blipFill>
            <a:blip r:embed="rId37" cstate="print"/>
            <a:stretch>
              <a:fillRect/>
            </a:stretch>
          </p:blipFill>
          <p:spPr>
            <a:xfrm>
              <a:off x="4817242" y="1054608"/>
              <a:ext cx="3980687" cy="737615"/>
            </a:xfrm>
            <a:prstGeom prst="rect">
              <a:avLst/>
            </a:prstGeom>
          </p:spPr>
        </p:pic>
        <p:sp>
          <p:nvSpPr>
            <p:cNvPr id="88" name="object 88"/>
            <p:cNvSpPr/>
            <p:nvPr/>
          </p:nvSpPr>
          <p:spPr>
            <a:xfrm>
              <a:off x="8706490" y="1606295"/>
              <a:ext cx="6350" cy="0"/>
            </a:xfrm>
            <a:custGeom>
              <a:avLst/>
              <a:gdLst/>
              <a:ahLst/>
              <a:cxnLst/>
              <a:rect l="l" t="t" r="r" b="b"/>
              <a:pathLst>
                <a:path w="6350">
                  <a:moveTo>
                    <a:pt x="0" y="0"/>
                  </a:moveTo>
                  <a:lnTo>
                    <a:pt x="6095" y="0"/>
                  </a:lnTo>
                </a:path>
              </a:pathLst>
            </a:custGeom>
            <a:ln w="6095">
              <a:solidFill>
                <a:srgbClr val="CEC2AC"/>
              </a:solidFill>
            </a:ln>
          </p:spPr>
          <p:txBody>
            <a:bodyPr wrap="square" lIns="0" tIns="0" rIns="0" bIns="0" rtlCol="0"/>
            <a:lstStyle/>
            <a:p>
              <a:endParaRPr/>
            </a:p>
          </p:txBody>
        </p:sp>
        <p:sp>
          <p:nvSpPr>
            <p:cNvPr id="89" name="object 89"/>
            <p:cNvSpPr/>
            <p:nvPr/>
          </p:nvSpPr>
          <p:spPr>
            <a:xfrm>
              <a:off x="5006218" y="1734312"/>
              <a:ext cx="3779520" cy="55244"/>
            </a:xfrm>
            <a:custGeom>
              <a:avLst/>
              <a:gdLst/>
              <a:ahLst/>
              <a:cxnLst/>
              <a:rect l="l" t="t" r="r" b="b"/>
              <a:pathLst>
                <a:path w="3779520" h="55244">
                  <a:moveTo>
                    <a:pt x="3773423" y="0"/>
                  </a:moveTo>
                  <a:lnTo>
                    <a:pt x="3779519" y="0"/>
                  </a:lnTo>
                </a:path>
                <a:path w="3779520" h="55244">
                  <a:moveTo>
                    <a:pt x="3773423" y="6096"/>
                  </a:moveTo>
                  <a:lnTo>
                    <a:pt x="3779519" y="6096"/>
                  </a:lnTo>
                </a:path>
                <a:path w="3779520" h="55244">
                  <a:moveTo>
                    <a:pt x="0" y="54864"/>
                  </a:moveTo>
                  <a:lnTo>
                    <a:pt x="6095" y="54864"/>
                  </a:lnTo>
                </a:path>
              </a:pathLst>
            </a:custGeom>
            <a:ln w="6095">
              <a:solidFill>
                <a:srgbClr val="938B80"/>
              </a:solidFill>
            </a:ln>
          </p:spPr>
          <p:txBody>
            <a:bodyPr wrap="square" lIns="0" tIns="0" rIns="0" bIns="0" rtlCol="0"/>
            <a:lstStyle/>
            <a:p>
              <a:endParaRPr/>
            </a:p>
          </p:txBody>
        </p:sp>
        <p:sp>
          <p:nvSpPr>
            <p:cNvPr id="90" name="object 90"/>
            <p:cNvSpPr/>
            <p:nvPr/>
          </p:nvSpPr>
          <p:spPr>
            <a:xfrm>
              <a:off x="4786762" y="1795272"/>
              <a:ext cx="6350" cy="0"/>
            </a:xfrm>
            <a:custGeom>
              <a:avLst/>
              <a:gdLst/>
              <a:ahLst/>
              <a:cxnLst/>
              <a:rect l="l" t="t" r="r" b="b"/>
              <a:pathLst>
                <a:path w="6350">
                  <a:moveTo>
                    <a:pt x="0" y="0"/>
                  </a:moveTo>
                  <a:lnTo>
                    <a:pt x="6095" y="0"/>
                  </a:lnTo>
                </a:path>
              </a:pathLst>
            </a:custGeom>
            <a:ln w="6095">
              <a:solidFill>
                <a:srgbClr val="8B7D61"/>
              </a:solidFill>
            </a:ln>
          </p:spPr>
          <p:txBody>
            <a:bodyPr wrap="square" lIns="0" tIns="0" rIns="0" bIns="0" rtlCol="0"/>
            <a:lstStyle/>
            <a:p>
              <a:endParaRPr/>
            </a:p>
          </p:txBody>
        </p:sp>
        <p:sp>
          <p:nvSpPr>
            <p:cNvPr id="91" name="object 91"/>
            <p:cNvSpPr/>
            <p:nvPr/>
          </p:nvSpPr>
          <p:spPr>
            <a:xfrm>
              <a:off x="4737994" y="1801368"/>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938B80"/>
              </a:solidFill>
            </a:ln>
          </p:spPr>
          <p:txBody>
            <a:bodyPr wrap="square" lIns="0" tIns="0" rIns="0" bIns="0" rtlCol="0"/>
            <a:lstStyle/>
            <a:p>
              <a:endParaRPr/>
            </a:p>
          </p:txBody>
        </p:sp>
        <p:sp>
          <p:nvSpPr>
            <p:cNvPr id="92" name="object 92"/>
            <p:cNvSpPr/>
            <p:nvPr/>
          </p:nvSpPr>
          <p:spPr>
            <a:xfrm>
              <a:off x="4731898" y="1813559"/>
              <a:ext cx="12700" cy="0"/>
            </a:xfrm>
            <a:custGeom>
              <a:avLst/>
              <a:gdLst/>
              <a:ahLst/>
              <a:cxnLst/>
              <a:rect l="l" t="t" r="r" b="b"/>
              <a:pathLst>
                <a:path w="12700">
                  <a:moveTo>
                    <a:pt x="0" y="0"/>
                  </a:moveTo>
                  <a:lnTo>
                    <a:pt x="12191" y="0"/>
                  </a:lnTo>
                </a:path>
              </a:pathLst>
            </a:custGeom>
            <a:ln w="6095">
              <a:solidFill>
                <a:srgbClr val="825F1D"/>
              </a:solidFill>
            </a:ln>
          </p:spPr>
          <p:txBody>
            <a:bodyPr wrap="square" lIns="0" tIns="0" rIns="0" bIns="0" rtlCol="0"/>
            <a:lstStyle/>
            <a:p>
              <a:endParaRPr/>
            </a:p>
          </p:txBody>
        </p:sp>
        <p:sp>
          <p:nvSpPr>
            <p:cNvPr id="93" name="object 93"/>
            <p:cNvSpPr/>
            <p:nvPr/>
          </p:nvSpPr>
          <p:spPr>
            <a:xfrm>
              <a:off x="4701418" y="1831848"/>
              <a:ext cx="6350" cy="0"/>
            </a:xfrm>
            <a:custGeom>
              <a:avLst/>
              <a:gdLst/>
              <a:ahLst/>
              <a:cxnLst/>
              <a:rect l="l" t="t" r="r" b="b"/>
              <a:pathLst>
                <a:path w="6350">
                  <a:moveTo>
                    <a:pt x="0" y="0"/>
                  </a:moveTo>
                  <a:lnTo>
                    <a:pt x="6095" y="0"/>
                  </a:lnTo>
                </a:path>
              </a:pathLst>
            </a:custGeom>
            <a:ln w="6095">
              <a:solidFill>
                <a:srgbClr val="8A6F39"/>
              </a:solidFill>
            </a:ln>
          </p:spPr>
          <p:txBody>
            <a:bodyPr wrap="square" lIns="0" tIns="0" rIns="0" bIns="0" rtlCol="0"/>
            <a:lstStyle/>
            <a:p>
              <a:endParaRPr/>
            </a:p>
          </p:txBody>
        </p:sp>
        <p:pic>
          <p:nvPicPr>
            <p:cNvPr id="94" name="object 94"/>
            <p:cNvPicPr/>
            <p:nvPr/>
          </p:nvPicPr>
          <p:blipFill>
            <a:blip r:embed="rId38" cstate="print"/>
            <a:stretch>
              <a:fillRect/>
            </a:stretch>
          </p:blipFill>
          <p:spPr>
            <a:xfrm>
              <a:off x="4683130" y="1786127"/>
              <a:ext cx="4291584" cy="140207"/>
            </a:xfrm>
            <a:prstGeom prst="rect">
              <a:avLst/>
            </a:prstGeom>
          </p:spPr>
        </p:pic>
        <p:sp>
          <p:nvSpPr>
            <p:cNvPr id="95" name="object 95"/>
            <p:cNvSpPr/>
            <p:nvPr/>
          </p:nvSpPr>
          <p:spPr>
            <a:xfrm>
              <a:off x="4707514" y="1868424"/>
              <a:ext cx="12700" cy="6350"/>
            </a:xfrm>
            <a:custGeom>
              <a:avLst/>
              <a:gdLst/>
              <a:ahLst/>
              <a:cxnLst/>
              <a:rect l="l" t="t" r="r" b="b"/>
              <a:pathLst>
                <a:path w="12700" h="6350">
                  <a:moveTo>
                    <a:pt x="0" y="0"/>
                  </a:moveTo>
                  <a:lnTo>
                    <a:pt x="12191" y="0"/>
                  </a:lnTo>
                </a:path>
                <a:path w="12700" h="6350">
                  <a:moveTo>
                    <a:pt x="0" y="6096"/>
                  </a:moveTo>
                  <a:lnTo>
                    <a:pt x="12191" y="6096"/>
                  </a:lnTo>
                </a:path>
              </a:pathLst>
            </a:custGeom>
            <a:ln w="6095">
              <a:solidFill>
                <a:srgbClr val="A18A5F"/>
              </a:solidFill>
            </a:ln>
          </p:spPr>
          <p:txBody>
            <a:bodyPr wrap="square" lIns="0" tIns="0" rIns="0" bIns="0" rtlCol="0"/>
            <a:lstStyle/>
            <a:p>
              <a:endParaRPr/>
            </a:p>
          </p:txBody>
        </p:sp>
        <p:sp>
          <p:nvSpPr>
            <p:cNvPr id="96" name="object 96"/>
            <p:cNvSpPr/>
            <p:nvPr/>
          </p:nvSpPr>
          <p:spPr>
            <a:xfrm>
              <a:off x="8944234" y="1923288"/>
              <a:ext cx="6350" cy="0"/>
            </a:xfrm>
            <a:custGeom>
              <a:avLst/>
              <a:gdLst/>
              <a:ahLst/>
              <a:cxnLst/>
              <a:rect l="l" t="t" r="r" b="b"/>
              <a:pathLst>
                <a:path w="6350">
                  <a:moveTo>
                    <a:pt x="0" y="0"/>
                  </a:moveTo>
                  <a:lnTo>
                    <a:pt x="6095" y="0"/>
                  </a:lnTo>
                </a:path>
              </a:pathLst>
            </a:custGeom>
            <a:ln w="6095">
              <a:solidFill>
                <a:srgbClr val="CFC3A9"/>
              </a:solidFill>
            </a:ln>
          </p:spPr>
          <p:txBody>
            <a:bodyPr wrap="square" lIns="0" tIns="0" rIns="0" bIns="0" rtlCol="0"/>
            <a:lstStyle/>
            <a:p>
              <a:endParaRPr/>
            </a:p>
          </p:txBody>
        </p:sp>
        <p:sp>
          <p:nvSpPr>
            <p:cNvPr id="97" name="object 97"/>
            <p:cNvSpPr/>
            <p:nvPr/>
          </p:nvSpPr>
          <p:spPr>
            <a:xfrm>
              <a:off x="8993002" y="1935480"/>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887F73"/>
              </a:solidFill>
            </a:ln>
          </p:spPr>
          <p:txBody>
            <a:bodyPr wrap="square" lIns="0" tIns="0" rIns="0" bIns="0" rtlCol="0"/>
            <a:lstStyle/>
            <a:p>
              <a:endParaRPr/>
            </a:p>
          </p:txBody>
        </p:sp>
        <p:pic>
          <p:nvPicPr>
            <p:cNvPr id="98" name="object 98"/>
            <p:cNvPicPr/>
            <p:nvPr/>
          </p:nvPicPr>
          <p:blipFill>
            <a:blip r:embed="rId39" cstate="print"/>
            <a:stretch>
              <a:fillRect/>
            </a:stretch>
          </p:blipFill>
          <p:spPr>
            <a:xfrm>
              <a:off x="4628266" y="1926336"/>
              <a:ext cx="4425695" cy="213359"/>
            </a:xfrm>
            <a:prstGeom prst="rect">
              <a:avLst/>
            </a:prstGeom>
          </p:spPr>
        </p:pic>
        <p:sp>
          <p:nvSpPr>
            <p:cNvPr id="99" name="object 99"/>
            <p:cNvSpPr/>
            <p:nvPr/>
          </p:nvSpPr>
          <p:spPr>
            <a:xfrm>
              <a:off x="4664842" y="2063496"/>
              <a:ext cx="6350" cy="0"/>
            </a:xfrm>
            <a:custGeom>
              <a:avLst/>
              <a:gdLst/>
              <a:ahLst/>
              <a:cxnLst/>
              <a:rect l="l" t="t" r="r" b="b"/>
              <a:pathLst>
                <a:path w="6350">
                  <a:moveTo>
                    <a:pt x="0" y="0"/>
                  </a:moveTo>
                  <a:lnTo>
                    <a:pt x="6095" y="0"/>
                  </a:lnTo>
                </a:path>
              </a:pathLst>
            </a:custGeom>
            <a:ln w="6095">
              <a:solidFill>
                <a:srgbClr val="FCFBFA"/>
              </a:solidFill>
            </a:ln>
          </p:spPr>
          <p:txBody>
            <a:bodyPr wrap="square" lIns="0" tIns="0" rIns="0" bIns="0" rtlCol="0"/>
            <a:lstStyle/>
            <a:p>
              <a:endParaRPr/>
            </a:p>
          </p:txBody>
        </p:sp>
        <p:sp>
          <p:nvSpPr>
            <p:cNvPr id="100" name="object 100"/>
            <p:cNvSpPr/>
            <p:nvPr/>
          </p:nvSpPr>
          <p:spPr>
            <a:xfrm>
              <a:off x="4744090" y="2063496"/>
              <a:ext cx="6350" cy="0"/>
            </a:xfrm>
            <a:custGeom>
              <a:avLst/>
              <a:gdLst/>
              <a:ahLst/>
              <a:cxnLst/>
              <a:rect l="l" t="t" r="r" b="b"/>
              <a:pathLst>
                <a:path w="6350">
                  <a:moveTo>
                    <a:pt x="0" y="0"/>
                  </a:moveTo>
                  <a:lnTo>
                    <a:pt x="6095" y="0"/>
                  </a:lnTo>
                </a:path>
              </a:pathLst>
            </a:custGeom>
            <a:ln w="6095">
              <a:solidFill>
                <a:srgbClr val="856D3D"/>
              </a:solidFill>
            </a:ln>
          </p:spPr>
          <p:txBody>
            <a:bodyPr wrap="square" lIns="0" tIns="0" rIns="0" bIns="0" rtlCol="0"/>
            <a:lstStyle/>
            <a:p>
              <a:endParaRPr/>
            </a:p>
          </p:txBody>
        </p:sp>
        <p:sp>
          <p:nvSpPr>
            <p:cNvPr id="101" name="object 101"/>
            <p:cNvSpPr/>
            <p:nvPr/>
          </p:nvSpPr>
          <p:spPr>
            <a:xfrm>
              <a:off x="8804025" y="2136647"/>
              <a:ext cx="6350" cy="0"/>
            </a:xfrm>
            <a:custGeom>
              <a:avLst/>
              <a:gdLst/>
              <a:ahLst/>
              <a:cxnLst/>
              <a:rect l="l" t="t" r="r" b="b"/>
              <a:pathLst>
                <a:path w="6350">
                  <a:moveTo>
                    <a:pt x="0" y="0"/>
                  </a:moveTo>
                  <a:lnTo>
                    <a:pt x="6095" y="0"/>
                  </a:lnTo>
                </a:path>
              </a:pathLst>
            </a:custGeom>
            <a:ln w="6095">
              <a:solidFill>
                <a:srgbClr val="CFC3AE"/>
              </a:solidFill>
            </a:ln>
          </p:spPr>
          <p:txBody>
            <a:bodyPr wrap="square" lIns="0" tIns="0" rIns="0" bIns="0" rtlCol="0"/>
            <a:lstStyle/>
            <a:p>
              <a:endParaRPr/>
            </a:p>
          </p:txBody>
        </p:sp>
        <p:pic>
          <p:nvPicPr>
            <p:cNvPr id="102" name="object 102"/>
            <p:cNvPicPr/>
            <p:nvPr/>
          </p:nvPicPr>
          <p:blipFill>
            <a:blip r:embed="rId40" cstate="print"/>
            <a:stretch>
              <a:fillRect/>
            </a:stretch>
          </p:blipFill>
          <p:spPr>
            <a:xfrm>
              <a:off x="4609978" y="2139696"/>
              <a:ext cx="4248911" cy="377951"/>
            </a:xfrm>
            <a:prstGeom prst="rect">
              <a:avLst/>
            </a:prstGeom>
          </p:spPr>
        </p:pic>
        <p:sp>
          <p:nvSpPr>
            <p:cNvPr id="103" name="object 103"/>
            <p:cNvSpPr/>
            <p:nvPr/>
          </p:nvSpPr>
          <p:spPr>
            <a:xfrm>
              <a:off x="4634362" y="2459736"/>
              <a:ext cx="6350" cy="0"/>
            </a:xfrm>
            <a:custGeom>
              <a:avLst/>
              <a:gdLst/>
              <a:ahLst/>
              <a:cxnLst/>
              <a:rect l="l" t="t" r="r" b="b"/>
              <a:pathLst>
                <a:path w="6350">
                  <a:moveTo>
                    <a:pt x="0" y="0"/>
                  </a:moveTo>
                  <a:lnTo>
                    <a:pt x="6095" y="0"/>
                  </a:lnTo>
                </a:path>
              </a:pathLst>
            </a:custGeom>
            <a:ln w="6095">
              <a:solidFill>
                <a:srgbClr val="938B80"/>
              </a:solidFill>
            </a:ln>
          </p:spPr>
          <p:txBody>
            <a:bodyPr wrap="square" lIns="0" tIns="0" rIns="0" bIns="0" rtlCol="0"/>
            <a:lstStyle/>
            <a:p>
              <a:endParaRPr/>
            </a:p>
          </p:txBody>
        </p:sp>
        <p:pic>
          <p:nvPicPr>
            <p:cNvPr id="104" name="object 104"/>
            <p:cNvPicPr/>
            <p:nvPr/>
          </p:nvPicPr>
          <p:blipFill>
            <a:blip r:embed="rId41" cstate="print"/>
            <a:stretch>
              <a:fillRect/>
            </a:stretch>
          </p:blipFill>
          <p:spPr>
            <a:xfrm>
              <a:off x="9075750" y="4937379"/>
              <a:ext cx="49839" cy="99440"/>
            </a:xfrm>
            <a:prstGeom prst="rect">
              <a:avLst/>
            </a:prstGeom>
          </p:spPr>
        </p:pic>
        <p:pic>
          <p:nvPicPr>
            <p:cNvPr id="105" name="object 105"/>
            <p:cNvPicPr/>
            <p:nvPr/>
          </p:nvPicPr>
          <p:blipFill>
            <a:blip r:embed="rId42" cstate="print"/>
            <a:stretch>
              <a:fillRect/>
            </a:stretch>
          </p:blipFill>
          <p:spPr>
            <a:xfrm>
              <a:off x="1772290" y="2517647"/>
              <a:ext cx="2650235" cy="1216152"/>
            </a:xfrm>
            <a:prstGeom prst="rect">
              <a:avLst/>
            </a:prstGeom>
          </p:spPr>
        </p:pic>
        <p:sp>
          <p:nvSpPr>
            <p:cNvPr id="106" name="object 106"/>
            <p:cNvSpPr/>
            <p:nvPr/>
          </p:nvSpPr>
          <p:spPr>
            <a:xfrm>
              <a:off x="1734190" y="2517648"/>
              <a:ext cx="2726690" cy="1254760"/>
            </a:xfrm>
            <a:custGeom>
              <a:avLst/>
              <a:gdLst/>
              <a:ahLst/>
              <a:cxnLst/>
              <a:rect l="l" t="t" r="r" b="b"/>
              <a:pathLst>
                <a:path w="2726690" h="1254760">
                  <a:moveTo>
                    <a:pt x="38099" y="1234439"/>
                  </a:moveTo>
                  <a:lnTo>
                    <a:pt x="38099" y="1120139"/>
                  </a:lnTo>
                  <a:lnTo>
                    <a:pt x="0" y="1120139"/>
                  </a:lnTo>
                  <a:lnTo>
                    <a:pt x="0" y="1234439"/>
                  </a:lnTo>
                  <a:lnTo>
                    <a:pt x="18287" y="1234439"/>
                  </a:lnTo>
                  <a:lnTo>
                    <a:pt x="18287" y="1216151"/>
                  </a:lnTo>
                  <a:lnTo>
                    <a:pt x="35051" y="1216151"/>
                  </a:lnTo>
                  <a:lnTo>
                    <a:pt x="35051" y="1234439"/>
                  </a:lnTo>
                  <a:lnTo>
                    <a:pt x="38099" y="1234439"/>
                  </a:lnTo>
                  <a:close/>
                </a:path>
                <a:path w="2726690" h="1254760">
                  <a:moveTo>
                    <a:pt x="35051" y="1234439"/>
                  </a:moveTo>
                  <a:lnTo>
                    <a:pt x="35051" y="1216151"/>
                  </a:lnTo>
                  <a:lnTo>
                    <a:pt x="18287" y="1216151"/>
                  </a:lnTo>
                  <a:lnTo>
                    <a:pt x="18287" y="1234439"/>
                  </a:lnTo>
                  <a:lnTo>
                    <a:pt x="35051" y="1234439"/>
                  </a:lnTo>
                  <a:close/>
                </a:path>
                <a:path w="2726690" h="1254760">
                  <a:moveTo>
                    <a:pt x="35051" y="1254251"/>
                  </a:moveTo>
                  <a:lnTo>
                    <a:pt x="35051" y="1234439"/>
                  </a:lnTo>
                  <a:lnTo>
                    <a:pt x="18287" y="1234439"/>
                  </a:lnTo>
                  <a:lnTo>
                    <a:pt x="18287" y="1254251"/>
                  </a:lnTo>
                  <a:lnTo>
                    <a:pt x="35051" y="1254251"/>
                  </a:lnTo>
                  <a:close/>
                </a:path>
                <a:path w="2726690" h="1254760">
                  <a:moveTo>
                    <a:pt x="38099" y="1082039"/>
                  </a:moveTo>
                  <a:lnTo>
                    <a:pt x="38099" y="967739"/>
                  </a:lnTo>
                  <a:lnTo>
                    <a:pt x="0" y="967739"/>
                  </a:lnTo>
                  <a:lnTo>
                    <a:pt x="0" y="1082039"/>
                  </a:lnTo>
                  <a:lnTo>
                    <a:pt x="38099" y="1082039"/>
                  </a:lnTo>
                  <a:close/>
                </a:path>
                <a:path w="2726690" h="1254760">
                  <a:moveTo>
                    <a:pt x="38099" y="929639"/>
                  </a:moveTo>
                  <a:lnTo>
                    <a:pt x="38099" y="815339"/>
                  </a:lnTo>
                  <a:lnTo>
                    <a:pt x="0" y="815339"/>
                  </a:lnTo>
                  <a:lnTo>
                    <a:pt x="0" y="929639"/>
                  </a:lnTo>
                  <a:lnTo>
                    <a:pt x="38099" y="929639"/>
                  </a:lnTo>
                  <a:close/>
                </a:path>
                <a:path w="2726690" h="1254760">
                  <a:moveTo>
                    <a:pt x="38099" y="777239"/>
                  </a:moveTo>
                  <a:lnTo>
                    <a:pt x="38099" y="662939"/>
                  </a:lnTo>
                  <a:lnTo>
                    <a:pt x="0" y="662939"/>
                  </a:lnTo>
                  <a:lnTo>
                    <a:pt x="0" y="777239"/>
                  </a:lnTo>
                  <a:lnTo>
                    <a:pt x="38099" y="777239"/>
                  </a:lnTo>
                  <a:close/>
                </a:path>
                <a:path w="2726690" h="1254760">
                  <a:moveTo>
                    <a:pt x="38099" y="624839"/>
                  </a:moveTo>
                  <a:lnTo>
                    <a:pt x="38099" y="510539"/>
                  </a:lnTo>
                  <a:lnTo>
                    <a:pt x="0" y="510539"/>
                  </a:lnTo>
                  <a:lnTo>
                    <a:pt x="0" y="624839"/>
                  </a:lnTo>
                  <a:lnTo>
                    <a:pt x="38099" y="624839"/>
                  </a:lnTo>
                  <a:close/>
                </a:path>
                <a:path w="2726690" h="1254760">
                  <a:moveTo>
                    <a:pt x="38099" y="472439"/>
                  </a:moveTo>
                  <a:lnTo>
                    <a:pt x="38099" y="358139"/>
                  </a:lnTo>
                  <a:lnTo>
                    <a:pt x="0" y="358139"/>
                  </a:lnTo>
                  <a:lnTo>
                    <a:pt x="0" y="472439"/>
                  </a:lnTo>
                  <a:lnTo>
                    <a:pt x="38099" y="472439"/>
                  </a:lnTo>
                  <a:close/>
                </a:path>
                <a:path w="2726690" h="1254760">
                  <a:moveTo>
                    <a:pt x="38099" y="320039"/>
                  </a:moveTo>
                  <a:lnTo>
                    <a:pt x="38099" y="205739"/>
                  </a:lnTo>
                  <a:lnTo>
                    <a:pt x="0" y="205739"/>
                  </a:lnTo>
                  <a:lnTo>
                    <a:pt x="0" y="320039"/>
                  </a:lnTo>
                  <a:lnTo>
                    <a:pt x="38099" y="320039"/>
                  </a:lnTo>
                  <a:close/>
                </a:path>
                <a:path w="2726690" h="1254760">
                  <a:moveTo>
                    <a:pt x="38099" y="167639"/>
                  </a:moveTo>
                  <a:lnTo>
                    <a:pt x="38099" y="53339"/>
                  </a:lnTo>
                  <a:lnTo>
                    <a:pt x="0" y="53339"/>
                  </a:lnTo>
                  <a:lnTo>
                    <a:pt x="0" y="167639"/>
                  </a:lnTo>
                  <a:lnTo>
                    <a:pt x="38099" y="167639"/>
                  </a:lnTo>
                  <a:close/>
                </a:path>
                <a:path w="2726690" h="1254760">
                  <a:moveTo>
                    <a:pt x="38099" y="15239"/>
                  </a:moveTo>
                  <a:lnTo>
                    <a:pt x="38099" y="0"/>
                  </a:lnTo>
                  <a:lnTo>
                    <a:pt x="0" y="0"/>
                  </a:lnTo>
                  <a:lnTo>
                    <a:pt x="0" y="15239"/>
                  </a:lnTo>
                  <a:lnTo>
                    <a:pt x="38099" y="15239"/>
                  </a:lnTo>
                  <a:close/>
                </a:path>
                <a:path w="2726690" h="1254760">
                  <a:moveTo>
                    <a:pt x="2726435" y="59435"/>
                  </a:moveTo>
                  <a:lnTo>
                    <a:pt x="2726435" y="0"/>
                  </a:lnTo>
                  <a:lnTo>
                    <a:pt x="2688335" y="0"/>
                  </a:lnTo>
                  <a:lnTo>
                    <a:pt x="2688335" y="59435"/>
                  </a:lnTo>
                  <a:lnTo>
                    <a:pt x="2726435" y="59435"/>
                  </a:lnTo>
                  <a:close/>
                </a:path>
                <a:path w="2726690" h="1254760">
                  <a:moveTo>
                    <a:pt x="2726435" y="211835"/>
                  </a:moveTo>
                  <a:lnTo>
                    <a:pt x="2726435" y="97535"/>
                  </a:lnTo>
                  <a:lnTo>
                    <a:pt x="2688335" y="97535"/>
                  </a:lnTo>
                  <a:lnTo>
                    <a:pt x="2688335" y="211835"/>
                  </a:lnTo>
                  <a:lnTo>
                    <a:pt x="2726435" y="211835"/>
                  </a:lnTo>
                  <a:close/>
                </a:path>
                <a:path w="2726690" h="1254760">
                  <a:moveTo>
                    <a:pt x="2726435" y="364235"/>
                  </a:moveTo>
                  <a:lnTo>
                    <a:pt x="2726435" y="249935"/>
                  </a:lnTo>
                  <a:lnTo>
                    <a:pt x="2688335" y="249935"/>
                  </a:lnTo>
                  <a:lnTo>
                    <a:pt x="2688335" y="364235"/>
                  </a:lnTo>
                  <a:lnTo>
                    <a:pt x="2726435" y="364235"/>
                  </a:lnTo>
                  <a:close/>
                </a:path>
                <a:path w="2726690" h="1254760">
                  <a:moveTo>
                    <a:pt x="2726435" y="516635"/>
                  </a:moveTo>
                  <a:lnTo>
                    <a:pt x="2726435" y="402335"/>
                  </a:lnTo>
                  <a:lnTo>
                    <a:pt x="2688335" y="402335"/>
                  </a:lnTo>
                  <a:lnTo>
                    <a:pt x="2688335" y="516635"/>
                  </a:lnTo>
                  <a:lnTo>
                    <a:pt x="2726435" y="516635"/>
                  </a:lnTo>
                  <a:close/>
                </a:path>
                <a:path w="2726690" h="1254760">
                  <a:moveTo>
                    <a:pt x="2726435" y="669035"/>
                  </a:moveTo>
                  <a:lnTo>
                    <a:pt x="2726435" y="554735"/>
                  </a:lnTo>
                  <a:lnTo>
                    <a:pt x="2688335" y="554735"/>
                  </a:lnTo>
                  <a:lnTo>
                    <a:pt x="2688335" y="669035"/>
                  </a:lnTo>
                  <a:lnTo>
                    <a:pt x="2726435" y="669035"/>
                  </a:lnTo>
                  <a:close/>
                </a:path>
                <a:path w="2726690" h="1254760">
                  <a:moveTo>
                    <a:pt x="2726435" y="821435"/>
                  </a:moveTo>
                  <a:lnTo>
                    <a:pt x="2726435" y="707135"/>
                  </a:lnTo>
                  <a:lnTo>
                    <a:pt x="2688335" y="707135"/>
                  </a:lnTo>
                  <a:lnTo>
                    <a:pt x="2688335" y="821435"/>
                  </a:lnTo>
                  <a:lnTo>
                    <a:pt x="2726435" y="821435"/>
                  </a:lnTo>
                  <a:close/>
                </a:path>
                <a:path w="2726690" h="1254760">
                  <a:moveTo>
                    <a:pt x="2726435" y="973835"/>
                  </a:moveTo>
                  <a:lnTo>
                    <a:pt x="2726435" y="859535"/>
                  </a:lnTo>
                  <a:lnTo>
                    <a:pt x="2688335" y="859535"/>
                  </a:lnTo>
                  <a:lnTo>
                    <a:pt x="2688335" y="973835"/>
                  </a:lnTo>
                  <a:lnTo>
                    <a:pt x="2726435" y="973835"/>
                  </a:lnTo>
                  <a:close/>
                </a:path>
                <a:path w="2726690" h="1254760">
                  <a:moveTo>
                    <a:pt x="2726435" y="1126235"/>
                  </a:moveTo>
                  <a:lnTo>
                    <a:pt x="2726435" y="1011935"/>
                  </a:lnTo>
                  <a:lnTo>
                    <a:pt x="2688335" y="1011935"/>
                  </a:lnTo>
                  <a:lnTo>
                    <a:pt x="2688335" y="1126235"/>
                  </a:lnTo>
                  <a:lnTo>
                    <a:pt x="2726435" y="1126235"/>
                  </a:lnTo>
                  <a:close/>
                </a:path>
                <a:path w="2726690" h="1254760">
                  <a:moveTo>
                    <a:pt x="2708147" y="1216151"/>
                  </a:moveTo>
                  <a:lnTo>
                    <a:pt x="2663951" y="1216151"/>
                  </a:lnTo>
                  <a:lnTo>
                    <a:pt x="2663951" y="1254251"/>
                  </a:lnTo>
                  <a:lnTo>
                    <a:pt x="2688335" y="1254251"/>
                  </a:lnTo>
                  <a:lnTo>
                    <a:pt x="2688335" y="1234439"/>
                  </a:lnTo>
                  <a:lnTo>
                    <a:pt x="2708147" y="1216151"/>
                  </a:lnTo>
                  <a:close/>
                </a:path>
                <a:path w="2726690" h="1254760">
                  <a:moveTo>
                    <a:pt x="2726435" y="1234439"/>
                  </a:moveTo>
                  <a:lnTo>
                    <a:pt x="2726435" y="1164335"/>
                  </a:lnTo>
                  <a:lnTo>
                    <a:pt x="2688335" y="1164335"/>
                  </a:lnTo>
                  <a:lnTo>
                    <a:pt x="2688335" y="1216151"/>
                  </a:lnTo>
                  <a:lnTo>
                    <a:pt x="2708147" y="1216151"/>
                  </a:lnTo>
                  <a:lnTo>
                    <a:pt x="2708147" y="1254251"/>
                  </a:lnTo>
                  <a:lnTo>
                    <a:pt x="2715505" y="1252656"/>
                  </a:lnTo>
                  <a:lnTo>
                    <a:pt x="2721292" y="1248346"/>
                  </a:lnTo>
                  <a:lnTo>
                    <a:pt x="2725078" y="1242036"/>
                  </a:lnTo>
                  <a:lnTo>
                    <a:pt x="2726435" y="1234439"/>
                  </a:lnTo>
                  <a:close/>
                </a:path>
                <a:path w="2726690" h="1254760">
                  <a:moveTo>
                    <a:pt x="2708147" y="1254251"/>
                  </a:moveTo>
                  <a:lnTo>
                    <a:pt x="2708147" y="1216151"/>
                  </a:lnTo>
                  <a:lnTo>
                    <a:pt x="2688335" y="1234439"/>
                  </a:lnTo>
                  <a:lnTo>
                    <a:pt x="2688335" y="1254251"/>
                  </a:lnTo>
                  <a:lnTo>
                    <a:pt x="2708147" y="1254251"/>
                  </a:lnTo>
                  <a:close/>
                </a:path>
                <a:path w="2726690" h="1254760">
                  <a:moveTo>
                    <a:pt x="2625851" y="1254251"/>
                  </a:moveTo>
                  <a:lnTo>
                    <a:pt x="2625851" y="1216151"/>
                  </a:lnTo>
                  <a:lnTo>
                    <a:pt x="2511551" y="1216151"/>
                  </a:lnTo>
                  <a:lnTo>
                    <a:pt x="2511551" y="1254251"/>
                  </a:lnTo>
                  <a:lnTo>
                    <a:pt x="2625851" y="1254251"/>
                  </a:lnTo>
                  <a:close/>
                </a:path>
                <a:path w="2726690" h="1254760">
                  <a:moveTo>
                    <a:pt x="2473451" y="1254251"/>
                  </a:moveTo>
                  <a:lnTo>
                    <a:pt x="2473451" y="1216151"/>
                  </a:lnTo>
                  <a:lnTo>
                    <a:pt x="2359151" y="1216151"/>
                  </a:lnTo>
                  <a:lnTo>
                    <a:pt x="2359151" y="1254251"/>
                  </a:lnTo>
                  <a:lnTo>
                    <a:pt x="2473451" y="1254251"/>
                  </a:lnTo>
                  <a:close/>
                </a:path>
                <a:path w="2726690" h="1254760">
                  <a:moveTo>
                    <a:pt x="2321051" y="1254251"/>
                  </a:moveTo>
                  <a:lnTo>
                    <a:pt x="2321051" y="1216151"/>
                  </a:lnTo>
                  <a:lnTo>
                    <a:pt x="2206751" y="1216151"/>
                  </a:lnTo>
                  <a:lnTo>
                    <a:pt x="2206751" y="1254251"/>
                  </a:lnTo>
                  <a:lnTo>
                    <a:pt x="2321051" y="1254251"/>
                  </a:lnTo>
                  <a:close/>
                </a:path>
                <a:path w="2726690" h="1254760">
                  <a:moveTo>
                    <a:pt x="2168651" y="1254251"/>
                  </a:moveTo>
                  <a:lnTo>
                    <a:pt x="2168651" y="1216151"/>
                  </a:lnTo>
                  <a:lnTo>
                    <a:pt x="2054351" y="1216151"/>
                  </a:lnTo>
                  <a:lnTo>
                    <a:pt x="2054351" y="1254251"/>
                  </a:lnTo>
                  <a:lnTo>
                    <a:pt x="2168651" y="1254251"/>
                  </a:lnTo>
                  <a:close/>
                </a:path>
                <a:path w="2726690" h="1254760">
                  <a:moveTo>
                    <a:pt x="2016251" y="1254251"/>
                  </a:moveTo>
                  <a:lnTo>
                    <a:pt x="2016251" y="1216151"/>
                  </a:lnTo>
                  <a:lnTo>
                    <a:pt x="1901951" y="1216151"/>
                  </a:lnTo>
                  <a:lnTo>
                    <a:pt x="1901951" y="1254251"/>
                  </a:lnTo>
                  <a:lnTo>
                    <a:pt x="2016251" y="1254251"/>
                  </a:lnTo>
                  <a:close/>
                </a:path>
                <a:path w="2726690" h="1254760">
                  <a:moveTo>
                    <a:pt x="1863851" y="1254251"/>
                  </a:moveTo>
                  <a:lnTo>
                    <a:pt x="1863851" y="1216151"/>
                  </a:lnTo>
                  <a:lnTo>
                    <a:pt x="1749551" y="1216151"/>
                  </a:lnTo>
                  <a:lnTo>
                    <a:pt x="1749551" y="1254251"/>
                  </a:lnTo>
                  <a:lnTo>
                    <a:pt x="1863851" y="1254251"/>
                  </a:lnTo>
                  <a:close/>
                </a:path>
                <a:path w="2726690" h="1254760">
                  <a:moveTo>
                    <a:pt x="1711451" y="1254251"/>
                  </a:moveTo>
                  <a:lnTo>
                    <a:pt x="1711451" y="1216151"/>
                  </a:lnTo>
                  <a:lnTo>
                    <a:pt x="1597151" y="1216151"/>
                  </a:lnTo>
                  <a:lnTo>
                    <a:pt x="1597151" y="1254251"/>
                  </a:lnTo>
                  <a:lnTo>
                    <a:pt x="1711451" y="1254251"/>
                  </a:lnTo>
                  <a:close/>
                </a:path>
                <a:path w="2726690" h="1254760">
                  <a:moveTo>
                    <a:pt x="1559051" y="1254251"/>
                  </a:moveTo>
                  <a:lnTo>
                    <a:pt x="1559051" y="1216151"/>
                  </a:lnTo>
                  <a:lnTo>
                    <a:pt x="1444751" y="1216151"/>
                  </a:lnTo>
                  <a:lnTo>
                    <a:pt x="1444751" y="1254251"/>
                  </a:lnTo>
                  <a:lnTo>
                    <a:pt x="1559051" y="1254251"/>
                  </a:lnTo>
                  <a:close/>
                </a:path>
                <a:path w="2726690" h="1254760">
                  <a:moveTo>
                    <a:pt x="1406651" y="1254251"/>
                  </a:moveTo>
                  <a:lnTo>
                    <a:pt x="1406651" y="1216151"/>
                  </a:lnTo>
                  <a:lnTo>
                    <a:pt x="1292351" y="1216151"/>
                  </a:lnTo>
                  <a:lnTo>
                    <a:pt x="1292351" y="1254251"/>
                  </a:lnTo>
                  <a:lnTo>
                    <a:pt x="1406651" y="1254251"/>
                  </a:lnTo>
                  <a:close/>
                </a:path>
                <a:path w="2726690" h="1254760">
                  <a:moveTo>
                    <a:pt x="1254251" y="1254251"/>
                  </a:moveTo>
                  <a:lnTo>
                    <a:pt x="1254251" y="1216151"/>
                  </a:lnTo>
                  <a:lnTo>
                    <a:pt x="1139951" y="1216151"/>
                  </a:lnTo>
                  <a:lnTo>
                    <a:pt x="1139951" y="1254251"/>
                  </a:lnTo>
                  <a:lnTo>
                    <a:pt x="1254251" y="1254251"/>
                  </a:lnTo>
                  <a:close/>
                </a:path>
                <a:path w="2726690" h="1254760">
                  <a:moveTo>
                    <a:pt x="1101851" y="1254251"/>
                  </a:moveTo>
                  <a:lnTo>
                    <a:pt x="1101851" y="1216151"/>
                  </a:lnTo>
                  <a:lnTo>
                    <a:pt x="987551" y="1216151"/>
                  </a:lnTo>
                  <a:lnTo>
                    <a:pt x="987551" y="1254251"/>
                  </a:lnTo>
                  <a:lnTo>
                    <a:pt x="1101851" y="1254251"/>
                  </a:lnTo>
                  <a:close/>
                </a:path>
                <a:path w="2726690" h="1254760">
                  <a:moveTo>
                    <a:pt x="949451" y="1254251"/>
                  </a:moveTo>
                  <a:lnTo>
                    <a:pt x="949451" y="1216151"/>
                  </a:lnTo>
                  <a:lnTo>
                    <a:pt x="835151" y="1216151"/>
                  </a:lnTo>
                  <a:lnTo>
                    <a:pt x="835151" y="1254251"/>
                  </a:lnTo>
                  <a:lnTo>
                    <a:pt x="949451" y="1254251"/>
                  </a:lnTo>
                  <a:close/>
                </a:path>
                <a:path w="2726690" h="1254760">
                  <a:moveTo>
                    <a:pt x="797051" y="1254251"/>
                  </a:moveTo>
                  <a:lnTo>
                    <a:pt x="797051" y="1216151"/>
                  </a:lnTo>
                  <a:lnTo>
                    <a:pt x="682751" y="1216151"/>
                  </a:lnTo>
                  <a:lnTo>
                    <a:pt x="682751" y="1254251"/>
                  </a:lnTo>
                  <a:lnTo>
                    <a:pt x="797051" y="1254251"/>
                  </a:lnTo>
                  <a:close/>
                </a:path>
                <a:path w="2726690" h="1254760">
                  <a:moveTo>
                    <a:pt x="644651" y="1254251"/>
                  </a:moveTo>
                  <a:lnTo>
                    <a:pt x="644651" y="1216151"/>
                  </a:lnTo>
                  <a:lnTo>
                    <a:pt x="530351" y="1216151"/>
                  </a:lnTo>
                  <a:lnTo>
                    <a:pt x="530351" y="1254251"/>
                  </a:lnTo>
                  <a:lnTo>
                    <a:pt x="644651" y="1254251"/>
                  </a:lnTo>
                  <a:close/>
                </a:path>
                <a:path w="2726690" h="1254760">
                  <a:moveTo>
                    <a:pt x="492251" y="1254251"/>
                  </a:moveTo>
                  <a:lnTo>
                    <a:pt x="492251" y="1216151"/>
                  </a:lnTo>
                  <a:lnTo>
                    <a:pt x="377951" y="1216151"/>
                  </a:lnTo>
                  <a:lnTo>
                    <a:pt x="377951" y="1254251"/>
                  </a:lnTo>
                  <a:lnTo>
                    <a:pt x="492251" y="1254251"/>
                  </a:lnTo>
                  <a:close/>
                </a:path>
                <a:path w="2726690" h="1254760">
                  <a:moveTo>
                    <a:pt x="339851" y="1254251"/>
                  </a:moveTo>
                  <a:lnTo>
                    <a:pt x="339851" y="1216151"/>
                  </a:lnTo>
                  <a:lnTo>
                    <a:pt x="225551" y="1216151"/>
                  </a:lnTo>
                  <a:lnTo>
                    <a:pt x="225551" y="1254251"/>
                  </a:lnTo>
                  <a:lnTo>
                    <a:pt x="339851" y="1254251"/>
                  </a:lnTo>
                  <a:close/>
                </a:path>
                <a:path w="2726690" h="1254760">
                  <a:moveTo>
                    <a:pt x="187451" y="1254251"/>
                  </a:moveTo>
                  <a:lnTo>
                    <a:pt x="187451" y="1216151"/>
                  </a:lnTo>
                  <a:lnTo>
                    <a:pt x="73151" y="1216151"/>
                  </a:lnTo>
                  <a:lnTo>
                    <a:pt x="73151" y="1254251"/>
                  </a:lnTo>
                  <a:lnTo>
                    <a:pt x="187451" y="1254251"/>
                  </a:lnTo>
                  <a:close/>
                </a:path>
              </a:pathLst>
            </a:custGeom>
            <a:solidFill>
              <a:srgbClr val="76DAFF"/>
            </a:solidFill>
          </p:spPr>
          <p:txBody>
            <a:bodyPr wrap="square" lIns="0" tIns="0" rIns="0" bIns="0" rtlCol="0"/>
            <a:lstStyle/>
            <a:p>
              <a:endParaRPr/>
            </a:p>
          </p:txBody>
        </p:sp>
      </p:grpSp>
      <p:sp>
        <p:nvSpPr>
          <p:cNvPr id="107" name="object 107"/>
          <p:cNvSpPr txBox="1"/>
          <p:nvPr/>
        </p:nvSpPr>
        <p:spPr>
          <a:xfrm>
            <a:off x="1823604" y="2323591"/>
            <a:ext cx="2520950" cy="1252220"/>
          </a:xfrm>
          <a:prstGeom prst="rect">
            <a:avLst/>
          </a:prstGeom>
        </p:spPr>
        <p:txBody>
          <a:bodyPr vert="horz" wrap="square" lIns="0" tIns="12065" rIns="0" bIns="0" rtlCol="0">
            <a:spAutoFit/>
          </a:bodyPr>
          <a:lstStyle/>
          <a:p>
            <a:pPr marL="12700" marR="5080" indent="452120" algn="just">
              <a:lnSpc>
                <a:spcPct val="100000"/>
              </a:lnSpc>
              <a:spcBef>
                <a:spcPts val="95"/>
              </a:spcBef>
              <a:tabLst>
                <a:tab pos="1417320" algn="l"/>
                <a:tab pos="2084705" algn="l"/>
              </a:tabLst>
            </a:pPr>
            <a:r>
              <a:rPr sz="1000" dirty="0" err="1">
                <a:latin typeface="Microsoft Sans Serif"/>
                <a:cs typeface="Microsoft Sans Serif"/>
              </a:rPr>
              <a:t>Рельеф</a:t>
            </a:r>
            <a:r>
              <a:rPr sz="1000" spc="390" dirty="0">
                <a:latin typeface="Times New Roman"/>
                <a:cs typeface="Times New Roman"/>
              </a:rPr>
              <a:t>   </a:t>
            </a:r>
            <a:r>
              <a:rPr lang="ru-RU" sz="1000" dirty="0" smtClean="0">
                <a:latin typeface="Microsoft Sans Serif"/>
                <a:cs typeface="Microsoft Sans Serif"/>
              </a:rPr>
              <a:t>округа</a:t>
            </a:r>
            <a:r>
              <a:rPr sz="1000" spc="395" dirty="0" smtClean="0">
                <a:latin typeface="Times New Roman"/>
                <a:cs typeface="Times New Roman"/>
              </a:rPr>
              <a:t>   </a:t>
            </a:r>
            <a:r>
              <a:rPr sz="1000" spc="-10" dirty="0">
                <a:latin typeface="Microsoft Sans Serif"/>
                <a:cs typeface="Microsoft Sans Serif"/>
              </a:rPr>
              <a:t>приподнят.</a:t>
            </a:r>
            <a:r>
              <a:rPr sz="1000" spc="-10" dirty="0">
                <a:latin typeface="Times New Roman"/>
                <a:cs typeface="Times New Roman"/>
              </a:rPr>
              <a:t> </a:t>
            </a:r>
            <a:r>
              <a:rPr sz="1000" dirty="0">
                <a:latin typeface="Microsoft Sans Serif"/>
                <a:cs typeface="Microsoft Sans Serif"/>
              </a:rPr>
              <a:t>Западную</a:t>
            </a:r>
            <a:r>
              <a:rPr sz="1000" spc="325" dirty="0">
                <a:latin typeface="Times New Roman"/>
                <a:cs typeface="Times New Roman"/>
              </a:rPr>
              <a:t> </a:t>
            </a:r>
            <a:r>
              <a:rPr sz="1000" dirty="0">
                <a:latin typeface="Microsoft Sans Serif"/>
                <a:cs typeface="Microsoft Sans Serif"/>
              </a:rPr>
              <a:t>часть</a:t>
            </a:r>
            <a:r>
              <a:rPr sz="1000" spc="320" dirty="0">
                <a:latin typeface="Times New Roman"/>
                <a:cs typeface="Times New Roman"/>
              </a:rPr>
              <a:t> </a:t>
            </a:r>
            <a:r>
              <a:rPr sz="1000" dirty="0">
                <a:latin typeface="Microsoft Sans Serif"/>
                <a:cs typeface="Microsoft Sans Serif"/>
              </a:rPr>
              <a:t>занимает</a:t>
            </a:r>
            <a:r>
              <a:rPr sz="1000" spc="320" dirty="0">
                <a:latin typeface="Times New Roman"/>
                <a:cs typeface="Times New Roman"/>
              </a:rPr>
              <a:t> </a:t>
            </a:r>
            <a:r>
              <a:rPr sz="1000" spc="-10" dirty="0">
                <a:latin typeface="Microsoft Sans Serif"/>
                <a:cs typeface="Microsoft Sans Serif"/>
              </a:rPr>
              <a:t>Сафоновско-</a:t>
            </a:r>
            <a:r>
              <a:rPr sz="1000" spc="-10" dirty="0">
                <a:latin typeface="Times New Roman"/>
                <a:cs typeface="Times New Roman"/>
              </a:rPr>
              <a:t> </a:t>
            </a:r>
            <a:r>
              <a:rPr sz="1000" spc="-10" dirty="0">
                <a:latin typeface="Microsoft Sans Serif"/>
                <a:cs typeface="Microsoft Sans Serif"/>
              </a:rPr>
              <a:t>Холм-</a:t>
            </a:r>
            <a:r>
              <a:rPr sz="1000" dirty="0">
                <a:latin typeface="Microsoft Sans Serif"/>
                <a:cs typeface="Microsoft Sans Serif"/>
              </a:rPr>
              <a:t>Жирковская</a:t>
            </a:r>
            <a:r>
              <a:rPr sz="1000" spc="195" dirty="0">
                <a:latin typeface="Times New Roman"/>
                <a:cs typeface="Times New Roman"/>
              </a:rPr>
              <a:t> </a:t>
            </a:r>
            <a:r>
              <a:rPr sz="1000" dirty="0">
                <a:latin typeface="Microsoft Sans Serif"/>
                <a:cs typeface="Microsoft Sans Serif"/>
              </a:rPr>
              <a:t>возвышенность</a:t>
            </a:r>
            <a:r>
              <a:rPr sz="1000" spc="185" dirty="0">
                <a:latin typeface="Times New Roman"/>
                <a:cs typeface="Times New Roman"/>
              </a:rPr>
              <a:t> </a:t>
            </a:r>
            <a:r>
              <a:rPr sz="1000" dirty="0">
                <a:latin typeface="Microsoft Sans Serif"/>
                <a:cs typeface="Microsoft Sans Serif"/>
              </a:rPr>
              <a:t>с</a:t>
            </a:r>
            <a:r>
              <a:rPr sz="1000" spc="190" dirty="0">
                <a:latin typeface="Times New Roman"/>
                <a:cs typeface="Times New Roman"/>
              </a:rPr>
              <a:t> </a:t>
            </a:r>
            <a:r>
              <a:rPr sz="1000" spc="-20" dirty="0">
                <a:latin typeface="Microsoft Sans Serif"/>
                <a:cs typeface="Microsoft Sans Serif"/>
              </a:rPr>
              <a:t>абс.</a:t>
            </a:r>
            <a:r>
              <a:rPr sz="1000" spc="-20" dirty="0">
                <a:latin typeface="Times New Roman"/>
                <a:cs typeface="Times New Roman"/>
              </a:rPr>
              <a:t> </a:t>
            </a:r>
            <a:r>
              <a:rPr sz="1000" dirty="0">
                <a:latin typeface="Microsoft Sans Serif"/>
                <a:cs typeface="Microsoft Sans Serif"/>
              </a:rPr>
              <a:t>высотами</a:t>
            </a:r>
            <a:r>
              <a:rPr sz="1000" spc="235" dirty="0">
                <a:latin typeface="Times New Roman"/>
                <a:cs typeface="Times New Roman"/>
              </a:rPr>
              <a:t>  </a:t>
            </a:r>
            <a:r>
              <a:rPr sz="1000" spc="-10" dirty="0">
                <a:latin typeface="Microsoft Sans Serif"/>
                <a:cs typeface="Microsoft Sans Serif"/>
              </a:rPr>
              <a:t>210-</a:t>
            </a:r>
            <a:r>
              <a:rPr sz="1000" dirty="0">
                <a:latin typeface="Microsoft Sans Serif"/>
                <a:cs typeface="Microsoft Sans Serif"/>
              </a:rPr>
              <a:t>220</a:t>
            </a:r>
            <a:r>
              <a:rPr sz="1000" spc="235" dirty="0">
                <a:latin typeface="Times New Roman"/>
                <a:cs typeface="Times New Roman"/>
              </a:rPr>
              <a:t>  </a:t>
            </a:r>
            <a:r>
              <a:rPr sz="1000" dirty="0">
                <a:latin typeface="Microsoft Sans Serif"/>
                <a:cs typeface="Microsoft Sans Serif"/>
              </a:rPr>
              <a:t>м.</a:t>
            </a:r>
            <a:r>
              <a:rPr sz="1000" spc="240" dirty="0">
                <a:latin typeface="Times New Roman"/>
                <a:cs typeface="Times New Roman"/>
              </a:rPr>
              <a:t>  </a:t>
            </a:r>
            <a:r>
              <a:rPr sz="1000" dirty="0">
                <a:latin typeface="Microsoft Sans Serif"/>
                <a:cs typeface="Microsoft Sans Serif"/>
              </a:rPr>
              <a:t>На</a:t>
            </a:r>
            <a:r>
              <a:rPr sz="1000" spc="235" dirty="0">
                <a:latin typeface="Times New Roman"/>
                <a:cs typeface="Times New Roman"/>
              </a:rPr>
              <a:t>  </a:t>
            </a:r>
            <a:r>
              <a:rPr sz="1000" dirty="0">
                <a:latin typeface="Microsoft Sans Serif"/>
                <a:cs typeface="Microsoft Sans Serif"/>
              </a:rPr>
              <a:t>востоке</a:t>
            </a:r>
            <a:r>
              <a:rPr sz="1000" spc="240" dirty="0">
                <a:latin typeface="Times New Roman"/>
                <a:cs typeface="Times New Roman"/>
              </a:rPr>
              <a:t>  </a:t>
            </a:r>
            <a:r>
              <a:rPr sz="1000" spc="-50" dirty="0">
                <a:latin typeface="Microsoft Sans Serif"/>
                <a:cs typeface="Microsoft Sans Serif"/>
              </a:rPr>
              <a:t>в</a:t>
            </a:r>
            <a:r>
              <a:rPr sz="1000" dirty="0">
                <a:latin typeface="Times New Roman"/>
                <a:cs typeface="Times New Roman"/>
              </a:rPr>
              <a:t> </a:t>
            </a:r>
            <a:r>
              <a:rPr sz="1000" dirty="0">
                <a:latin typeface="Microsoft Sans Serif"/>
                <a:cs typeface="Microsoft Sans Serif"/>
              </a:rPr>
              <a:t>пределы</a:t>
            </a:r>
            <a:r>
              <a:rPr sz="1000" spc="330" dirty="0">
                <a:latin typeface="Times New Roman"/>
                <a:cs typeface="Times New Roman"/>
              </a:rPr>
              <a:t>  </a:t>
            </a:r>
            <a:r>
              <a:rPr sz="1000" dirty="0">
                <a:latin typeface="Microsoft Sans Serif"/>
                <a:cs typeface="Microsoft Sans Serif"/>
              </a:rPr>
              <a:t>района</a:t>
            </a:r>
            <a:r>
              <a:rPr sz="1000" spc="330" dirty="0">
                <a:latin typeface="Times New Roman"/>
                <a:cs typeface="Times New Roman"/>
              </a:rPr>
              <a:t>  </a:t>
            </a:r>
            <a:r>
              <a:rPr sz="1000" dirty="0">
                <a:latin typeface="Microsoft Sans Serif"/>
                <a:cs typeface="Microsoft Sans Serif"/>
              </a:rPr>
              <a:t>заходит</a:t>
            </a:r>
            <a:r>
              <a:rPr sz="1000" spc="335" dirty="0">
                <a:latin typeface="Times New Roman"/>
                <a:cs typeface="Times New Roman"/>
              </a:rPr>
              <a:t>  </a:t>
            </a:r>
            <a:r>
              <a:rPr sz="1000" spc="-10" dirty="0">
                <a:latin typeface="Microsoft Sans Serif"/>
                <a:cs typeface="Microsoft Sans Serif"/>
              </a:rPr>
              <a:t>Вяземская</a:t>
            </a:r>
            <a:r>
              <a:rPr sz="1000" spc="-10" dirty="0">
                <a:latin typeface="Times New Roman"/>
                <a:cs typeface="Times New Roman"/>
              </a:rPr>
              <a:t> </a:t>
            </a:r>
            <a:r>
              <a:rPr sz="1000" dirty="0">
                <a:latin typeface="Microsoft Sans Serif"/>
                <a:cs typeface="Microsoft Sans Serif"/>
              </a:rPr>
              <a:t>возвышенность</a:t>
            </a:r>
            <a:r>
              <a:rPr sz="1000" spc="185" dirty="0">
                <a:latin typeface="Times New Roman"/>
                <a:cs typeface="Times New Roman"/>
              </a:rPr>
              <a:t> </a:t>
            </a:r>
            <a:r>
              <a:rPr sz="1000" dirty="0">
                <a:latin typeface="Microsoft Sans Serif"/>
                <a:cs typeface="Microsoft Sans Serif"/>
              </a:rPr>
              <a:t>с</a:t>
            </a:r>
            <a:r>
              <a:rPr sz="1000" spc="200" dirty="0">
                <a:latin typeface="Times New Roman"/>
                <a:cs typeface="Times New Roman"/>
              </a:rPr>
              <a:t> </a:t>
            </a:r>
            <a:r>
              <a:rPr sz="1000" dirty="0">
                <a:latin typeface="Microsoft Sans Serif"/>
                <a:cs typeface="Microsoft Sans Serif"/>
              </a:rPr>
              <a:t>высотами</a:t>
            </a:r>
            <a:r>
              <a:rPr sz="1000" spc="200" dirty="0">
                <a:latin typeface="Times New Roman"/>
                <a:cs typeface="Times New Roman"/>
              </a:rPr>
              <a:t> </a:t>
            </a:r>
            <a:r>
              <a:rPr sz="1000" dirty="0">
                <a:latin typeface="Microsoft Sans Serif"/>
                <a:cs typeface="Microsoft Sans Serif"/>
              </a:rPr>
              <a:t>до</a:t>
            </a:r>
            <a:r>
              <a:rPr sz="1000" spc="185" dirty="0">
                <a:latin typeface="Times New Roman"/>
                <a:cs typeface="Times New Roman"/>
              </a:rPr>
              <a:t> </a:t>
            </a:r>
            <a:r>
              <a:rPr sz="1000" dirty="0">
                <a:latin typeface="Microsoft Sans Serif"/>
                <a:cs typeface="Microsoft Sans Serif"/>
              </a:rPr>
              <a:t>240</a:t>
            </a:r>
            <a:r>
              <a:rPr sz="1000" spc="190" dirty="0">
                <a:latin typeface="Times New Roman"/>
                <a:cs typeface="Times New Roman"/>
              </a:rPr>
              <a:t> </a:t>
            </a:r>
            <a:r>
              <a:rPr sz="1000" dirty="0">
                <a:latin typeface="Microsoft Sans Serif"/>
                <a:cs typeface="Microsoft Sans Serif"/>
              </a:rPr>
              <a:t>м.</a:t>
            </a:r>
            <a:r>
              <a:rPr sz="1000" spc="190" dirty="0">
                <a:latin typeface="Times New Roman"/>
                <a:cs typeface="Times New Roman"/>
              </a:rPr>
              <a:t> </a:t>
            </a:r>
            <a:r>
              <a:rPr sz="1000" spc="-50" dirty="0">
                <a:latin typeface="Microsoft Sans Serif"/>
                <a:cs typeface="Microsoft Sans Serif"/>
              </a:rPr>
              <a:t>В</a:t>
            </a:r>
            <a:r>
              <a:rPr sz="1000" spc="-10" dirty="0">
                <a:latin typeface="Times New Roman"/>
                <a:cs typeface="Times New Roman"/>
              </a:rPr>
              <a:t> </a:t>
            </a:r>
            <a:r>
              <a:rPr sz="1000" spc="-10" dirty="0">
                <a:latin typeface="Microsoft Sans Serif"/>
                <a:cs typeface="Microsoft Sans Serif"/>
              </a:rPr>
              <a:t>средне-восточной</a:t>
            </a:r>
            <a:r>
              <a:rPr sz="1000" dirty="0">
                <a:latin typeface="Times New Roman"/>
                <a:cs typeface="Times New Roman"/>
              </a:rPr>
              <a:t>	</a:t>
            </a:r>
            <a:r>
              <a:rPr sz="1000" spc="-20" dirty="0">
                <a:latin typeface="Microsoft Sans Serif"/>
                <a:cs typeface="Microsoft Sans Serif"/>
              </a:rPr>
              <a:t>части</a:t>
            </a:r>
            <a:r>
              <a:rPr sz="1000" dirty="0">
                <a:latin typeface="Times New Roman"/>
                <a:cs typeface="Times New Roman"/>
              </a:rPr>
              <a:t>	</a:t>
            </a:r>
            <a:r>
              <a:rPr lang="ru-RU" sz="1000" spc="-10" dirty="0" smtClean="0">
                <a:latin typeface="Microsoft Sans Serif"/>
                <a:cs typeface="Microsoft Sans Serif"/>
              </a:rPr>
              <a:t>округа</a:t>
            </a:r>
            <a:r>
              <a:rPr sz="1000" spc="-10" dirty="0" smtClean="0">
                <a:latin typeface="Times New Roman"/>
                <a:cs typeface="Times New Roman"/>
              </a:rPr>
              <a:t> </a:t>
            </a:r>
            <a:r>
              <a:rPr sz="1000" dirty="0">
                <a:latin typeface="Microsoft Sans Serif"/>
                <a:cs typeface="Microsoft Sans Serif"/>
              </a:rPr>
              <a:t>выделяются</a:t>
            </a:r>
            <a:r>
              <a:rPr sz="1000" spc="-10" dirty="0">
                <a:latin typeface="Times New Roman"/>
                <a:cs typeface="Times New Roman"/>
              </a:rPr>
              <a:t> </a:t>
            </a:r>
            <a:r>
              <a:rPr sz="1000" dirty="0">
                <a:latin typeface="Microsoft Sans Serif"/>
                <a:cs typeface="Microsoft Sans Serif"/>
              </a:rPr>
              <a:t>отдельные</a:t>
            </a:r>
            <a:r>
              <a:rPr sz="1000" dirty="0">
                <a:latin typeface="Times New Roman"/>
                <a:cs typeface="Times New Roman"/>
              </a:rPr>
              <a:t> </a:t>
            </a:r>
            <a:r>
              <a:rPr sz="1000" spc="-10" dirty="0">
                <a:latin typeface="Microsoft Sans Serif"/>
                <a:cs typeface="Microsoft Sans Serif"/>
              </a:rPr>
              <a:t>крупные</a:t>
            </a:r>
            <a:r>
              <a:rPr sz="1000" dirty="0">
                <a:latin typeface="Times New Roman"/>
                <a:cs typeface="Times New Roman"/>
              </a:rPr>
              <a:t> </a:t>
            </a:r>
            <a:r>
              <a:rPr sz="1000" spc="-10" dirty="0">
                <a:latin typeface="Microsoft Sans Serif"/>
                <a:cs typeface="Microsoft Sans Serif"/>
              </a:rPr>
              <a:t>холмы</a:t>
            </a:r>
            <a:r>
              <a:rPr sz="1050" spc="-10" dirty="0">
                <a:latin typeface="Microsoft Sans Serif"/>
                <a:cs typeface="Microsoft Sans Serif"/>
              </a:rPr>
              <a:t>.</a:t>
            </a:r>
            <a:endParaRPr sz="1050" dirty="0">
              <a:latin typeface="Microsoft Sans Serif"/>
              <a:cs typeface="Microsoft Sans Serif"/>
            </a:endParaRPr>
          </a:p>
        </p:txBody>
      </p:sp>
      <p:sp>
        <p:nvSpPr>
          <p:cNvPr id="108" name="object 108"/>
          <p:cNvSpPr txBox="1"/>
          <p:nvPr/>
        </p:nvSpPr>
        <p:spPr>
          <a:xfrm>
            <a:off x="1854084" y="4105146"/>
            <a:ext cx="2509520" cy="635000"/>
          </a:xfrm>
          <a:prstGeom prst="rect">
            <a:avLst/>
          </a:prstGeom>
        </p:spPr>
        <p:txBody>
          <a:bodyPr vert="horz" wrap="square" lIns="0" tIns="12065" rIns="0" bIns="0" rtlCol="0">
            <a:spAutoFit/>
          </a:bodyPr>
          <a:lstStyle/>
          <a:p>
            <a:pPr marL="12700" marR="5080" indent="452120" algn="just">
              <a:lnSpc>
                <a:spcPct val="100000"/>
              </a:lnSpc>
              <a:spcBef>
                <a:spcPts val="95"/>
              </a:spcBef>
              <a:tabLst>
                <a:tab pos="1513205" algn="l"/>
              </a:tabLst>
            </a:pPr>
            <a:r>
              <a:rPr sz="1000" dirty="0" err="1">
                <a:latin typeface="Microsoft Sans Serif"/>
                <a:cs typeface="Microsoft Sans Serif"/>
              </a:rPr>
              <a:t>Климат</a:t>
            </a:r>
            <a:r>
              <a:rPr sz="1000" spc="459" dirty="0">
                <a:latin typeface="Times New Roman"/>
                <a:cs typeface="Times New Roman"/>
              </a:rPr>
              <a:t>   </a:t>
            </a:r>
            <a:r>
              <a:rPr lang="ru-RU" sz="1000" dirty="0" smtClean="0">
                <a:latin typeface="Microsoft Sans Serif"/>
                <a:cs typeface="Microsoft Sans Serif"/>
              </a:rPr>
              <a:t>округа</a:t>
            </a:r>
            <a:r>
              <a:rPr sz="1000" spc="459" dirty="0" smtClean="0">
                <a:latin typeface="Times New Roman"/>
                <a:cs typeface="Times New Roman"/>
              </a:rPr>
              <a:t>   </a:t>
            </a:r>
            <a:r>
              <a:rPr sz="1000" spc="-10" dirty="0">
                <a:latin typeface="Microsoft Sans Serif"/>
                <a:cs typeface="Microsoft Sans Serif"/>
              </a:rPr>
              <a:t>умеренно-</a:t>
            </a:r>
            <a:r>
              <a:rPr sz="1000" spc="-10" dirty="0">
                <a:latin typeface="Times New Roman"/>
                <a:cs typeface="Times New Roman"/>
              </a:rPr>
              <a:t> </a:t>
            </a:r>
            <a:r>
              <a:rPr sz="1000" spc="-10" dirty="0">
                <a:latin typeface="Microsoft Sans Serif"/>
                <a:cs typeface="Microsoft Sans Serif"/>
              </a:rPr>
              <a:t>континентальный,</a:t>
            </a:r>
            <a:r>
              <a:rPr sz="1000" dirty="0">
                <a:latin typeface="Times New Roman"/>
                <a:cs typeface="Times New Roman"/>
              </a:rPr>
              <a:t>	</a:t>
            </a:r>
            <a:r>
              <a:rPr sz="1000" spc="-10" dirty="0">
                <a:latin typeface="Microsoft Sans Serif"/>
                <a:cs typeface="Microsoft Sans Serif"/>
              </a:rPr>
              <a:t>характеризуется</a:t>
            </a:r>
            <a:r>
              <a:rPr sz="1000" spc="-10" dirty="0">
                <a:latin typeface="Times New Roman"/>
                <a:cs typeface="Times New Roman"/>
              </a:rPr>
              <a:t> </a:t>
            </a:r>
            <a:r>
              <a:rPr sz="1000" dirty="0">
                <a:latin typeface="Microsoft Sans Serif"/>
                <a:cs typeface="Microsoft Sans Serif"/>
              </a:rPr>
              <a:t>сравнительно</a:t>
            </a:r>
            <a:r>
              <a:rPr sz="1000" spc="114" dirty="0">
                <a:latin typeface="Times New Roman"/>
                <a:cs typeface="Times New Roman"/>
              </a:rPr>
              <a:t> </a:t>
            </a:r>
            <a:r>
              <a:rPr sz="1000" dirty="0">
                <a:latin typeface="Microsoft Sans Serif"/>
                <a:cs typeface="Microsoft Sans Serif"/>
              </a:rPr>
              <a:t>теплым</a:t>
            </a:r>
            <a:r>
              <a:rPr sz="1000" spc="135" dirty="0">
                <a:latin typeface="Times New Roman"/>
                <a:cs typeface="Times New Roman"/>
              </a:rPr>
              <a:t> </a:t>
            </a:r>
            <a:r>
              <a:rPr sz="1000" dirty="0">
                <a:latin typeface="Microsoft Sans Serif"/>
                <a:cs typeface="Microsoft Sans Serif"/>
              </a:rPr>
              <a:t>летом</a:t>
            </a:r>
            <a:r>
              <a:rPr sz="1000" spc="125" dirty="0">
                <a:latin typeface="Times New Roman"/>
                <a:cs typeface="Times New Roman"/>
              </a:rPr>
              <a:t> </a:t>
            </a:r>
            <a:r>
              <a:rPr sz="1000" dirty="0">
                <a:latin typeface="Microsoft Sans Serif"/>
                <a:cs typeface="Microsoft Sans Serif"/>
              </a:rPr>
              <a:t>и</a:t>
            </a:r>
            <a:r>
              <a:rPr sz="1000" spc="125" dirty="0">
                <a:latin typeface="Times New Roman"/>
                <a:cs typeface="Times New Roman"/>
              </a:rPr>
              <a:t> </a:t>
            </a:r>
            <a:r>
              <a:rPr sz="1000" spc="-10" dirty="0">
                <a:latin typeface="Microsoft Sans Serif"/>
                <a:cs typeface="Microsoft Sans Serif"/>
              </a:rPr>
              <a:t>умеренно</a:t>
            </a:r>
            <a:r>
              <a:rPr sz="1000" spc="-10" dirty="0">
                <a:latin typeface="Times New Roman"/>
                <a:cs typeface="Times New Roman"/>
              </a:rPr>
              <a:t> </a:t>
            </a:r>
            <a:r>
              <a:rPr sz="1000" dirty="0">
                <a:latin typeface="Microsoft Sans Serif"/>
                <a:cs typeface="Microsoft Sans Serif"/>
              </a:rPr>
              <a:t>холодной</a:t>
            </a:r>
            <a:r>
              <a:rPr sz="1000" spc="-25" dirty="0">
                <a:latin typeface="Times New Roman"/>
                <a:cs typeface="Times New Roman"/>
              </a:rPr>
              <a:t> </a:t>
            </a:r>
            <a:r>
              <a:rPr sz="1000" spc="-10" dirty="0">
                <a:latin typeface="Microsoft Sans Serif"/>
                <a:cs typeface="Microsoft Sans Serif"/>
              </a:rPr>
              <a:t>зимой.</a:t>
            </a:r>
            <a:endParaRPr sz="1000" dirty="0">
              <a:latin typeface="Microsoft Sans Serif"/>
              <a:cs typeface="Microsoft Sans Serif"/>
            </a:endParaRPr>
          </a:p>
        </p:txBody>
      </p:sp>
      <p:grpSp>
        <p:nvGrpSpPr>
          <p:cNvPr id="109" name="object 109"/>
          <p:cNvGrpSpPr/>
          <p:nvPr/>
        </p:nvGrpSpPr>
        <p:grpSpPr>
          <a:xfrm>
            <a:off x="1853062" y="3863340"/>
            <a:ext cx="382905" cy="405765"/>
            <a:chOff x="1853062" y="3863340"/>
            <a:chExt cx="382905" cy="405765"/>
          </a:xfrm>
        </p:grpSpPr>
        <p:pic>
          <p:nvPicPr>
            <p:cNvPr id="110" name="object 110"/>
            <p:cNvPicPr/>
            <p:nvPr/>
          </p:nvPicPr>
          <p:blipFill>
            <a:blip r:embed="rId43" cstate="print"/>
            <a:stretch>
              <a:fillRect/>
            </a:stretch>
          </p:blipFill>
          <p:spPr>
            <a:xfrm>
              <a:off x="1903354" y="3863340"/>
              <a:ext cx="288036" cy="82296"/>
            </a:xfrm>
            <a:prstGeom prst="rect">
              <a:avLst/>
            </a:prstGeom>
          </p:spPr>
        </p:pic>
        <p:pic>
          <p:nvPicPr>
            <p:cNvPr id="111" name="object 111"/>
            <p:cNvPicPr/>
            <p:nvPr/>
          </p:nvPicPr>
          <p:blipFill>
            <a:blip r:embed="rId44" cstate="print"/>
            <a:stretch>
              <a:fillRect/>
            </a:stretch>
          </p:blipFill>
          <p:spPr>
            <a:xfrm>
              <a:off x="1912498" y="3941064"/>
              <a:ext cx="278891" cy="9144"/>
            </a:xfrm>
            <a:prstGeom prst="rect">
              <a:avLst/>
            </a:prstGeom>
          </p:spPr>
        </p:pic>
        <p:pic>
          <p:nvPicPr>
            <p:cNvPr id="112" name="object 112"/>
            <p:cNvPicPr/>
            <p:nvPr/>
          </p:nvPicPr>
          <p:blipFill>
            <a:blip r:embed="rId45" cstate="print"/>
            <a:stretch>
              <a:fillRect/>
            </a:stretch>
          </p:blipFill>
          <p:spPr>
            <a:xfrm>
              <a:off x="1866778" y="3945636"/>
              <a:ext cx="324612" cy="68580"/>
            </a:xfrm>
            <a:prstGeom prst="rect">
              <a:avLst/>
            </a:prstGeom>
          </p:spPr>
        </p:pic>
        <p:sp>
          <p:nvSpPr>
            <p:cNvPr id="113" name="object 113"/>
            <p:cNvSpPr/>
            <p:nvPr/>
          </p:nvSpPr>
          <p:spPr>
            <a:xfrm>
              <a:off x="1921642" y="3979926"/>
              <a:ext cx="269875" cy="36830"/>
            </a:xfrm>
            <a:custGeom>
              <a:avLst/>
              <a:gdLst/>
              <a:ahLst/>
              <a:cxnLst/>
              <a:rect l="l" t="t" r="r" b="b"/>
              <a:pathLst>
                <a:path w="269875" h="36829">
                  <a:moveTo>
                    <a:pt x="251459" y="0"/>
                  </a:moveTo>
                  <a:lnTo>
                    <a:pt x="269748" y="0"/>
                  </a:lnTo>
                </a:path>
                <a:path w="269875" h="36829">
                  <a:moveTo>
                    <a:pt x="251459" y="4572"/>
                  </a:moveTo>
                  <a:lnTo>
                    <a:pt x="269748" y="4572"/>
                  </a:lnTo>
                </a:path>
                <a:path w="269875" h="36829">
                  <a:moveTo>
                    <a:pt x="251459" y="9143"/>
                  </a:moveTo>
                  <a:lnTo>
                    <a:pt x="269748" y="9143"/>
                  </a:lnTo>
                </a:path>
                <a:path w="269875" h="36829">
                  <a:moveTo>
                    <a:pt x="251459" y="13715"/>
                  </a:moveTo>
                  <a:lnTo>
                    <a:pt x="269748" y="13715"/>
                  </a:lnTo>
                </a:path>
                <a:path w="269875" h="36829">
                  <a:moveTo>
                    <a:pt x="251459" y="18287"/>
                  </a:moveTo>
                  <a:lnTo>
                    <a:pt x="269748" y="18287"/>
                  </a:lnTo>
                </a:path>
                <a:path w="269875" h="36829">
                  <a:moveTo>
                    <a:pt x="251459" y="22860"/>
                  </a:moveTo>
                  <a:lnTo>
                    <a:pt x="269748" y="22860"/>
                  </a:lnTo>
                </a:path>
                <a:path w="269875" h="36829">
                  <a:moveTo>
                    <a:pt x="251459" y="27431"/>
                  </a:moveTo>
                  <a:lnTo>
                    <a:pt x="269748" y="27431"/>
                  </a:lnTo>
                </a:path>
                <a:path w="269875" h="36829">
                  <a:moveTo>
                    <a:pt x="0" y="32003"/>
                  </a:moveTo>
                  <a:lnTo>
                    <a:pt x="169163" y="32003"/>
                  </a:lnTo>
                </a:path>
                <a:path w="269875" h="36829">
                  <a:moveTo>
                    <a:pt x="251459" y="32003"/>
                  </a:moveTo>
                  <a:lnTo>
                    <a:pt x="269748" y="32003"/>
                  </a:lnTo>
                </a:path>
                <a:path w="269875" h="36829">
                  <a:moveTo>
                    <a:pt x="0" y="36575"/>
                  </a:moveTo>
                  <a:lnTo>
                    <a:pt x="169163" y="36575"/>
                  </a:lnTo>
                </a:path>
                <a:path w="269875" h="36829">
                  <a:moveTo>
                    <a:pt x="251459" y="36575"/>
                  </a:moveTo>
                  <a:lnTo>
                    <a:pt x="269748" y="36575"/>
                  </a:lnTo>
                </a:path>
              </a:pathLst>
            </a:custGeom>
            <a:ln w="4572">
              <a:solidFill>
                <a:srgbClr val="73CC5E"/>
              </a:solidFill>
            </a:ln>
          </p:spPr>
          <p:txBody>
            <a:bodyPr wrap="square" lIns="0" tIns="0" rIns="0" bIns="0" rtlCol="0"/>
            <a:lstStyle/>
            <a:p>
              <a:endParaRPr/>
            </a:p>
          </p:txBody>
        </p:sp>
        <p:pic>
          <p:nvPicPr>
            <p:cNvPr id="114" name="object 114"/>
            <p:cNvPicPr/>
            <p:nvPr/>
          </p:nvPicPr>
          <p:blipFill>
            <a:blip r:embed="rId46" cstate="print"/>
            <a:stretch>
              <a:fillRect/>
            </a:stretch>
          </p:blipFill>
          <p:spPr>
            <a:xfrm>
              <a:off x="1853062" y="4014216"/>
              <a:ext cx="54864" cy="13716"/>
            </a:xfrm>
            <a:prstGeom prst="rect">
              <a:avLst/>
            </a:prstGeom>
          </p:spPr>
        </p:pic>
        <p:sp>
          <p:nvSpPr>
            <p:cNvPr id="115" name="object 115"/>
            <p:cNvSpPr/>
            <p:nvPr/>
          </p:nvSpPr>
          <p:spPr>
            <a:xfrm>
              <a:off x="1853062" y="4021074"/>
              <a:ext cx="338455" cy="32384"/>
            </a:xfrm>
            <a:custGeom>
              <a:avLst/>
              <a:gdLst/>
              <a:ahLst/>
              <a:cxnLst/>
              <a:rect l="l" t="t" r="r" b="b"/>
              <a:pathLst>
                <a:path w="338455" h="32385">
                  <a:moveTo>
                    <a:pt x="68580" y="0"/>
                  </a:moveTo>
                  <a:lnTo>
                    <a:pt x="237743" y="0"/>
                  </a:lnTo>
                </a:path>
                <a:path w="338455" h="32385">
                  <a:moveTo>
                    <a:pt x="320039" y="0"/>
                  </a:moveTo>
                  <a:lnTo>
                    <a:pt x="338328" y="0"/>
                  </a:lnTo>
                </a:path>
                <a:path w="338455" h="32385">
                  <a:moveTo>
                    <a:pt x="68580" y="4571"/>
                  </a:moveTo>
                  <a:lnTo>
                    <a:pt x="237743" y="4571"/>
                  </a:lnTo>
                </a:path>
                <a:path w="338455" h="32385">
                  <a:moveTo>
                    <a:pt x="320039" y="4571"/>
                  </a:moveTo>
                  <a:lnTo>
                    <a:pt x="338328" y="4571"/>
                  </a:lnTo>
                </a:path>
                <a:path w="338455" h="32385">
                  <a:moveTo>
                    <a:pt x="0" y="9143"/>
                  </a:moveTo>
                  <a:lnTo>
                    <a:pt x="54864" y="9143"/>
                  </a:lnTo>
                </a:path>
                <a:path w="338455" h="32385">
                  <a:moveTo>
                    <a:pt x="68580" y="9143"/>
                  </a:moveTo>
                  <a:lnTo>
                    <a:pt x="237743" y="9143"/>
                  </a:lnTo>
                </a:path>
                <a:path w="338455" h="32385">
                  <a:moveTo>
                    <a:pt x="320039" y="9143"/>
                  </a:moveTo>
                  <a:lnTo>
                    <a:pt x="338328" y="9143"/>
                  </a:lnTo>
                </a:path>
                <a:path w="338455" h="32385">
                  <a:moveTo>
                    <a:pt x="0" y="13715"/>
                  </a:moveTo>
                  <a:lnTo>
                    <a:pt x="54864" y="13715"/>
                  </a:lnTo>
                </a:path>
                <a:path w="338455" h="32385">
                  <a:moveTo>
                    <a:pt x="68580" y="13715"/>
                  </a:moveTo>
                  <a:lnTo>
                    <a:pt x="237743" y="13715"/>
                  </a:lnTo>
                </a:path>
                <a:path w="338455" h="32385">
                  <a:moveTo>
                    <a:pt x="320039" y="13715"/>
                  </a:moveTo>
                  <a:lnTo>
                    <a:pt x="338328" y="13715"/>
                  </a:lnTo>
                </a:path>
                <a:path w="338455" h="32385">
                  <a:moveTo>
                    <a:pt x="68580" y="18287"/>
                  </a:moveTo>
                  <a:lnTo>
                    <a:pt x="237743" y="18287"/>
                  </a:lnTo>
                </a:path>
                <a:path w="338455" h="32385">
                  <a:moveTo>
                    <a:pt x="320039" y="18287"/>
                  </a:moveTo>
                  <a:lnTo>
                    <a:pt x="338328" y="18287"/>
                  </a:lnTo>
                </a:path>
                <a:path w="338455" h="32385">
                  <a:moveTo>
                    <a:pt x="320039" y="22859"/>
                  </a:moveTo>
                  <a:lnTo>
                    <a:pt x="338328" y="22859"/>
                  </a:lnTo>
                </a:path>
                <a:path w="338455" h="32385">
                  <a:moveTo>
                    <a:pt x="320039" y="27431"/>
                  </a:moveTo>
                  <a:lnTo>
                    <a:pt x="338328" y="27431"/>
                  </a:lnTo>
                </a:path>
                <a:path w="338455" h="32385">
                  <a:moveTo>
                    <a:pt x="320039" y="32003"/>
                  </a:moveTo>
                  <a:lnTo>
                    <a:pt x="338328" y="32003"/>
                  </a:lnTo>
                </a:path>
              </a:pathLst>
            </a:custGeom>
            <a:ln w="4572">
              <a:solidFill>
                <a:srgbClr val="73CC5E"/>
              </a:solidFill>
            </a:ln>
          </p:spPr>
          <p:txBody>
            <a:bodyPr wrap="square" lIns="0" tIns="0" rIns="0" bIns="0" rtlCol="0"/>
            <a:lstStyle/>
            <a:p>
              <a:endParaRPr/>
            </a:p>
          </p:txBody>
        </p:sp>
        <p:pic>
          <p:nvPicPr>
            <p:cNvPr id="116" name="object 116"/>
            <p:cNvPicPr/>
            <p:nvPr/>
          </p:nvPicPr>
          <p:blipFill>
            <a:blip r:embed="rId47" cstate="print"/>
            <a:stretch>
              <a:fillRect/>
            </a:stretch>
          </p:blipFill>
          <p:spPr>
            <a:xfrm>
              <a:off x="1857634" y="4009644"/>
              <a:ext cx="306323" cy="82296"/>
            </a:xfrm>
            <a:prstGeom prst="rect">
              <a:avLst/>
            </a:prstGeom>
          </p:spPr>
        </p:pic>
        <p:sp>
          <p:nvSpPr>
            <p:cNvPr id="117" name="object 117"/>
            <p:cNvSpPr/>
            <p:nvPr/>
          </p:nvSpPr>
          <p:spPr>
            <a:xfrm>
              <a:off x="2173102" y="4057650"/>
              <a:ext cx="18415" cy="32384"/>
            </a:xfrm>
            <a:custGeom>
              <a:avLst/>
              <a:gdLst/>
              <a:ahLst/>
              <a:cxnLst/>
              <a:rect l="l" t="t" r="r" b="b"/>
              <a:pathLst>
                <a:path w="18414" h="32385">
                  <a:moveTo>
                    <a:pt x="0" y="0"/>
                  </a:moveTo>
                  <a:lnTo>
                    <a:pt x="18288" y="0"/>
                  </a:lnTo>
                </a:path>
                <a:path w="18414" h="32385">
                  <a:moveTo>
                    <a:pt x="0" y="4571"/>
                  </a:moveTo>
                  <a:lnTo>
                    <a:pt x="18288" y="4571"/>
                  </a:lnTo>
                </a:path>
                <a:path w="18414" h="32385">
                  <a:moveTo>
                    <a:pt x="0" y="9143"/>
                  </a:moveTo>
                  <a:lnTo>
                    <a:pt x="18288" y="9143"/>
                  </a:lnTo>
                </a:path>
                <a:path w="18414" h="32385">
                  <a:moveTo>
                    <a:pt x="0" y="13715"/>
                  </a:moveTo>
                  <a:lnTo>
                    <a:pt x="18288" y="13715"/>
                  </a:lnTo>
                </a:path>
                <a:path w="18414" h="32385">
                  <a:moveTo>
                    <a:pt x="0" y="18287"/>
                  </a:moveTo>
                  <a:lnTo>
                    <a:pt x="18288" y="18287"/>
                  </a:lnTo>
                </a:path>
                <a:path w="18414" h="32385">
                  <a:moveTo>
                    <a:pt x="0" y="22859"/>
                  </a:moveTo>
                  <a:lnTo>
                    <a:pt x="18288" y="22859"/>
                  </a:lnTo>
                </a:path>
                <a:path w="18414" h="32385">
                  <a:moveTo>
                    <a:pt x="0" y="27431"/>
                  </a:moveTo>
                  <a:lnTo>
                    <a:pt x="18288" y="27431"/>
                  </a:lnTo>
                </a:path>
                <a:path w="18414" h="32385">
                  <a:moveTo>
                    <a:pt x="0" y="32003"/>
                  </a:moveTo>
                  <a:lnTo>
                    <a:pt x="18288" y="32003"/>
                  </a:lnTo>
                </a:path>
              </a:pathLst>
            </a:custGeom>
            <a:ln w="4572">
              <a:solidFill>
                <a:srgbClr val="73CC5E"/>
              </a:solidFill>
            </a:ln>
          </p:spPr>
          <p:txBody>
            <a:bodyPr wrap="square" lIns="0" tIns="0" rIns="0" bIns="0" rtlCol="0"/>
            <a:lstStyle/>
            <a:p>
              <a:endParaRPr/>
            </a:p>
          </p:txBody>
        </p:sp>
        <p:sp>
          <p:nvSpPr>
            <p:cNvPr id="118" name="object 118"/>
            <p:cNvSpPr/>
            <p:nvPr/>
          </p:nvSpPr>
          <p:spPr>
            <a:xfrm>
              <a:off x="1921642" y="4094226"/>
              <a:ext cx="5080" cy="0"/>
            </a:xfrm>
            <a:custGeom>
              <a:avLst/>
              <a:gdLst/>
              <a:ahLst/>
              <a:cxnLst/>
              <a:rect l="l" t="t" r="r" b="b"/>
              <a:pathLst>
                <a:path w="5080">
                  <a:moveTo>
                    <a:pt x="0" y="0"/>
                  </a:moveTo>
                  <a:lnTo>
                    <a:pt x="4572" y="0"/>
                  </a:lnTo>
                </a:path>
              </a:pathLst>
            </a:custGeom>
            <a:ln w="4572">
              <a:solidFill>
                <a:srgbClr val="AFE0A1"/>
              </a:solidFill>
            </a:ln>
          </p:spPr>
          <p:txBody>
            <a:bodyPr wrap="square" lIns="0" tIns="0" rIns="0" bIns="0" rtlCol="0"/>
            <a:lstStyle/>
            <a:p>
              <a:endParaRPr/>
            </a:p>
          </p:txBody>
        </p:sp>
        <p:sp>
          <p:nvSpPr>
            <p:cNvPr id="119" name="object 119"/>
            <p:cNvSpPr/>
            <p:nvPr/>
          </p:nvSpPr>
          <p:spPr>
            <a:xfrm>
              <a:off x="2173102" y="4094226"/>
              <a:ext cx="18415" cy="18415"/>
            </a:xfrm>
            <a:custGeom>
              <a:avLst/>
              <a:gdLst/>
              <a:ahLst/>
              <a:cxnLst/>
              <a:rect l="l" t="t" r="r" b="b"/>
              <a:pathLst>
                <a:path w="18414" h="18414">
                  <a:moveTo>
                    <a:pt x="0" y="0"/>
                  </a:moveTo>
                  <a:lnTo>
                    <a:pt x="18288" y="0"/>
                  </a:lnTo>
                </a:path>
                <a:path w="18414" h="18414">
                  <a:moveTo>
                    <a:pt x="0" y="4572"/>
                  </a:moveTo>
                  <a:lnTo>
                    <a:pt x="18288" y="4572"/>
                  </a:lnTo>
                </a:path>
                <a:path w="18414" h="18414">
                  <a:moveTo>
                    <a:pt x="0" y="9143"/>
                  </a:moveTo>
                  <a:lnTo>
                    <a:pt x="18288" y="9143"/>
                  </a:lnTo>
                </a:path>
                <a:path w="18414" h="18414">
                  <a:moveTo>
                    <a:pt x="0" y="13715"/>
                  </a:moveTo>
                  <a:lnTo>
                    <a:pt x="18288" y="13715"/>
                  </a:lnTo>
                </a:path>
                <a:path w="18414" h="18414">
                  <a:moveTo>
                    <a:pt x="0" y="18287"/>
                  </a:moveTo>
                  <a:lnTo>
                    <a:pt x="18288" y="18287"/>
                  </a:lnTo>
                </a:path>
              </a:pathLst>
            </a:custGeom>
            <a:ln w="4572">
              <a:solidFill>
                <a:srgbClr val="73CC5E"/>
              </a:solidFill>
            </a:ln>
          </p:spPr>
          <p:txBody>
            <a:bodyPr wrap="square" lIns="0" tIns="0" rIns="0" bIns="0" rtlCol="0"/>
            <a:lstStyle/>
            <a:p>
              <a:endParaRPr/>
            </a:p>
          </p:txBody>
        </p:sp>
        <p:pic>
          <p:nvPicPr>
            <p:cNvPr id="120" name="object 120"/>
            <p:cNvPicPr/>
            <p:nvPr/>
          </p:nvPicPr>
          <p:blipFill>
            <a:blip r:embed="rId48" cstate="print"/>
            <a:stretch>
              <a:fillRect/>
            </a:stretch>
          </p:blipFill>
          <p:spPr>
            <a:xfrm>
              <a:off x="1903354" y="4091940"/>
              <a:ext cx="332231" cy="114300"/>
            </a:xfrm>
            <a:prstGeom prst="rect">
              <a:avLst/>
            </a:prstGeom>
          </p:spPr>
        </p:pic>
        <p:pic>
          <p:nvPicPr>
            <p:cNvPr id="121" name="object 121"/>
            <p:cNvPicPr/>
            <p:nvPr/>
          </p:nvPicPr>
          <p:blipFill>
            <a:blip r:embed="rId49" cstate="print"/>
            <a:stretch>
              <a:fillRect/>
            </a:stretch>
          </p:blipFill>
          <p:spPr>
            <a:xfrm>
              <a:off x="2072518" y="4201668"/>
              <a:ext cx="155448" cy="67055"/>
            </a:xfrm>
            <a:prstGeom prst="rect">
              <a:avLst/>
            </a:prstGeom>
          </p:spPr>
        </p:pic>
      </p:grpSp>
      <p:grpSp>
        <p:nvGrpSpPr>
          <p:cNvPr id="122" name="object 122"/>
          <p:cNvGrpSpPr/>
          <p:nvPr/>
        </p:nvGrpSpPr>
        <p:grpSpPr>
          <a:xfrm>
            <a:off x="1566550" y="2517648"/>
            <a:ext cx="7559675" cy="5038725"/>
            <a:chOff x="1566550" y="2517648"/>
            <a:chExt cx="7559675" cy="5038725"/>
          </a:xfrm>
        </p:grpSpPr>
        <p:pic>
          <p:nvPicPr>
            <p:cNvPr id="123" name="object 123"/>
            <p:cNvPicPr/>
            <p:nvPr/>
          </p:nvPicPr>
          <p:blipFill>
            <a:blip r:embed="rId50" cstate="print"/>
            <a:stretch>
              <a:fillRect/>
            </a:stretch>
          </p:blipFill>
          <p:spPr>
            <a:xfrm>
              <a:off x="1935358" y="4910327"/>
              <a:ext cx="196596" cy="50292"/>
            </a:xfrm>
            <a:prstGeom prst="rect">
              <a:avLst/>
            </a:prstGeom>
          </p:spPr>
        </p:pic>
        <p:pic>
          <p:nvPicPr>
            <p:cNvPr id="124" name="object 124"/>
            <p:cNvPicPr/>
            <p:nvPr/>
          </p:nvPicPr>
          <p:blipFill>
            <a:blip r:embed="rId51" cstate="print"/>
            <a:stretch>
              <a:fillRect/>
            </a:stretch>
          </p:blipFill>
          <p:spPr>
            <a:xfrm>
              <a:off x="1880494" y="4956048"/>
              <a:ext cx="306324" cy="32004"/>
            </a:xfrm>
            <a:prstGeom prst="rect">
              <a:avLst/>
            </a:prstGeom>
          </p:spPr>
        </p:pic>
        <p:pic>
          <p:nvPicPr>
            <p:cNvPr id="125" name="object 125"/>
            <p:cNvPicPr/>
            <p:nvPr/>
          </p:nvPicPr>
          <p:blipFill>
            <a:blip r:embed="rId52" cstate="print"/>
            <a:stretch>
              <a:fillRect/>
            </a:stretch>
          </p:blipFill>
          <p:spPr>
            <a:xfrm>
              <a:off x="1843918" y="4988052"/>
              <a:ext cx="365759" cy="48767"/>
            </a:xfrm>
            <a:prstGeom prst="rect">
              <a:avLst/>
            </a:prstGeom>
          </p:spPr>
        </p:pic>
        <p:sp>
          <p:nvSpPr>
            <p:cNvPr id="126" name="object 126"/>
            <p:cNvSpPr/>
            <p:nvPr/>
          </p:nvSpPr>
          <p:spPr>
            <a:xfrm>
              <a:off x="4597786" y="2545080"/>
              <a:ext cx="6350" cy="0"/>
            </a:xfrm>
            <a:custGeom>
              <a:avLst/>
              <a:gdLst/>
              <a:ahLst/>
              <a:cxnLst/>
              <a:rect l="l" t="t" r="r" b="b"/>
              <a:pathLst>
                <a:path w="6350">
                  <a:moveTo>
                    <a:pt x="0" y="0"/>
                  </a:moveTo>
                  <a:lnTo>
                    <a:pt x="6095" y="0"/>
                  </a:lnTo>
                </a:path>
              </a:pathLst>
            </a:custGeom>
            <a:ln w="6095">
              <a:solidFill>
                <a:srgbClr val="B09E79"/>
              </a:solidFill>
            </a:ln>
          </p:spPr>
          <p:txBody>
            <a:bodyPr wrap="square" lIns="0" tIns="0" rIns="0" bIns="0" rtlCol="0"/>
            <a:lstStyle/>
            <a:p>
              <a:endParaRPr/>
            </a:p>
          </p:txBody>
        </p:sp>
        <p:sp>
          <p:nvSpPr>
            <p:cNvPr id="127" name="object 127"/>
            <p:cNvSpPr/>
            <p:nvPr/>
          </p:nvSpPr>
          <p:spPr>
            <a:xfrm>
              <a:off x="4658746" y="2721864"/>
              <a:ext cx="6350" cy="0"/>
            </a:xfrm>
            <a:custGeom>
              <a:avLst/>
              <a:gdLst/>
              <a:ahLst/>
              <a:cxnLst/>
              <a:rect l="l" t="t" r="r" b="b"/>
              <a:pathLst>
                <a:path w="6350">
                  <a:moveTo>
                    <a:pt x="0" y="0"/>
                  </a:moveTo>
                  <a:lnTo>
                    <a:pt x="6095" y="0"/>
                  </a:lnTo>
                </a:path>
              </a:pathLst>
            </a:custGeom>
            <a:ln w="6095">
              <a:solidFill>
                <a:srgbClr val="CEC3AE"/>
              </a:solidFill>
            </a:ln>
          </p:spPr>
          <p:txBody>
            <a:bodyPr wrap="square" lIns="0" tIns="0" rIns="0" bIns="0" rtlCol="0"/>
            <a:lstStyle/>
            <a:p>
              <a:endParaRPr/>
            </a:p>
          </p:txBody>
        </p:sp>
        <p:pic>
          <p:nvPicPr>
            <p:cNvPr id="128" name="object 128"/>
            <p:cNvPicPr/>
            <p:nvPr/>
          </p:nvPicPr>
          <p:blipFill>
            <a:blip r:embed="rId53" cstate="print"/>
            <a:stretch>
              <a:fillRect/>
            </a:stretch>
          </p:blipFill>
          <p:spPr>
            <a:xfrm>
              <a:off x="4445386" y="2517648"/>
              <a:ext cx="4431792" cy="463295"/>
            </a:xfrm>
            <a:prstGeom prst="rect">
              <a:avLst/>
            </a:prstGeom>
          </p:spPr>
        </p:pic>
        <p:pic>
          <p:nvPicPr>
            <p:cNvPr id="129" name="object 129"/>
            <p:cNvPicPr/>
            <p:nvPr/>
          </p:nvPicPr>
          <p:blipFill>
            <a:blip r:embed="rId54" cstate="print"/>
            <a:stretch>
              <a:fillRect/>
            </a:stretch>
          </p:blipFill>
          <p:spPr>
            <a:xfrm>
              <a:off x="4451482" y="2974848"/>
              <a:ext cx="4389119" cy="30479"/>
            </a:xfrm>
            <a:prstGeom prst="rect">
              <a:avLst/>
            </a:prstGeom>
          </p:spPr>
        </p:pic>
        <p:sp>
          <p:nvSpPr>
            <p:cNvPr id="130" name="object 130"/>
            <p:cNvSpPr/>
            <p:nvPr/>
          </p:nvSpPr>
          <p:spPr>
            <a:xfrm>
              <a:off x="8791833" y="3002280"/>
              <a:ext cx="6350" cy="0"/>
            </a:xfrm>
            <a:custGeom>
              <a:avLst/>
              <a:gdLst/>
              <a:ahLst/>
              <a:cxnLst/>
              <a:rect l="l" t="t" r="r" b="b"/>
              <a:pathLst>
                <a:path w="6350">
                  <a:moveTo>
                    <a:pt x="0" y="0"/>
                  </a:moveTo>
                  <a:lnTo>
                    <a:pt x="6095" y="0"/>
                  </a:lnTo>
                </a:path>
              </a:pathLst>
            </a:custGeom>
            <a:ln w="6095">
              <a:solidFill>
                <a:srgbClr val="918B80"/>
              </a:solidFill>
            </a:ln>
          </p:spPr>
          <p:txBody>
            <a:bodyPr wrap="square" lIns="0" tIns="0" rIns="0" bIns="0" rtlCol="0"/>
            <a:lstStyle/>
            <a:p>
              <a:endParaRPr/>
            </a:p>
          </p:txBody>
        </p:sp>
        <p:sp>
          <p:nvSpPr>
            <p:cNvPr id="131" name="object 131"/>
            <p:cNvSpPr/>
            <p:nvPr/>
          </p:nvSpPr>
          <p:spPr>
            <a:xfrm>
              <a:off x="4475866" y="3044952"/>
              <a:ext cx="12700" cy="0"/>
            </a:xfrm>
            <a:custGeom>
              <a:avLst/>
              <a:gdLst/>
              <a:ahLst/>
              <a:cxnLst/>
              <a:rect l="l" t="t" r="r" b="b"/>
              <a:pathLst>
                <a:path w="12700">
                  <a:moveTo>
                    <a:pt x="0" y="0"/>
                  </a:moveTo>
                  <a:lnTo>
                    <a:pt x="12191" y="0"/>
                  </a:lnTo>
                </a:path>
              </a:pathLst>
            </a:custGeom>
            <a:ln w="6095">
              <a:solidFill>
                <a:srgbClr val="8A7C5E"/>
              </a:solidFill>
            </a:ln>
          </p:spPr>
          <p:txBody>
            <a:bodyPr wrap="square" lIns="0" tIns="0" rIns="0" bIns="0" rtlCol="0"/>
            <a:lstStyle/>
            <a:p>
              <a:endParaRPr/>
            </a:p>
          </p:txBody>
        </p:sp>
        <p:pic>
          <p:nvPicPr>
            <p:cNvPr id="132" name="object 132"/>
            <p:cNvPicPr/>
            <p:nvPr/>
          </p:nvPicPr>
          <p:blipFill>
            <a:blip r:embed="rId55" cstate="print"/>
            <a:stretch>
              <a:fillRect/>
            </a:stretch>
          </p:blipFill>
          <p:spPr>
            <a:xfrm>
              <a:off x="4463674" y="3005328"/>
              <a:ext cx="4340352" cy="225551"/>
            </a:xfrm>
            <a:prstGeom prst="rect">
              <a:avLst/>
            </a:prstGeom>
          </p:spPr>
        </p:pic>
        <p:sp>
          <p:nvSpPr>
            <p:cNvPr id="133" name="object 133"/>
            <p:cNvSpPr/>
            <p:nvPr/>
          </p:nvSpPr>
          <p:spPr>
            <a:xfrm>
              <a:off x="4719706" y="3197352"/>
              <a:ext cx="6350" cy="0"/>
            </a:xfrm>
            <a:custGeom>
              <a:avLst/>
              <a:gdLst/>
              <a:ahLst/>
              <a:cxnLst/>
              <a:rect l="l" t="t" r="r" b="b"/>
              <a:pathLst>
                <a:path w="6350">
                  <a:moveTo>
                    <a:pt x="0" y="0"/>
                  </a:moveTo>
                  <a:lnTo>
                    <a:pt x="6095" y="0"/>
                  </a:lnTo>
                </a:path>
              </a:pathLst>
            </a:custGeom>
            <a:ln w="6095">
              <a:solidFill>
                <a:srgbClr val="876F40"/>
              </a:solidFill>
            </a:ln>
          </p:spPr>
          <p:txBody>
            <a:bodyPr wrap="square" lIns="0" tIns="0" rIns="0" bIns="0" rtlCol="0"/>
            <a:lstStyle/>
            <a:p>
              <a:endParaRPr/>
            </a:p>
          </p:txBody>
        </p:sp>
        <p:sp>
          <p:nvSpPr>
            <p:cNvPr id="134" name="object 134"/>
            <p:cNvSpPr/>
            <p:nvPr/>
          </p:nvSpPr>
          <p:spPr>
            <a:xfrm>
              <a:off x="8584569" y="3227832"/>
              <a:ext cx="12700" cy="0"/>
            </a:xfrm>
            <a:custGeom>
              <a:avLst/>
              <a:gdLst/>
              <a:ahLst/>
              <a:cxnLst/>
              <a:rect l="l" t="t" r="r" b="b"/>
              <a:pathLst>
                <a:path w="12700">
                  <a:moveTo>
                    <a:pt x="0" y="0"/>
                  </a:moveTo>
                  <a:lnTo>
                    <a:pt x="12191" y="0"/>
                  </a:lnTo>
                </a:path>
              </a:pathLst>
            </a:custGeom>
            <a:ln w="6095">
              <a:solidFill>
                <a:srgbClr val="8C7E62"/>
              </a:solidFill>
            </a:ln>
          </p:spPr>
          <p:txBody>
            <a:bodyPr wrap="square" lIns="0" tIns="0" rIns="0" bIns="0" rtlCol="0"/>
            <a:lstStyle/>
            <a:p>
              <a:endParaRPr/>
            </a:p>
          </p:txBody>
        </p:sp>
        <p:sp>
          <p:nvSpPr>
            <p:cNvPr id="135" name="object 135"/>
            <p:cNvSpPr/>
            <p:nvPr/>
          </p:nvSpPr>
          <p:spPr>
            <a:xfrm>
              <a:off x="8499226" y="3240024"/>
              <a:ext cx="6350" cy="6350"/>
            </a:xfrm>
            <a:custGeom>
              <a:avLst/>
              <a:gdLst/>
              <a:ahLst/>
              <a:cxnLst/>
              <a:rect l="l" t="t" r="r" b="b"/>
              <a:pathLst>
                <a:path w="6350" h="6350">
                  <a:moveTo>
                    <a:pt x="0" y="0"/>
                  </a:moveTo>
                  <a:lnTo>
                    <a:pt x="6095" y="0"/>
                  </a:lnTo>
                </a:path>
                <a:path w="6350" h="6350">
                  <a:moveTo>
                    <a:pt x="0" y="6096"/>
                  </a:moveTo>
                  <a:lnTo>
                    <a:pt x="6095" y="6096"/>
                  </a:lnTo>
                </a:path>
              </a:pathLst>
            </a:custGeom>
            <a:ln w="6095">
              <a:solidFill>
                <a:srgbClr val="98825B"/>
              </a:solidFill>
            </a:ln>
          </p:spPr>
          <p:txBody>
            <a:bodyPr wrap="square" lIns="0" tIns="0" rIns="0" bIns="0" rtlCol="0"/>
            <a:lstStyle/>
            <a:p>
              <a:endParaRPr/>
            </a:p>
          </p:txBody>
        </p:sp>
        <p:pic>
          <p:nvPicPr>
            <p:cNvPr id="136" name="object 136"/>
            <p:cNvPicPr/>
            <p:nvPr/>
          </p:nvPicPr>
          <p:blipFill>
            <a:blip r:embed="rId56" cstate="print"/>
            <a:stretch>
              <a:fillRect/>
            </a:stretch>
          </p:blipFill>
          <p:spPr>
            <a:xfrm>
              <a:off x="4677034" y="3230880"/>
              <a:ext cx="3919727" cy="115823"/>
            </a:xfrm>
            <a:prstGeom prst="rect">
              <a:avLst/>
            </a:prstGeom>
          </p:spPr>
        </p:pic>
        <p:sp>
          <p:nvSpPr>
            <p:cNvPr id="137" name="object 137"/>
            <p:cNvSpPr/>
            <p:nvPr/>
          </p:nvSpPr>
          <p:spPr>
            <a:xfrm>
              <a:off x="8419978" y="3343656"/>
              <a:ext cx="6350" cy="0"/>
            </a:xfrm>
            <a:custGeom>
              <a:avLst/>
              <a:gdLst/>
              <a:ahLst/>
              <a:cxnLst/>
              <a:rect l="l" t="t" r="r" b="b"/>
              <a:pathLst>
                <a:path w="6350">
                  <a:moveTo>
                    <a:pt x="0" y="0"/>
                  </a:moveTo>
                  <a:lnTo>
                    <a:pt x="6095" y="0"/>
                  </a:lnTo>
                </a:path>
              </a:pathLst>
            </a:custGeom>
            <a:ln w="6095">
              <a:solidFill>
                <a:srgbClr val="876F40"/>
              </a:solidFill>
            </a:ln>
          </p:spPr>
          <p:txBody>
            <a:bodyPr wrap="square" lIns="0" tIns="0" rIns="0" bIns="0" rtlCol="0"/>
            <a:lstStyle/>
            <a:p>
              <a:endParaRPr/>
            </a:p>
          </p:txBody>
        </p:sp>
        <p:pic>
          <p:nvPicPr>
            <p:cNvPr id="138" name="object 138"/>
            <p:cNvPicPr/>
            <p:nvPr/>
          </p:nvPicPr>
          <p:blipFill>
            <a:blip r:embed="rId57" cstate="print"/>
            <a:stretch>
              <a:fillRect/>
            </a:stretch>
          </p:blipFill>
          <p:spPr>
            <a:xfrm>
              <a:off x="8438266" y="3340608"/>
              <a:ext cx="152400" cy="73151"/>
            </a:xfrm>
            <a:prstGeom prst="rect">
              <a:avLst/>
            </a:prstGeom>
          </p:spPr>
        </p:pic>
        <p:pic>
          <p:nvPicPr>
            <p:cNvPr id="139" name="object 139"/>
            <p:cNvPicPr/>
            <p:nvPr/>
          </p:nvPicPr>
          <p:blipFill>
            <a:blip r:embed="rId58" cstate="print"/>
            <a:stretch>
              <a:fillRect/>
            </a:stretch>
          </p:blipFill>
          <p:spPr>
            <a:xfrm>
              <a:off x="4652650" y="3346704"/>
              <a:ext cx="3852671" cy="347471"/>
            </a:xfrm>
            <a:prstGeom prst="rect">
              <a:avLst/>
            </a:prstGeom>
          </p:spPr>
        </p:pic>
        <p:sp>
          <p:nvSpPr>
            <p:cNvPr id="140" name="object 140"/>
            <p:cNvSpPr/>
            <p:nvPr/>
          </p:nvSpPr>
          <p:spPr>
            <a:xfrm>
              <a:off x="4670938" y="3538728"/>
              <a:ext cx="6350" cy="0"/>
            </a:xfrm>
            <a:custGeom>
              <a:avLst/>
              <a:gdLst/>
              <a:ahLst/>
              <a:cxnLst/>
              <a:rect l="l" t="t" r="r" b="b"/>
              <a:pathLst>
                <a:path w="6350">
                  <a:moveTo>
                    <a:pt x="0" y="0"/>
                  </a:moveTo>
                  <a:lnTo>
                    <a:pt x="6095" y="0"/>
                  </a:lnTo>
                </a:path>
              </a:pathLst>
            </a:custGeom>
            <a:ln w="6095">
              <a:solidFill>
                <a:srgbClr val="8F897D"/>
              </a:solidFill>
            </a:ln>
          </p:spPr>
          <p:txBody>
            <a:bodyPr wrap="square" lIns="0" tIns="0" rIns="0" bIns="0" rtlCol="0"/>
            <a:lstStyle/>
            <a:p>
              <a:endParaRPr/>
            </a:p>
          </p:txBody>
        </p:sp>
        <p:sp>
          <p:nvSpPr>
            <p:cNvPr id="141" name="object 141"/>
            <p:cNvSpPr/>
            <p:nvPr/>
          </p:nvSpPr>
          <p:spPr>
            <a:xfrm>
              <a:off x="5548762" y="3691128"/>
              <a:ext cx="6350" cy="0"/>
            </a:xfrm>
            <a:custGeom>
              <a:avLst/>
              <a:gdLst/>
              <a:ahLst/>
              <a:cxnLst/>
              <a:rect l="l" t="t" r="r" b="b"/>
              <a:pathLst>
                <a:path w="6350">
                  <a:moveTo>
                    <a:pt x="0" y="0"/>
                  </a:moveTo>
                  <a:lnTo>
                    <a:pt x="6095" y="0"/>
                  </a:lnTo>
                </a:path>
              </a:pathLst>
            </a:custGeom>
            <a:ln w="6095">
              <a:solidFill>
                <a:srgbClr val="C3B496"/>
              </a:solidFill>
            </a:ln>
          </p:spPr>
          <p:txBody>
            <a:bodyPr wrap="square" lIns="0" tIns="0" rIns="0" bIns="0" rtlCol="0"/>
            <a:lstStyle/>
            <a:p>
              <a:endParaRPr/>
            </a:p>
          </p:txBody>
        </p:sp>
        <p:sp>
          <p:nvSpPr>
            <p:cNvPr id="142" name="object 142"/>
            <p:cNvSpPr/>
            <p:nvPr/>
          </p:nvSpPr>
          <p:spPr>
            <a:xfrm>
              <a:off x="5567050" y="3739896"/>
              <a:ext cx="6350" cy="0"/>
            </a:xfrm>
            <a:custGeom>
              <a:avLst/>
              <a:gdLst/>
              <a:ahLst/>
              <a:cxnLst/>
              <a:rect l="l" t="t" r="r" b="b"/>
              <a:pathLst>
                <a:path w="6350">
                  <a:moveTo>
                    <a:pt x="0" y="0"/>
                  </a:moveTo>
                  <a:lnTo>
                    <a:pt x="6095" y="0"/>
                  </a:lnTo>
                </a:path>
              </a:pathLst>
            </a:custGeom>
            <a:ln w="6095">
              <a:solidFill>
                <a:srgbClr val="90897D"/>
              </a:solidFill>
            </a:ln>
          </p:spPr>
          <p:txBody>
            <a:bodyPr wrap="square" lIns="0" tIns="0" rIns="0" bIns="0" rtlCol="0"/>
            <a:lstStyle/>
            <a:p>
              <a:endParaRPr/>
            </a:p>
          </p:txBody>
        </p:sp>
        <p:pic>
          <p:nvPicPr>
            <p:cNvPr id="143" name="object 143"/>
            <p:cNvPicPr/>
            <p:nvPr/>
          </p:nvPicPr>
          <p:blipFill>
            <a:blip r:embed="rId59" cstate="print"/>
            <a:stretch>
              <a:fillRect/>
            </a:stretch>
          </p:blipFill>
          <p:spPr>
            <a:xfrm>
              <a:off x="4750186" y="3694176"/>
              <a:ext cx="694944" cy="91439"/>
            </a:xfrm>
            <a:prstGeom prst="rect">
              <a:avLst/>
            </a:prstGeom>
          </p:spPr>
        </p:pic>
        <p:pic>
          <p:nvPicPr>
            <p:cNvPr id="144" name="object 144"/>
            <p:cNvPicPr/>
            <p:nvPr/>
          </p:nvPicPr>
          <p:blipFill>
            <a:blip r:embed="rId60" cstate="print"/>
            <a:stretch>
              <a:fillRect/>
            </a:stretch>
          </p:blipFill>
          <p:spPr>
            <a:xfrm>
              <a:off x="5554858" y="3688080"/>
              <a:ext cx="2950464" cy="158495"/>
            </a:xfrm>
            <a:prstGeom prst="rect">
              <a:avLst/>
            </a:prstGeom>
          </p:spPr>
        </p:pic>
        <p:pic>
          <p:nvPicPr>
            <p:cNvPr id="145" name="object 145"/>
            <p:cNvPicPr/>
            <p:nvPr/>
          </p:nvPicPr>
          <p:blipFill>
            <a:blip r:embed="rId61" cstate="print"/>
            <a:stretch>
              <a:fillRect/>
            </a:stretch>
          </p:blipFill>
          <p:spPr>
            <a:xfrm>
              <a:off x="4750186" y="3779520"/>
              <a:ext cx="621791" cy="30479"/>
            </a:xfrm>
            <a:prstGeom prst="rect">
              <a:avLst/>
            </a:prstGeom>
          </p:spPr>
        </p:pic>
        <p:sp>
          <p:nvSpPr>
            <p:cNvPr id="146" name="object 146"/>
            <p:cNvSpPr/>
            <p:nvPr/>
          </p:nvSpPr>
          <p:spPr>
            <a:xfrm>
              <a:off x="5231770" y="3806952"/>
              <a:ext cx="6350" cy="0"/>
            </a:xfrm>
            <a:custGeom>
              <a:avLst/>
              <a:gdLst/>
              <a:ahLst/>
              <a:cxnLst/>
              <a:rect l="l" t="t" r="r" b="b"/>
              <a:pathLst>
                <a:path w="6350">
                  <a:moveTo>
                    <a:pt x="0" y="0"/>
                  </a:moveTo>
                  <a:lnTo>
                    <a:pt x="6095" y="0"/>
                  </a:lnTo>
                </a:path>
              </a:pathLst>
            </a:custGeom>
            <a:ln w="6095">
              <a:solidFill>
                <a:srgbClr val="918B80"/>
              </a:solidFill>
            </a:ln>
          </p:spPr>
          <p:txBody>
            <a:bodyPr wrap="square" lIns="0" tIns="0" rIns="0" bIns="0" rtlCol="0"/>
            <a:lstStyle/>
            <a:p>
              <a:endParaRPr/>
            </a:p>
          </p:txBody>
        </p:sp>
        <p:sp>
          <p:nvSpPr>
            <p:cNvPr id="147" name="object 147"/>
            <p:cNvSpPr/>
            <p:nvPr/>
          </p:nvSpPr>
          <p:spPr>
            <a:xfrm>
              <a:off x="5292730" y="3806952"/>
              <a:ext cx="6350" cy="0"/>
            </a:xfrm>
            <a:custGeom>
              <a:avLst/>
              <a:gdLst/>
              <a:ahLst/>
              <a:cxnLst/>
              <a:rect l="l" t="t" r="r" b="b"/>
              <a:pathLst>
                <a:path w="6350">
                  <a:moveTo>
                    <a:pt x="0" y="0"/>
                  </a:moveTo>
                  <a:lnTo>
                    <a:pt x="6095" y="0"/>
                  </a:lnTo>
                </a:path>
              </a:pathLst>
            </a:custGeom>
            <a:ln w="6095">
              <a:solidFill>
                <a:srgbClr val="8D8068"/>
              </a:solidFill>
            </a:ln>
          </p:spPr>
          <p:txBody>
            <a:bodyPr wrap="square" lIns="0" tIns="0" rIns="0" bIns="0" rtlCol="0"/>
            <a:lstStyle/>
            <a:p>
              <a:endParaRPr/>
            </a:p>
          </p:txBody>
        </p:sp>
        <p:pic>
          <p:nvPicPr>
            <p:cNvPr id="148" name="object 148"/>
            <p:cNvPicPr/>
            <p:nvPr/>
          </p:nvPicPr>
          <p:blipFill>
            <a:blip r:embed="rId62" cstate="print"/>
            <a:stretch>
              <a:fillRect/>
            </a:stretch>
          </p:blipFill>
          <p:spPr>
            <a:xfrm>
              <a:off x="5304921" y="3803904"/>
              <a:ext cx="42672" cy="18287"/>
            </a:xfrm>
            <a:prstGeom prst="rect">
              <a:avLst/>
            </a:prstGeom>
          </p:spPr>
        </p:pic>
        <p:sp>
          <p:nvSpPr>
            <p:cNvPr id="149" name="object 149"/>
            <p:cNvSpPr/>
            <p:nvPr/>
          </p:nvSpPr>
          <p:spPr>
            <a:xfrm>
              <a:off x="5317114" y="3825240"/>
              <a:ext cx="18415" cy="0"/>
            </a:xfrm>
            <a:custGeom>
              <a:avLst/>
              <a:gdLst/>
              <a:ahLst/>
              <a:cxnLst/>
              <a:rect l="l" t="t" r="r" b="b"/>
              <a:pathLst>
                <a:path w="18414">
                  <a:moveTo>
                    <a:pt x="0" y="0"/>
                  </a:moveTo>
                  <a:lnTo>
                    <a:pt x="18288" y="0"/>
                  </a:lnTo>
                </a:path>
              </a:pathLst>
            </a:custGeom>
            <a:ln w="6095">
              <a:solidFill>
                <a:srgbClr val="825F1D"/>
              </a:solidFill>
            </a:ln>
          </p:spPr>
          <p:txBody>
            <a:bodyPr wrap="square" lIns="0" tIns="0" rIns="0" bIns="0" rtlCol="0"/>
            <a:lstStyle/>
            <a:p>
              <a:endParaRPr/>
            </a:p>
          </p:txBody>
        </p:sp>
        <p:sp>
          <p:nvSpPr>
            <p:cNvPr id="150" name="object 150"/>
            <p:cNvSpPr/>
            <p:nvPr/>
          </p:nvSpPr>
          <p:spPr>
            <a:xfrm>
              <a:off x="5957194" y="3843528"/>
              <a:ext cx="6350" cy="0"/>
            </a:xfrm>
            <a:custGeom>
              <a:avLst/>
              <a:gdLst/>
              <a:ahLst/>
              <a:cxnLst/>
              <a:rect l="l" t="t" r="r" b="b"/>
              <a:pathLst>
                <a:path w="6350">
                  <a:moveTo>
                    <a:pt x="0" y="0"/>
                  </a:moveTo>
                  <a:lnTo>
                    <a:pt x="6095" y="0"/>
                  </a:lnTo>
                </a:path>
              </a:pathLst>
            </a:custGeom>
            <a:ln w="6095">
              <a:solidFill>
                <a:srgbClr val="C9BCA4"/>
              </a:solidFill>
            </a:ln>
          </p:spPr>
          <p:txBody>
            <a:bodyPr wrap="square" lIns="0" tIns="0" rIns="0" bIns="0" rtlCol="0"/>
            <a:lstStyle/>
            <a:p>
              <a:endParaRPr/>
            </a:p>
          </p:txBody>
        </p:sp>
        <p:pic>
          <p:nvPicPr>
            <p:cNvPr id="151" name="object 151"/>
            <p:cNvPicPr/>
            <p:nvPr/>
          </p:nvPicPr>
          <p:blipFill>
            <a:blip r:embed="rId63" cstate="print"/>
            <a:stretch>
              <a:fillRect/>
            </a:stretch>
          </p:blipFill>
          <p:spPr>
            <a:xfrm>
              <a:off x="4756282" y="3810000"/>
              <a:ext cx="457200" cy="109727"/>
            </a:xfrm>
            <a:prstGeom prst="rect">
              <a:avLst/>
            </a:prstGeom>
          </p:spPr>
        </p:pic>
        <p:pic>
          <p:nvPicPr>
            <p:cNvPr id="152" name="object 152"/>
            <p:cNvPicPr/>
            <p:nvPr/>
          </p:nvPicPr>
          <p:blipFill>
            <a:blip r:embed="rId64" cstate="print"/>
            <a:stretch>
              <a:fillRect/>
            </a:stretch>
          </p:blipFill>
          <p:spPr>
            <a:xfrm>
              <a:off x="6054730" y="3840480"/>
              <a:ext cx="2407919" cy="67055"/>
            </a:xfrm>
            <a:prstGeom prst="rect">
              <a:avLst/>
            </a:prstGeom>
          </p:spPr>
        </p:pic>
        <p:pic>
          <p:nvPicPr>
            <p:cNvPr id="153" name="object 153"/>
            <p:cNvPicPr/>
            <p:nvPr/>
          </p:nvPicPr>
          <p:blipFill>
            <a:blip r:embed="rId65" cstate="print"/>
            <a:stretch>
              <a:fillRect/>
            </a:stretch>
          </p:blipFill>
          <p:spPr>
            <a:xfrm>
              <a:off x="5719450" y="3846576"/>
              <a:ext cx="219456" cy="85343"/>
            </a:xfrm>
            <a:prstGeom prst="rect">
              <a:avLst/>
            </a:prstGeom>
          </p:spPr>
        </p:pic>
        <p:sp>
          <p:nvSpPr>
            <p:cNvPr id="154" name="object 154"/>
            <p:cNvSpPr/>
            <p:nvPr/>
          </p:nvSpPr>
          <p:spPr>
            <a:xfrm>
              <a:off x="8413881" y="3904488"/>
              <a:ext cx="6350" cy="0"/>
            </a:xfrm>
            <a:custGeom>
              <a:avLst/>
              <a:gdLst/>
              <a:ahLst/>
              <a:cxnLst/>
              <a:rect l="l" t="t" r="r" b="b"/>
              <a:pathLst>
                <a:path w="6350">
                  <a:moveTo>
                    <a:pt x="0" y="0"/>
                  </a:moveTo>
                  <a:lnTo>
                    <a:pt x="6095" y="0"/>
                  </a:lnTo>
                </a:path>
              </a:pathLst>
            </a:custGeom>
            <a:ln w="6095">
              <a:solidFill>
                <a:srgbClr val="CDC1AB"/>
              </a:solidFill>
            </a:ln>
          </p:spPr>
          <p:txBody>
            <a:bodyPr wrap="square" lIns="0" tIns="0" rIns="0" bIns="0" rtlCol="0"/>
            <a:lstStyle/>
            <a:p>
              <a:endParaRPr/>
            </a:p>
          </p:txBody>
        </p:sp>
        <p:sp>
          <p:nvSpPr>
            <p:cNvPr id="155" name="object 155"/>
            <p:cNvSpPr/>
            <p:nvPr/>
          </p:nvSpPr>
          <p:spPr>
            <a:xfrm>
              <a:off x="5061082" y="3916680"/>
              <a:ext cx="6350" cy="0"/>
            </a:xfrm>
            <a:custGeom>
              <a:avLst/>
              <a:gdLst/>
              <a:ahLst/>
              <a:cxnLst/>
              <a:rect l="l" t="t" r="r" b="b"/>
              <a:pathLst>
                <a:path w="6350">
                  <a:moveTo>
                    <a:pt x="0" y="0"/>
                  </a:moveTo>
                  <a:lnTo>
                    <a:pt x="6095" y="0"/>
                  </a:lnTo>
                </a:path>
              </a:pathLst>
            </a:custGeom>
            <a:ln w="6095">
              <a:solidFill>
                <a:srgbClr val="B9A888"/>
              </a:solidFill>
            </a:ln>
          </p:spPr>
          <p:txBody>
            <a:bodyPr wrap="square" lIns="0" tIns="0" rIns="0" bIns="0" rtlCol="0"/>
            <a:lstStyle/>
            <a:p>
              <a:endParaRPr/>
            </a:p>
          </p:txBody>
        </p:sp>
        <p:pic>
          <p:nvPicPr>
            <p:cNvPr id="156" name="object 156"/>
            <p:cNvPicPr/>
            <p:nvPr/>
          </p:nvPicPr>
          <p:blipFill>
            <a:blip r:embed="rId66" cstate="print"/>
            <a:stretch>
              <a:fillRect/>
            </a:stretch>
          </p:blipFill>
          <p:spPr>
            <a:xfrm>
              <a:off x="6140074" y="3907536"/>
              <a:ext cx="463296" cy="67055"/>
            </a:xfrm>
            <a:prstGeom prst="rect">
              <a:avLst/>
            </a:prstGeom>
          </p:spPr>
        </p:pic>
        <p:pic>
          <p:nvPicPr>
            <p:cNvPr id="157" name="object 157"/>
            <p:cNvPicPr/>
            <p:nvPr/>
          </p:nvPicPr>
          <p:blipFill>
            <a:blip r:embed="rId67" cstate="print"/>
            <a:stretch>
              <a:fillRect/>
            </a:stretch>
          </p:blipFill>
          <p:spPr>
            <a:xfrm>
              <a:off x="6225418" y="3968496"/>
              <a:ext cx="329184" cy="18287"/>
            </a:xfrm>
            <a:prstGeom prst="rect">
              <a:avLst/>
            </a:prstGeom>
          </p:spPr>
        </p:pic>
        <p:sp>
          <p:nvSpPr>
            <p:cNvPr id="158" name="object 158"/>
            <p:cNvSpPr/>
            <p:nvPr/>
          </p:nvSpPr>
          <p:spPr>
            <a:xfrm>
              <a:off x="6511930" y="3983736"/>
              <a:ext cx="18415" cy="0"/>
            </a:xfrm>
            <a:custGeom>
              <a:avLst/>
              <a:gdLst/>
              <a:ahLst/>
              <a:cxnLst/>
              <a:rect l="l" t="t" r="r" b="b"/>
              <a:pathLst>
                <a:path w="18415">
                  <a:moveTo>
                    <a:pt x="0" y="0"/>
                  </a:moveTo>
                  <a:lnTo>
                    <a:pt x="18288" y="0"/>
                  </a:lnTo>
                </a:path>
              </a:pathLst>
            </a:custGeom>
            <a:ln w="6095">
              <a:solidFill>
                <a:srgbClr val="90CCDD"/>
              </a:solidFill>
            </a:ln>
          </p:spPr>
          <p:txBody>
            <a:bodyPr wrap="square" lIns="0" tIns="0" rIns="0" bIns="0" rtlCol="0"/>
            <a:lstStyle/>
            <a:p>
              <a:endParaRPr/>
            </a:p>
          </p:txBody>
        </p:sp>
        <p:sp>
          <p:nvSpPr>
            <p:cNvPr id="159" name="object 159"/>
            <p:cNvSpPr/>
            <p:nvPr/>
          </p:nvSpPr>
          <p:spPr>
            <a:xfrm>
              <a:off x="4823338" y="4014216"/>
              <a:ext cx="6350" cy="0"/>
            </a:xfrm>
            <a:custGeom>
              <a:avLst/>
              <a:gdLst/>
              <a:ahLst/>
              <a:cxnLst/>
              <a:rect l="l" t="t" r="r" b="b"/>
              <a:pathLst>
                <a:path w="6350">
                  <a:moveTo>
                    <a:pt x="0" y="0"/>
                  </a:moveTo>
                  <a:lnTo>
                    <a:pt x="6095" y="0"/>
                  </a:lnTo>
                </a:path>
              </a:pathLst>
            </a:custGeom>
            <a:ln w="6095">
              <a:solidFill>
                <a:srgbClr val="F4FEFE"/>
              </a:solidFill>
            </a:ln>
          </p:spPr>
          <p:txBody>
            <a:bodyPr wrap="square" lIns="0" tIns="0" rIns="0" bIns="0" rtlCol="0"/>
            <a:lstStyle/>
            <a:p>
              <a:endParaRPr/>
            </a:p>
          </p:txBody>
        </p:sp>
        <p:sp>
          <p:nvSpPr>
            <p:cNvPr id="160" name="object 160"/>
            <p:cNvSpPr/>
            <p:nvPr/>
          </p:nvSpPr>
          <p:spPr>
            <a:xfrm>
              <a:off x="6359530" y="4020312"/>
              <a:ext cx="12700" cy="0"/>
            </a:xfrm>
            <a:custGeom>
              <a:avLst/>
              <a:gdLst/>
              <a:ahLst/>
              <a:cxnLst/>
              <a:rect l="l" t="t" r="r" b="b"/>
              <a:pathLst>
                <a:path w="12700">
                  <a:moveTo>
                    <a:pt x="0" y="0"/>
                  </a:moveTo>
                  <a:lnTo>
                    <a:pt x="12191" y="0"/>
                  </a:lnTo>
                </a:path>
              </a:pathLst>
            </a:custGeom>
            <a:ln w="6095">
              <a:solidFill>
                <a:srgbClr val="938B80"/>
              </a:solidFill>
            </a:ln>
          </p:spPr>
          <p:txBody>
            <a:bodyPr wrap="square" lIns="0" tIns="0" rIns="0" bIns="0" rtlCol="0"/>
            <a:lstStyle/>
            <a:p>
              <a:endParaRPr/>
            </a:p>
          </p:txBody>
        </p:sp>
        <p:sp>
          <p:nvSpPr>
            <p:cNvPr id="161" name="object 161"/>
            <p:cNvSpPr/>
            <p:nvPr/>
          </p:nvSpPr>
          <p:spPr>
            <a:xfrm>
              <a:off x="6408297" y="4038600"/>
              <a:ext cx="6350" cy="0"/>
            </a:xfrm>
            <a:custGeom>
              <a:avLst/>
              <a:gdLst/>
              <a:ahLst/>
              <a:cxnLst/>
              <a:rect l="l" t="t" r="r" b="b"/>
              <a:pathLst>
                <a:path w="6350">
                  <a:moveTo>
                    <a:pt x="0" y="0"/>
                  </a:moveTo>
                  <a:lnTo>
                    <a:pt x="6095" y="0"/>
                  </a:lnTo>
                </a:path>
              </a:pathLst>
            </a:custGeom>
            <a:ln w="6095">
              <a:solidFill>
                <a:srgbClr val="856D3D"/>
              </a:solidFill>
            </a:ln>
          </p:spPr>
          <p:txBody>
            <a:bodyPr wrap="square" lIns="0" tIns="0" rIns="0" bIns="0" rtlCol="0"/>
            <a:lstStyle/>
            <a:p>
              <a:endParaRPr/>
            </a:p>
          </p:txBody>
        </p:sp>
        <p:pic>
          <p:nvPicPr>
            <p:cNvPr id="162" name="object 162"/>
            <p:cNvPicPr/>
            <p:nvPr/>
          </p:nvPicPr>
          <p:blipFill>
            <a:blip r:embed="rId68" cstate="print"/>
            <a:stretch>
              <a:fillRect/>
            </a:stretch>
          </p:blipFill>
          <p:spPr>
            <a:xfrm>
              <a:off x="6688714" y="3907536"/>
              <a:ext cx="1749552" cy="438911"/>
            </a:xfrm>
            <a:prstGeom prst="rect">
              <a:avLst/>
            </a:prstGeom>
          </p:spPr>
        </p:pic>
        <p:sp>
          <p:nvSpPr>
            <p:cNvPr id="163" name="object 163"/>
            <p:cNvSpPr/>
            <p:nvPr/>
          </p:nvSpPr>
          <p:spPr>
            <a:xfrm>
              <a:off x="6938650" y="4148327"/>
              <a:ext cx="12700" cy="0"/>
            </a:xfrm>
            <a:custGeom>
              <a:avLst/>
              <a:gdLst/>
              <a:ahLst/>
              <a:cxnLst/>
              <a:rect l="l" t="t" r="r" b="b"/>
              <a:pathLst>
                <a:path w="12700">
                  <a:moveTo>
                    <a:pt x="0" y="0"/>
                  </a:moveTo>
                  <a:lnTo>
                    <a:pt x="12191" y="0"/>
                  </a:lnTo>
                </a:path>
              </a:pathLst>
            </a:custGeom>
            <a:ln w="6095">
              <a:solidFill>
                <a:srgbClr val="8C7B5E"/>
              </a:solidFill>
            </a:ln>
          </p:spPr>
          <p:txBody>
            <a:bodyPr wrap="square" lIns="0" tIns="0" rIns="0" bIns="0" rtlCol="0"/>
            <a:lstStyle/>
            <a:p>
              <a:endParaRPr/>
            </a:p>
          </p:txBody>
        </p:sp>
        <p:sp>
          <p:nvSpPr>
            <p:cNvPr id="164" name="object 164"/>
            <p:cNvSpPr/>
            <p:nvPr/>
          </p:nvSpPr>
          <p:spPr>
            <a:xfrm>
              <a:off x="6895978" y="4166616"/>
              <a:ext cx="12700" cy="0"/>
            </a:xfrm>
            <a:custGeom>
              <a:avLst/>
              <a:gdLst/>
              <a:ahLst/>
              <a:cxnLst/>
              <a:rect l="l" t="t" r="r" b="b"/>
              <a:pathLst>
                <a:path w="12700">
                  <a:moveTo>
                    <a:pt x="0" y="0"/>
                  </a:moveTo>
                  <a:lnTo>
                    <a:pt x="12191" y="0"/>
                  </a:lnTo>
                </a:path>
              </a:pathLst>
            </a:custGeom>
            <a:ln w="6095">
              <a:solidFill>
                <a:srgbClr val="8D7D61"/>
              </a:solidFill>
            </a:ln>
          </p:spPr>
          <p:txBody>
            <a:bodyPr wrap="square" lIns="0" tIns="0" rIns="0" bIns="0" rtlCol="0"/>
            <a:lstStyle/>
            <a:p>
              <a:endParaRPr/>
            </a:p>
          </p:txBody>
        </p:sp>
        <p:sp>
          <p:nvSpPr>
            <p:cNvPr id="165" name="object 165"/>
            <p:cNvSpPr/>
            <p:nvPr/>
          </p:nvSpPr>
          <p:spPr>
            <a:xfrm>
              <a:off x="6908170" y="4325112"/>
              <a:ext cx="6350" cy="0"/>
            </a:xfrm>
            <a:custGeom>
              <a:avLst/>
              <a:gdLst/>
              <a:ahLst/>
              <a:cxnLst/>
              <a:rect l="l" t="t" r="r" b="b"/>
              <a:pathLst>
                <a:path w="6350">
                  <a:moveTo>
                    <a:pt x="0" y="0"/>
                  </a:moveTo>
                  <a:lnTo>
                    <a:pt x="6095" y="0"/>
                  </a:lnTo>
                </a:path>
              </a:pathLst>
            </a:custGeom>
            <a:ln w="6095">
              <a:solidFill>
                <a:srgbClr val="938B80"/>
              </a:solidFill>
            </a:ln>
          </p:spPr>
          <p:txBody>
            <a:bodyPr wrap="square" lIns="0" tIns="0" rIns="0" bIns="0" rtlCol="0"/>
            <a:lstStyle/>
            <a:p>
              <a:endParaRPr/>
            </a:p>
          </p:txBody>
        </p:sp>
        <p:sp>
          <p:nvSpPr>
            <p:cNvPr id="166" name="object 166"/>
            <p:cNvSpPr/>
            <p:nvPr/>
          </p:nvSpPr>
          <p:spPr>
            <a:xfrm>
              <a:off x="7231258" y="4343400"/>
              <a:ext cx="18415" cy="0"/>
            </a:xfrm>
            <a:custGeom>
              <a:avLst/>
              <a:gdLst/>
              <a:ahLst/>
              <a:cxnLst/>
              <a:rect l="l" t="t" r="r" b="b"/>
              <a:pathLst>
                <a:path w="18415">
                  <a:moveTo>
                    <a:pt x="0" y="0"/>
                  </a:moveTo>
                  <a:lnTo>
                    <a:pt x="18288" y="0"/>
                  </a:lnTo>
                </a:path>
              </a:pathLst>
            </a:custGeom>
            <a:ln w="6095">
              <a:solidFill>
                <a:srgbClr val="8C7B5E"/>
              </a:solidFill>
            </a:ln>
          </p:spPr>
          <p:txBody>
            <a:bodyPr wrap="square" lIns="0" tIns="0" rIns="0" bIns="0" rtlCol="0"/>
            <a:lstStyle/>
            <a:p>
              <a:endParaRPr/>
            </a:p>
          </p:txBody>
        </p:sp>
        <p:sp>
          <p:nvSpPr>
            <p:cNvPr id="167" name="object 167"/>
            <p:cNvSpPr/>
            <p:nvPr/>
          </p:nvSpPr>
          <p:spPr>
            <a:xfrm>
              <a:off x="7011802" y="4422648"/>
              <a:ext cx="6350" cy="0"/>
            </a:xfrm>
            <a:custGeom>
              <a:avLst/>
              <a:gdLst/>
              <a:ahLst/>
              <a:cxnLst/>
              <a:rect l="l" t="t" r="r" b="b"/>
              <a:pathLst>
                <a:path w="6350">
                  <a:moveTo>
                    <a:pt x="0" y="0"/>
                  </a:moveTo>
                  <a:lnTo>
                    <a:pt x="6095" y="0"/>
                  </a:lnTo>
                </a:path>
              </a:pathLst>
            </a:custGeom>
            <a:ln w="6095">
              <a:solidFill>
                <a:srgbClr val="938B80"/>
              </a:solidFill>
            </a:ln>
          </p:spPr>
          <p:txBody>
            <a:bodyPr wrap="square" lIns="0" tIns="0" rIns="0" bIns="0" rtlCol="0"/>
            <a:lstStyle/>
            <a:p>
              <a:endParaRPr/>
            </a:p>
          </p:txBody>
        </p:sp>
        <p:pic>
          <p:nvPicPr>
            <p:cNvPr id="168" name="object 168"/>
            <p:cNvPicPr/>
            <p:nvPr/>
          </p:nvPicPr>
          <p:blipFill>
            <a:blip r:embed="rId69" cstate="print"/>
            <a:stretch>
              <a:fillRect/>
            </a:stretch>
          </p:blipFill>
          <p:spPr>
            <a:xfrm>
              <a:off x="7292218" y="4340352"/>
              <a:ext cx="713232" cy="231647"/>
            </a:xfrm>
            <a:prstGeom prst="rect">
              <a:avLst/>
            </a:prstGeom>
          </p:spPr>
        </p:pic>
        <p:pic>
          <p:nvPicPr>
            <p:cNvPr id="169" name="object 169"/>
            <p:cNvPicPr/>
            <p:nvPr/>
          </p:nvPicPr>
          <p:blipFill>
            <a:blip r:embed="rId70" cstate="print"/>
            <a:stretch>
              <a:fillRect/>
            </a:stretch>
          </p:blipFill>
          <p:spPr>
            <a:xfrm>
              <a:off x="8127369" y="4578096"/>
              <a:ext cx="18288" cy="6095"/>
            </a:xfrm>
            <a:prstGeom prst="rect">
              <a:avLst/>
            </a:prstGeom>
          </p:spPr>
        </p:pic>
        <p:pic>
          <p:nvPicPr>
            <p:cNvPr id="170" name="object 170"/>
            <p:cNvPicPr/>
            <p:nvPr/>
          </p:nvPicPr>
          <p:blipFill>
            <a:blip r:embed="rId71" cstate="print"/>
            <a:stretch>
              <a:fillRect/>
            </a:stretch>
          </p:blipFill>
          <p:spPr>
            <a:xfrm>
              <a:off x="7444618" y="4565904"/>
              <a:ext cx="469391" cy="36575"/>
            </a:xfrm>
            <a:prstGeom prst="rect">
              <a:avLst/>
            </a:prstGeom>
          </p:spPr>
        </p:pic>
        <p:sp>
          <p:nvSpPr>
            <p:cNvPr id="171" name="object 171"/>
            <p:cNvSpPr/>
            <p:nvPr/>
          </p:nvSpPr>
          <p:spPr>
            <a:xfrm>
              <a:off x="7853050" y="4599432"/>
              <a:ext cx="12700" cy="0"/>
            </a:xfrm>
            <a:custGeom>
              <a:avLst/>
              <a:gdLst/>
              <a:ahLst/>
              <a:cxnLst/>
              <a:rect l="l" t="t" r="r" b="b"/>
              <a:pathLst>
                <a:path w="12700">
                  <a:moveTo>
                    <a:pt x="0" y="0"/>
                  </a:moveTo>
                  <a:lnTo>
                    <a:pt x="12191" y="0"/>
                  </a:lnTo>
                </a:path>
              </a:pathLst>
            </a:custGeom>
            <a:ln w="6095">
              <a:solidFill>
                <a:srgbClr val="856D3D"/>
              </a:solidFill>
            </a:ln>
          </p:spPr>
          <p:txBody>
            <a:bodyPr wrap="square" lIns="0" tIns="0" rIns="0" bIns="0" rtlCol="0"/>
            <a:lstStyle/>
            <a:p>
              <a:endParaRPr/>
            </a:p>
          </p:txBody>
        </p:sp>
        <p:pic>
          <p:nvPicPr>
            <p:cNvPr id="172" name="object 172"/>
            <p:cNvPicPr/>
            <p:nvPr/>
          </p:nvPicPr>
          <p:blipFill>
            <a:blip r:embed="rId72" cstate="print"/>
            <a:stretch>
              <a:fillRect/>
            </a:stretch>
          </p:blipFill>
          <p:spPr>
            <a:xfrm>
              <a:off x="7481194" y="4602480"/>
              <a:ext cx="18288" cy="12191"/>
            </a:xfrm>
            <a:prstGeom prst="rect">
              <a:avLst/>
            </a:prstGeom>
          </p:spPr>
        </p:pic>
        <p:pic>
          <p:nvPicPr>
            <p:cNvPr id="173" name="object 173"/>
            <p:cNvPicPr/>
            <p:nvPr/>
          </p:nvPicPr>
          <p:blipFill>
            <a:blip r:embed="rId73" cstate="print"/>
            <a:stretch>
              <a:fillRect/>
            </a:stretch>
          </p:blipFill>
          <p:spPr>
            <a:xfrm>
              <a:off x="7572634" y="4602480"/>
              <a:ext cx="109728" cy="30479"/>
            </a:xfrm>
            <a:prstGeom prst="rect">
              <a:avLst/>
            </a:prstGeom>
          </p:spPr>
        </p:pic>
        <p:pic>
          <p:nvPicPr>
            <p:cNvPr id="174" name="object 174"/>
            <p:cNvPicPr/>
            <p:nvPr/>
          </p:nvPicPr>
          <p:blipFill>
            <a:blip r:embed="rId74" cstate="print"/>
            <a:stretch>
              <a:fillRect/>
            </a:stretch>
          </p:blipFill>
          <p:spPr>
            <a:xfrm>
              <a:off x="4756282" y="3919728"/>
              <a:ext cx="2656331" cy="1117091"/>
            </a:xfrm>
            <a:prstGeom prst="rect">
              <a:avLst/>
            </a:prstGeom>
          </p:spPr>
        </p:pic>
        <p:pic>
          <p:nvPicPr>
            <p:cNvPr id="175" name="object 175"/>
            <p:cNvPicPr/>
            <p:nvPr/>
          </p:nvPicPr>
          <p:blipFill>
            <a:blip r:embed="rId75" cstate="print"/>
            <a:stretch>
              <a:fillRect/>
            </a:stretch>
          </p:blipFill>
          <p:spPr>
            <a:xfrm>
              <a:off x="1566550" y="5036819"/>
              <a:ext cx="7559161" cy="2519171"/>
            </a:xfrm>
            <a:prstGeom prst="rect">
              <a:avLst/>
            </a:prstGeom>
          </p:spPr>
        </p:pic>
        <p:pic>
          <p:nvPicPr>
            <p:cNvPr id="176" name="object 176"/>
            <p:cNvPicPr/>
            <p:nvPr/>
          </p:nvPicPr>
          <p:blipFill>
            <a:blip r:embed="rId76" cstate="print"/>
            <a:stretch>
              <a:fillRect/>
            </a:stretch>
          </p:blipFill>
          <p:spPr>
            <a:xfrm>
              <a:off x="1757050" y="5102351"/>
              <a:ext cx="2685288" cy="1263396"/>
            </a:xfrm>
            <a:prstGeom prst="rect">
              <a:avLst/>
            </a:prstGeom>
          </p:spPr>
        </p:pic>
        <p:sp>
          <p:nvSpPr>
            <p:cNvPr id="177" name="object 177"/>
            <p:cNvSpPr/>
            <p:nvPr/>
          </p:nvSpPr>
          <p:spPr>
            <a:xfrm>
              <a:off x="1718950" y="5064252"/>
              <a:ext cx="2761615" cy="1339850"/>
            </a:xfrm>
            <a:custGeom>
              <a:avLst/>
              <a:gdLst/>
              <a:ahLst/>
              <a:cxnLst/>
              <a:rect l="l" t="t" r="r" b="b"/>
              <a:pathLst>
                <a:path w="2761615" h="1339850">
                  <a:moveTo>
                    <a:pt x="38100" y="1301496"/>
                  </a:moveTo>
                  <a:lnTo>
                    <a:pt x="38100" y="1207008"/>
                  </a:lnTo>
                  <a:lnTo>
                    <a:pt x="0" y="1207008"/>
                  </a:lnTo>
                  <a:lnTo>
                    <a:pt x="0" y="1321308"/>
                  </a:lnTo>
                  <a:lnTo>
                    <a:pt x="32004" y="1321308"/>
                  </a:lnTo>
                  <a:lnTo>
                    <a:pt x="32004" y="1301496"/>
                  </a:lnTo>
                  <a:lnTo>
                    <a:pt x="38100" y="1301496"/>
                  </a:lnTo>
                  <a:close/>
                </a:path>
                <a:path w="2761615" h="1339850">
                  <a:moveTo>
                    <a:pt x="146304" y="1339596"/>
                  </a:moveTo>
                  <a:lnTo>
                    <a:pt x="146304" y="1301496"/>
                  </a:lnTo>
                  <a:lnTo>
                    <a:pt x="32004" y="1301496"/>
                  </a:lnTo>
                  <a:lnTo>
                    <a:pt x="32004" y="1321308"/>
                  </a:lnTo>
                  <a:lnTo>
                    <a:pt x="38100" y="1321308"/>
                  </a:lnTo>
                  <a:lnTo>
                    <a:pt x="38100" y="1339596"/>
                  </a:lnTo>
                  <a:lnTo>
                    <a:pt x="146304" y="1339596"/>
                  </a:lnTo>
                  <a:close/>
                </a:path>
                <a:path w="2761615" h="1339850">
                  <a:moveTo>
                    <a:pt x="38100" y="1339596"/>
                  </a:moveTo>
                  <a:lnTo>
                    <a:pt x="38100" y="1321308"/>
                  </a:lnTo>
                  <a:lnTo>
                    <a:pt x="32004" y="1321308"/>
                  </a:lnTo>
                  <a:lnTo>
                    <a:pt x="32004" y="1339596"/>
                  </a:lnTo>
                  <a:lnTo>
                    <a:pt x="38100" y="1339596"/>
                  </a:lnTo>
                  <a:close/>
                </a:path>
                <a:path w="2761615" h="1339850">
                  <a:moveTo>
                    <a:pt x="38100" y="1168908"/>
                  </a:moveTo>
                  <a:lnTo>
                    <a:pt x="38100" y="1054608"/>
                  </a:lnTo>
                  <a:lnTo>
                    <a:pt x="0" y="1054608"/>
                  </a:lnTo>
                  <a:lnTo>
                    <a:pt x="0" y="1168908"/>
                  </a:lnTo>
                  <a:lnTo>
                    <a:pt x="38100" y="1168908"/>
                  </a:lnTo>
                  <a:close/>
                </a:path>
                <a:path w="2761615" h="1339850">
                  <a:moveTo>
                    <a:pt x="38100" y="1016508"/>
                  </a:moveTo>
                  <a:lnTo>
                    <a:pt x="38100" y="902208"/>
                  </a:lnTo>
                  <a:lnTo>
                    <a:pt x="0" y="902208"/>
                  </a:lnTo>
                  <a:lnTo>
                    <a:pt x="0" y="1016508"/>
                  </a:lnTo>
                  <a:lnTo>
                    <a:pt x="38100" y="1016508"/>
                  </a:lnTo>
                  <a:close/>
                </a:path>
                <a:path w="2761615" h="1339850">
                  <a:moveTo>
                    <a:pt x="38100" y="864108"/>
                  </a:moveTo>
                  <a:lnTo>
                    <a:pt x="38100" y="749808"/>
                  </a:lnTo>
                  <a:lnTo>
                    <a:pt x="0" y="749808"/>
                  </a:lnTo>
                  <a:lnTo>
                    <a:pt x="0" y="864108"/>
                  </a:lnTo>
                  <a:lnTo>
                    <a:pt x="38100" y="864108"/>
                  </a:lnTo>
                  <a:close/>
                </a:path>
                <a:path w="2761615" h="1339850">
                  <a:moveTo>
                    <a:pt x="38100" y="711708"/>
                  </a:moveTo>
                  <a:lnTo>
                    <a:pt x="38100" y="597408"/>
                  </a:lnTo>
                  <a:lnTo>
                    <a:pt x="0" y="597408"/>
                  </a:lnTo>
                  <a:lnTo>
                    <a:pt x="0" y="711708"/>
                  </a:lnTo>
                  <a:lnTo>
                    <a:pt x="38100" y="711708"/>
                  </a:lnTo>
                  <a:close/>
                </a:path>
                <a:path w="2761615" h="1339850">
                  <a:moveTo>
                    <a:pt x="38100" y="559308"/>
                  </a:moveTo>
                  <a:lnTo>
                    <a:pt x="38100" y="445008"/>
                  </a:lnTo>
                  <a:lnTo>
                    <a:pt x="0" y="445008"/>
                  </a:lnTo>
                  <a:lnTo>
                    <a:pt x="0" y="559308"/>
                  </a:lnTo>
                  <a:lnTo>
                    <a:pt x="38100" y="559308"/>
                  </a:lnTo>
                  <a:close/>
                </a:path>
                <a:path w="2761615" h="1339850">
                  <a:moveTo>
                    <a:pt x="38100" y="406908"/>
                  </a:moveTo>
                  <a:lnTo>
                    <a:pt x="38100" y="292608"/>
                  </a:lnTo>
                  <a:lnTo>
                    <a:pt x="0" y="292608"/>
                  </a:lnTo>
                  <a:lnTo>
                    <a:pt x="0" y="406908"/>
                  </a:lnTo>
                  <a:lnTo>
                    <a:pt x="38100" y="406908"/>
                  </a:lnTo>
                  <a:close/>
                </a:path>
                <a:path w="2761615" h="1339850">
                  <a:moveTo>
                    <a:pt x="38100" y="254508"/>
                  </a:moveTo>
                  <a:lnTo>
                    <a:pt x="38100" y="140208"/>
                  </a:lnTo>
                  <a:lnTo>
                    <a:pt x="0" y="140208"/>
                  </a:lnTo>
                  <a:lnTo>
                    <a:pt x="0" y="254508"/>
                  </a:lnTo>
                  <a:lnTo>
                    <a:pt x="38100" y="254508"/>
                  </a:lnTo>
                  <a:close/>
                </a:path>
                <a:path w="2761615" h="1339850">
                  <a:moveTo>
                    <a:pt x="48768" y="38100"/>
                  </a:moveTo>
                  <a:lnTo>
                    <a:pt x="48768" y="0"/>
                  </a:lnTo>
                  <a:lnTo>
                    <a:pt x="18288" y="0"/>
                  </a:lnTo>
                  <a:lnTo>
                    <a:pt x="10929" y="1357"/>
                  </a:lnTo>
                  <a:lnTo>
                    <a:pt x="5143" y="5143"/>
                  </a:lnTo>
                  <a:lnTo>
                    <a:pt x="1357" y="10929"/>
                  </a:lnTo>
                  <a:lnTo>
                    <a:pt x="0" y="18288"/>
                  </a:lnTo>
                  <a:lnTo>
                    <a:pt x="0" y="102108"/>
                  </a:lnTo>
                  <a:lnTo>
                    <a:pt x="18288" y="102108"/>
                  </a:lnTo>
                  <a:lnTo>
                    <a:pt x="18288" y="38100"/>
                  </a:lnTo>
                  <a:lnTo>
                    <a:pt x="38100" y="18288"/>
                  </a:lnTo>
                  <a:lnTo>
                    <a:pt x="38100" y="38100"/>
                  </a:lnTo>
                  <a:lnTo>
                    <a:pt x="48768" y="38100"/>
                  </a:lnTo>
                  <a:close/>
                </a:path>
                <a:path w="2761615" h="1339850">
                  <a:moveTo>
                    <a:pt x="38100" y="38100"/>
                  </a:moveTo>
                  <a:lnTo>
                    <a:pt x="38100" y="18288"/>
                  </a:lnTo>
                  <a:lnTo>
                    <a:pt x="18288" y="38100"/>
                  </a:lnTo>
                  <a:lnTo>
                    <a:pt x="38100" y="38100"/>
                  </a:lnTo>
                  <a:close/>
                </a:path>
                <a:path w="2761615" h="1339850">
                  <a:moveTo>
                    <a:pt x="38100" y="102108"/>
                  </a:moveTo>
                  <a:lnTo>
                    <a:pt x="38100" y="38100"/>
                  </a:lnTo>
                  <a:lnTo>
                    <a:pt x="18288" y="38100"/>
                  </a:lnTo>
                  <a:lnTo>
                    <a:pt x="18288" y="102108"/>
                  </a:lnTo>
                  <a:lnTo>
                    <a:pt x="38100" y="102108"/>
                  </a:lnTo>
                  <a:close/>
                </a:path>
                <a:path w="2761615" h="1339850">
                  <a:moveTo>
                    <a:pt x="201168" y="38100"/>
                  </a:moveTo>
                  <a:lnTo>
                    <a:pt x="201168" y="0"/>
                  </a:lnTo>
                  <a:lnTo>
                    <a:pt x="86868" y="0"/>
                  </a:lnTo>
                  <a:lnTo>
                    <a:pt x="86868" y="38100"/>
                  </a:lnTo>
                  <a:lnTo>
                    <a:pt x="201168" y="38100"/>
                  </a:lnTo>
                  <a:close/>
                </a:path>
                <a:path w="2761615" h="1339850">
                  <a:moveTo>
                    <a:pt x="353568" y="38100"/>
                  </a:moveTo>
                  <a:lnTo>
                    <a:pt x="353568" y="0"/>
                  </a:lnTo>
                  <a:lnTo>
                    <a:pt x="239268" y="0"/>
                  </a:lnTo>
                  <a:lnTo>
                    <a:pt x="239268" y="38100"/>
                  </a:lnTo>
                  <a:lnTo>
                    <a:pt x="353568" y="38100"/>
                  </a:lnTo>
                  <a:close/>
                </a:path>
                <a:path w="2761615" h="1339850">
                  <a:moveTo>
                    <a:pt x="505968" y="38100"/>
                  </a:moveTo>
                  <a:lnTo>
                    <a:pt x="505968" y="0"/>
                  </a:lnTo>
                  <a:lnTo>
                    <a:pt x="391668" y="0"/>
                  </a:lnTo>
                  <a:lnTo>
                    <a:pt x="391668" y="38100"/>
                  </a:lnTo>
                  <a:lnTo>
                    <a:pt x="505968" y="38100"/>
                  </a:lnTo>
                  <a:close/>
                </a:path>
                <a:path w="2761615" h="1339850">
                  <a:moveTo>
                    <a:pt x="658368" y="38100"/>
                  </a:moveTo>
                  <a:lnTo>
                    <a:pt x="658368" y="0"/>
                  </a:lnTo>
                  <a:lnTo>
                    <a:pt x="544068" y="0"/>
                  </a:lnTo>
                  <a:lnTo>
                    <a:pt x="544068" y="38100"/>
                  </a:lnTo>
                  <a:lnTo>
                    <a:pt x="658368" y="38100"/>
                  </a:lnTo>
                  <a:close/>
                </a:path>
                <a:path w="2761615" h="1339850">
                  <a:moveTo>
                    <a:pt x="810768" y="38100"/>
                  </a:moveTo>
                  <a:lnTo>
                    <a:pt x="810768" y="0"/>
                  </a:lnTo>
                  <a:lnTo>
                    <a:pt x="696468" y="0"/>
                  </a:lnTo>
                  <a:lnTo>
                    <a:pt x="696468" y="38100"/>
                  </a:lnTo>
                  <a:lnTo>
                    <a:pt x="810768" y="38100"/>
                  </a:lnTo>
                  <a:close/>
                </a:path>
                <a:path w="2761615" h="1339850">
                  <a:moveTo>
                    <a:pt x="963168" y="38100"/>
                  </a:moveTo>
                  <a:lnTo>
                    <a:pt x="963168" y="0"/>
                  </a:lnTo>
                  <a:lnTo>
                    <a:pt x="848868" y="0"/>
                  </a:lnTo>
                  <a:lnTo>
                    <a:pt x="848868" y="38100"/>
                  </a:lnTo>
                  <a:lnTo>
                    <a:pt x="963168" y="38100"/>
                  </a:lnTo>
                  <a:close/>
                </a:path>
                <a:path w="2761615" h="1339850">
                  <a:moveTo>
                    <a:pt x="1115568" y="38100"/>
                  </a:moveTo>
                  <a:lnTo>
                    <a:pt x="1115568" y="0"/>
                  </a:lnTo>
                  <a:lnTo>
                    <a:pt x="1001268" y="0"/>
                  </a:lnTo>
                  <a:lnTo>
                    <a:pt x="1001268" y="38100"/>
                  </a:lnTo>
                  <a:lnTo>
                    <a:pt x="1115568" y="38100"/>
                  </a:lnTo>
                  <a:close/>
                </a:path>
                <a:path w="2761615" h="1339850">
                  <a:moveTo>
                    <a:pt x="1267968" y="38100"/>
                  </a:moveTo>
                  <a:lnTo>
                    <a:pt x="1267968" y="0"/>
                  </a:lnTo>
                  <a:lnTo>
                    <a:pt x="1153668" y="0"/>
                  </a:lnTo>
                  <a:lnTo>
                    <a:pt x="1153668" y="38100"/>
                  </a:lnTo>
                  <a:lnTo>
                    <a:pt x="1267968" y="38100"/>
                  </a:lnTo>
                  <a:close/>
                </a:path>
                <a:path w="2761615" h="1339850">
                  <a:moveTo>
                    <a:pt x="1420368" y="38100"/>
                  </a:moveTo>
                  <a:lnTo>
                    <a:pt x="1420368" y="0"/>
                  </a:lnTo>
                  <a:lnTo>
                    <a:pt x="1306068" y="0"/>
                  </a:lnTo>
                  <a:lnTo>
                    <a:pt x="1306068" y="38100"/>
                  </a:lnTo>
                  <a:lnTo>
                    <a:pt x="1420368" y="38100"/>
                  </a:lnTo>
                  <a:close/>
                </a:path>
                <a:path w="2761615" h="1339850">
                  <a:moveTo>
                    <a:pt x="1572768" y="38100"/>
                  </a:moveTo>
                  <a:lnTo>
                    <a:pt x="1572768" y="0"/>
                  </a:lnTo>
                  <a:lnTo>
                    <a:pt x="1458468" y="0"/>
                  </a:lnTo>
                  <a:lnTo>
                    <a:pt x="1458468" y="38100"/>
                  </a:lnTo>
                  <a:lnTo>
                    <a:pt x="1572768" y="38100"/>
                  </a:lnTo>
                  <a:close/>
                </a:path>
                <a:path w="2761615" h="1339850">
                  <a:moveTo>
                    <a:pt x="1725168" y="38100"/>
                  </a:moveTo>
                  <a:lnTo>
                    <a:pt x="1725168" y="0"/>
                  </a:lnTo>
                  <a:lnTo>
                    <a:pt x="1610868" y="0"/>
                  </a:lnTo>
                  <a:lnTo>
                    <a:pt x="1610868" y="38100"/>
                  </a:lnTo>
                  <a:lnTo>
                    <a:pt x="1725168" y="38100"/>
                  </a:lnTo>
                  <a:close/>
                </a:path>
                <a:path w="2761615" h="1339850">
                  <a:moveTo>
                    <a:pt x="1877568" y="38100"/>
                  </a:moveTo>
                  <a:lnTo>
                    <a:pt x="1877568" y="0"/>
                  </a:lnTo>
                  <a:lnTo>
                    <a:pt x="1763268" y="0"/>
                  </a:lnTo>
                  <a:lnTo>
                    <a:pt x="1763268" y="38100"/>
                  </a:lnTo>
                  <a:lnTo>
                    <a:pt x="1877568" y="38100"/>
                  </a:lnTo>
                  <a:close/>
                </a:path>
                <a:path w="2761615" h="1339850">
                  <a:moveTo>
                    <a:pt x="2029968" y="38100"/>
                  </a:moveTo>
                  <a:lnTo>
                    <a:pt x="2029968" y="0"/>
                  </a:lnTo>
                  <a:lnTo>
                    <a:pt x="1915668" y="0"/>
                  </a:lnTo>
                  <a:lnTo>
                    <a:pt x="1915668" y="38100"/>
                  </a:lnTo>
                  <a:lnTo>
                    <a:pt x="2029968" y="38100"/>
                  </a:lnTo>
                  <a:close/>
                </a:path>
                <a:path w="2761615" h="1339850">
                  <a:moveTo>
                    <a:pt x="2182368" y="38100"/>
                  </a:moveTo>
                  <a:lnTo>
                    <a:pt x="2182368" y="0"/>
                  </a:lnTo>
                  <a:lnTo>
                    <a:pt x="2068068" y="0"/>
                  </a:lnTo>
                  <a:lnTo>
                    <a:pt x="2068068" y="38100"/>
                  </a:lnTo>
                  <a:lnTo>
                    <a:pt x="2182368" y="38100"/>
                  </a:lnTo>
                  <a:close/>
                </a:path>
                <a:path w="2761615" h="1339850">
                  <a:moveTo>
                    <a:pt x="2334768" y="38100"/>
                  </a:moveTo>
                  <a:lnTo>
                    <a:pt x="2334768" y="0"/>
                  </a:lnTo>
                  <a:lnTo>
                    <a:pt x="2220468" y="0"/>
                  </a:lnTo>
                  <a:lnTo>
                    <a:pt x="2220468" y="38100"/>
                  </a:lnTo>
                  <a:lnTo>
                    <a:pt x="2334768" y="38100"/>
                  </a:lnTo>
                  <a:close/>
                </a:path>
                <a:path w="2761615" h="1339850">
                  <a:moveTo>
                    <a:pt x="2487168" y="38100"/>
                  </a:moveTo>
                  <a:lnTo>
                    <a:pt x="2487168" y="0"/>
                  </a:lnTo>
                  <a:lnTo>
                    <a:pt x="2372868" y="0"/>
                  </a:lnTo>
                  <a:lnTo>
                    <a:pt x="2372868" y="38100"/>
                  </a:lnTo>
                  <a:lnTo>
                    <a:pt x="2487168" y="38100"/>
                  </a:lnTo>
                  <a:close/>
                </a:path>
                <a:path w="2761615" h="1339850">
                  <a:moveTo>
                    <a:pt x="2639568" y="38100"/>
                  </a:moveTo>
                  <a:lnTo>
                    <a:pt x="2639568" y="0"/>
                  </a:lnTo>
                  <a:lnTo>
                    <a:pt x="2525268" y="0"/>
                  </a:lnTo>
                  <a:lnTo>
                    <a:pt x="2525268" y="38100"/>
                  </a:lnTo>
                  <a:lnTo>
                    <a:pt x="2639568" y="38100"/>
                  </a:lnTo>
                  <a:close/>
                </a:path>
                <a:path w="2761615" h="1339850">
                  <a:moveTo>
                    <a:pt x="2761488" y="68580"/>
                  </a:moveTo>
                  <a:lnTo>
                    <a:pt x="2761488" y="18288"/>
                  </a:lnTo>
                  <a:lnTo>
                    <a:pt x="2759892" y="10929"/>
                  </a:lnTo>
                  <a:lnTo>
                    <a:pt x="2755582" y="5143"/>
                  </a:lnTo>
                  <a:lnTo>
                    <a:pt x="2749272" y="1357"/>
                  </a:lnTo>
                  <a:lnTo>
                    <a:pt x="2741676" y="0"/>
                  </a:lnTo>
                  <a:lnTo>
                    <a:pt x="2677668" y="0"/>
                  </a:lnTo>
                  <a:lnTo>
                    <a:pt x="2677668" y="38100"/>
                  </a:lnTo>
                  <a:lnTo>
                    <a:pt x="2723388" y="38100"/>
                  </a:lnTo>
                  <a:lnTo>
                    <a:pt x="2723388" y="18288"/>
                  </a:lnTo>
                  <a:lnTo>
                    <a:pt x="2741676" y="38100"/>
                  </a:lnTo>
                  <a:lnTo>
                    <a:pt x="2741676" y="68580"/>
                  </a:lnTo>
                  <a:lnTo>
                    <a:pt x="2761488" y="68580"/>
                  </a:lnTo>
                  <a:close/>
                </a:path>
                <a:path w="2761615" h="1339850">
                  <a:moveTo>
                    <a:pt x="2741676" y="38100"/>
                  </a:moveTo>
                  <a:lnTo>
                    <a:pt x="2723388" y="18288"/>
                  </a:lnTo>
                  <a:lnTo>
                    <a:pt x="2723388" y="38100"/>
                  </a:lnTo>
                  <a:lnTo>
                    <a:pt x="2741676" y="38100"/>
                  </a:lnTo>
                  <a:close/>
                </a:path>
                <a:path w="2761615" h="1339850">
                  <a:moveTo>
                    <a:pt x="2741676" y="68580"/>
                  </a:moveTo>
                  <a:lnTo>
                    <a:pt x="2741676" y="38100"/>
                  </a:lnTo>
                  <a:lnTo>
                    <a:pt x="2723388" y="38100"/>
                  </a:lnTo>
                  <a:lnTo>
                    <a:pt x="2723388" y="68580"/>
                  </a:lnTo>
                  <a:lnTo>
                    <a:pt x="2741676" y="68580"/>
                  </a:lnTo>
                  <a:close/>
                </a:path>
                <a:path w="2761615" h="1339850">
                  <a:moveTo>
                    <a:pt x="2761488" y="220980"/>
                  </a:moveTo>
                  <a:lnTo>
                    <a:pt x="2761488" y="106680"/>
                  </a:lnTo>
                  <a:lnTo>
                    <a:pt x="2723388" y="106680"/>
                  </a:lnTo>
                  <a:lnTo>
                    <a:pt x="2723388" y="220980"/>
                  </a:lnTo>
                  <a:lnTo>
                    <a:pt x="2761488" y="220980"/>
                  </a:lnTo>
                  <a:close/>
                </a:path>
                <a:path w="2761615" h="1339850">
                  <a:moveTo>
                    <a:pt x="2761488" y="373380"/>
                  </a:moveTo>
                  <a:lnTo>
                    <a:pt x="2761488" y="259080"/>
                  </a:lnTo>
                  <a:lnTo>
                    <a:pt x="2723388" y="259080"/>
                  </a:lnTo>
                  <a:lnTo>
                    <a:pt x="2723388" y="373380"/>
                  </a:lnTo>
                  <a:lnTo>
                    <a:pt x="2761488" y="373380"/>
                  </a:lnTo>
                  <a:close/>
                </a:path>
                <a:path w="2761615" h="1339850">
                  <a:moveTo>
                    <a:pt x="2761488" y="525780"/>
                  </a:moveTo>
                  <a:lnTo>
                    <a:pt x="2761488" y="411480"/>
                  </a:lnTo>
                  <a:lnTo>
                    <a:pt x="2723388" y="411480"/>
                  </a:lnTo>
                  <a:lnTo>
                    <a:pt x="2723388" y="525780"/>
                  </a:lnTo>
                  <a:lnTo>
                    <a:pt x="2761488" y="525780"/>
                  </a:lnTo>
                  <a:close/>
                </a:path>
                <a:path w="2761615" h="1339850">
                  <a:moveTo>
                    <a:pt x="2761488" y="678180"/>
                  </a:moveTo>
                  <a:lnTo>
                    <a:pt x="2761488" y="563880"/>
                  </a:lnTo>
                  <a:lnTo>
                    <a:pt x="2723388" y="563880"/>
                  </a:lnTo>
                  <a:lnTo>
                    <a:pt x="2723388" y="678180"/>
                  </a:lnTo>
                  <a:lnTo>
                    <a:pt x="2761488" y="678180"/>
                  </a:lnTo>
                  <a:close/>
                </a:path>
                <a:path w="2761615" h="1339850">
                  <a:moveTo>
                    <a:pt x="2761488" y="830580"/>
                  </a:moveTo>
                  <a:lnTo>
                    <a:pt x="2761488" y="716280"/>
                  </a:lnTo>
                  <a:lnTo>
                    <a:pt x="2723388" y="716280"/>
                  </a:lnTo>
                  <a:lnTo>
                    <a:pt x="2723388" y="830580"/>
                  </a:lnTo>
                  <a:lnTo>
                    <a:pt x="2761488" y="830580"/>
                  </a:lnTo>
                  <a:close/>
                </a:path>
                <a:path w="2761615" h="1339850">
                  <a:moveTo>
                    <a:pt x="2761488" y="982980"/>
                  </a:moveTo>
                  <a:lnTo>
                    <a:pt x="2761488" y="868680"/>
                  </a:lnTo>
                  <a:lnTo>
                    <a:pt x="2723388" y="868680"/>
                  </a:lnTo>
                  <a:lnTo>
                    <a:pt x="2723388" y="982980"/>
                  </a:lnTo>
                  <a:lnTo>
                    <a:pt x="2761488" y="982980"/>
                  </a:lnTo>
                  <a:close/>
                </a:path>
                <a:path w="2761615" h="1339850">
                  <a:moveTo>
                    <a:pt x="2761488" y="1135380"/>
                  </a:moveTo>
                  <a:lnTo>
                    <a:pt x="2761488" y="1021080"/>
                  </a:lnTo>
                  <a:lnTo>
                    <a:pt x="2723388" y="1021080"/>
                  </a:lnTo>
                  <a:lnTo>
                    <a:pt x="2723388" y="1135380"/>
                  </a:lnTo>
                  <a:lnTo>
                    <a:pt x="2761488" y="1135380"/>
                  </a:lnTo>
                  <a:close/>
                </a:path>
                <a:path w="2761615" h="1339850">
                  <a:moveTo>
                    <a:pt x="2761488" y="1287780"/>
                  </a:moveTo>
                  <a:lnTo>
                    <a:pt x="2761488" y="1173480"/>
                  </a:lnTo>
                  <a:lnTo>
                    <a:pt x="2723388" y="1173480"/>
                  </a:lnTo>
                  <a:lnTo>
                    <a:pt x="2723388" y="1287780"/>
                  </a:lnTo>
                  <a:lnTo>
                    <a:pt x="2761488" y="1287780"/>
                  </a:lnTo>
                  <a:close/>
                </a:path>
                <a:path w="2761615" h="1339850">
                  <a:moveTo>
                    <a:pt x="2737104" y="1339596"/>
                  </a:moveTo>
                  <a:lnTo>
                    <a:pt x="2737104" y="1301496"/>
                  </a:lnTo>
                  <a:lnTo>
                    <a:pt x="2622804" y="1301496"/>
                  </a:lnTo>
                  <a:lnTo>
                    <a:pt x="2622804" y="1339596"/>
                  </a:lnTo>
                  <a:lnTo>
                    <a:pt x="2737104" y="1339596"/>
                  </a:lnTo>
                  <a:close/>
                </a:path>
                <a:path w="2761615" h="1339850">
                  <a:moveTo>
                    <a:pt x="2584704" y="1339596"/>
                  </a:moveTo>
                  <a:lnTo>
                    <a:pt x="2584704" y="1301496"/>
                  </a:lnTo>
                  <a:lnTo>
                    <a:pt x="2470404" y="1301496"/>
                  </a:lnTo>
                  <a:lnTo>
                    <a:pt x="2470404" y="1339596"/>
                  </a:lnTo>
                  <a:lnTo>
                    <a:pt x="2584704" y="1339596"/>
                  </a:lnTo>
                  <a:close/>
                </a:path>
                <a:path w="2761615" h="1339850">
                  <a:moveTo>
                    <a:pt x="2432304" y="1339596"/>
                  </a:moveTo>
                  <a:lnTo>
                    <a:pt x="2432304" y="1301496"/>
                  </a:lnTo>
                  <a:lnTo>
                    <a:pt x="2318004" y="1301496"/>
                  </a:lnTo>
                  <a:lnTo>
                    <a:pt x="2318004" y="1339596"/>
                  </a:lnTo>
                  <a:lnTo>
                    <a:pt x="2432304" y="1339596"/>
                  </a:lnTo>
                  <a:close/>
                </a:path>
                <a:path w="2761615" h="1339850">
                  <a:moveTo>
                    <a:pt x="2279904" y="1339596"/>
                  </a:moveTo>
                  <a:lnTo>
                    <a:pt x="2279904" y="1301496"/>
                  </a:lnTo>
                  <a:lnTo>
                    <a:pt x="2165604" y="1301496"/>
                  </a:lnTo>
                  <a:lnTo>
                    <a:pt x="2165604" y="1339596"/>
                  </a:lnTo>
                  <a:lnTo>
                    <a:pt x="2279904" y="1339596"/>
                  </a:lnTo>
                  <a:close/>
                </a:path>
                <a:path w="2761615" h="1339850">
                  <a:moveTo>
                    <a:pt x="2127504" y="1339596"/>
                  </a:moveTo>
                  <a:lnTo>
                    <a:pt x="2127504" y="1301496"/>
                  </a:lnTo>
                  <a:lnTo>
                    <a:pt x="2013204" y="1301496"/>
                  </a:lnTo>
                  <a:lnTo>
                    <a:pt x="2013204" y="1339596"/>
                  </a:lnTo>
                  <a:lnTo>
                    <a:pt x="2127504" y="1339596"/>
                  </a:lnTo>
                  <a:close/>
                </a:path>
                <a:path w="2761615" h="1339850">
                  <a:moveTo>
                    <a:pt x="1975104" y="1339596"/>
                  </a:moveTo>
                  <a:lnTo>
                    <a:pt x="1975104" y="1301496"/>
                  </a:lnTo>
                  <a:lnTo>
                    <a:pt x="1860804" y="1301496"/>
                  </a:lnTo>
                  <a:lnTo>
                    <a:pt x="1860804" y="1339596"/>
                  </a:lnTo>
                  <a:lnTo>
                    <a:pt x="1975104" y="1339596"/>
                  </a:lnTo>
                  <a:close/>
                </a:path>
                <a:path w="2761615" h="1339850">
                  <a:moveTo>
                    <a:pt x="1822704" y="1339596"/>
                  </a:moveTo>
                  <a:lnTo>
                    <a:pt x="1822704" y="1301496"/>
                  </a:lnTo>
                  <a:lnTo>
                    <a:pt x="1708404" y="1301496"/>
                  </a:lnTo>
                  <a:lnTo>
                    <a:pt x="1708404" y="1339596"/>
                  </a:lnTo>
                  <a:lnTo>
                    <a:pt x="1822704" y="1339596"/>
                  </a:lnTo>
                  <a:close/>
                </a:path>
                <a:path w="2761615" h="1339850">
                  <a:moveTo>
                    <a:pt x="1670304" y="1339596"/>
                  </a:moveTo>
                  <a:lnTo>
                    <a:pt x="1670304" y="1301496"/>
                  </a:lnTo>
                  <a:lnTo>
                    <a:pt x="1556004" y="1301496"/>
                  </a:lnTo>
                  <a:lnTo>
                    <a:pt x="1556004" y="1339596"/>
                  </a:lnTo>
                  <a:lnTo>
                    <a:pt x="1670304" y="1339596"/>
                  </a:lnTo>
                  <a:close/>
                </a:path>
                <a:path w="2761615" h="1339850">
                  <a:moveTo>
                    <a:pt x="1517904" y="1339596"/>
                  </a:moveTo>
                  <a:lnTo>
                    <a:pt x="1517904" y="1301496"/>
                  </a:lnTo>
                  <a:lnTo>
                    <a:pt x="1403604" y="1301496"/>
                  </a:lnTo>
                  <a:lnTo>
                    <a:pt x="1403604" y="1339596"/>
                  </a:lnTo>
                  <a:lnTo>
                    <a:pt x="1517904" y="1339596"/>
                  </a:lnTo>
                  <a:close/>
                </a:path>
                <a:path w="2761615" h="1339850">
                  <a:moveTo>
                    <a:pt x="1365504" y="1339596"/>
                  </a:moveTo>
                  <a:lnTo>
                    <a:pt x="1365504" y="1301496"/>
                  </a:lnTo>
                  <a:lnTo>
                    <a:pt x="1251204" y="1301496"/>
                  </a:lnTo>
                  <a:lnTo>
                    <a:pt x="1251204" y="1339596"/>
                  </a:lnTo>
                  <a:lnTo>
                    <a:pt x="1365504" y="1339596"/>
                  </a:lnTo>
                  <a:close/>
                </a:path>
                <a:path w="2761615" h="1339850">
                  <a:moveTo>
                    <a:pt x="1213104" y="1339596"/>
                  </a:moveTo>
                  <a:lnTo>
                    <a:pt x="1213104" y="1301496"/>
                  </a:lnTo>
                  <a:lnTo>
                    <a:pt x="1098804" y="1301496"/>
                  </a:lnTo>
                  <a:lnTo>
                    <a:pt x="1098804" y="1339596"/>
                  </a:lnTo>
                  <a:lnTo>
                    <a:pt x="1213104" y="1339596"/>
                  </a:lnTo>
                  <a:close/>
                </a:path>
                <a:path w="2761615" h="1339850">
                  <a:moveTo>
                    <a:pt x="1060704" y="1339596"/>
                  </a:moveTo>
                  <a:lnTo>
                    <a:pt x="1060704" y="1301496"/>
                  </a:lnTo>
                  <a:lnTo>
                    <a:pt x="946404" y="1301496"/>
                  </a:lnTo>
                  <a:lnTo>
                    <a:pt x="946404" y="1339596"/>
                  </a:lnTo>
                  <a:lnTo>
                    <a:pt x="1060704" y="1339596"/>
                  </a:lnTo>
                  <a:close/>
                </a:path>
                <a:path w="2761615" h="1339850">
                  <a:moveTo>
                    <a:pt x="908304" y="1339596"/>
                  </a:moveTo>
                  <a:lnTo>
                    <a:pt x="908304" y="1301496"/>
                  </a:lnTo>
                  <a:lnTo>
                    <a:pt x="794004" y="1301496"/>
                  </a:lnTo>
                  <a:lnTo>
                    <a:pt x="794004" y="1339596"/>
                  </a:lnTo>
                  <a:lnTo>
                    <a:pt x="908304" y="1339596"/>
                  </a:lnTo>
                  <a:close/>
                </a:path>
                <a:path w="2761615" h="1339850">
                  <a:moveTo>
                    <a:pt x="755904" y="1339596"/>
                  </a:moveTo>
                  <a:lnTo>
                    <a:pt x="755904" y="1301496"/>
                  </a:lnTo>
                  <a:lnTo>
                    <a:pt x="641604" y="1301496"/>
                  </a:lnTo>
                  <a:lnTo>
                    <a:pt x="641604" y="1339596"/>
                  </a:lnTo>
                  <a:lnTo>
                    <a:pt x="755904" y="1339596"/>
                  </a:lnTo>
                  <a:close/>
                </a:path>
                <a:path w="2761615" h="1339850">
                  <a:moveTo>
                    <a:pt x="603504" y="1339596"/>
                  </a:moveTo>
                  <a:lnTo>
                    <a:pt x="603504" y="1301496"/>
                  </a:lnTo>
                  <a:lnTo>
                    <a:pt x="489204" y="1301496"/>
                  </a:lnTo>
                  <a:lnTo>
                    <a:pt x="489204" y="1339596"/>
                  </a:lnTo>
                  <a:lnTo>
                    <a:pt x="603504" y="1339596"/>
                  </a:lnTo>
                  <a:close/>
                </a:path>
                <a:path w="2761615" h="1339850">
                  <a:moveTo>
                    <a:pt x="451104" y="1339596"/>
                  </a:moveTo>
                  <a:lnTo>
                    <a:pt x="451104" y="1301496"/>
                  </a:lnTo>
                  <a:lnTo>
                    <a:pt x="336804" y="1301496"/>
                  </a:lnTo>
                  <a:lnTo>
                    <a:pt x="336804" y="1339596"/>
                  </a:lnTo>
                  <a:lnTo>
                    <a:pt x="451104" y="1339596"/>
                  </a:lnTo>
                  <a:close/>
                </a:path>
                <a:path w="2761615" h="1339850">
                  <a:moveTo>
                    <a:pt x="298704" y="1339596"/>
                  </a:moveTo>
                  <a:lnTo>
                    <a:pt x="298704" y="1301496"/>
                  </a:lnTo>
                  <a:lnTo>
                    <a:pt x="184404" y="1301496"/>
                  </a:lnTo>
                  <a:lnTo>
                    <a:pt x="184404" y="1339596"/>
                  </a:lnTo>
                  <a:lnTo>
                    <a:pt x="298704" y="1339596"/>
                  </a:lnTo>
                  <a:close/>
                </a:path>
              </a:pathLst>
            </a:custGeom>
            <a:solidFill>
              <a:srgbClr val="76DAFF"/>
            </a:solidFill>
          </p:spPr>
          <p:txBody>
            <a:bodyPr wrap="square" lIns="0" tIns="0" rIns="0" bIns="0" rtlCol="0"/>
            <a:lstStyle/>
            <a:p>
              <a:endParaRPr/>
            </a:p>
          </p:txBody>
        </p:sp>
      </p:grpSp>
      <p:sp>
        <p:nvSpPr>
          <p:cNvPr id="178" name="object 178"/>
          <p:cNvSpPr txBox="1"/>
          <p:nvPr/>
        </p:nvSpPr>
        <p:spPr>
          <a:xfrm>
            <a:off x="1854084" y="5170422"/>
            <a:ext cx="2489200" cy="1089401"/>
          </a:xfrm>
          <a:prstGeom prst="rect">
            <a:avLst/>
          </a:prstGeom>
        </p:spPr>
        <p:txBody>
          <a:bodyPr vert="horz" wrap="square" lIns="0" tIns="12065" rIns="0" bIns="0" rtlCol="0">
            <a:spAutoFit/>
          </a:bodyPr>
          <a:lstStyle/>
          <a:p>
            <a:pPr marL="12700" marR="5080" indent="449580" algn="just">
              <a:lnSpc>
                <a:spcPct val="100000"/>
              </a:lnSpc>
              <a:spcBef>
                <a:spcPts val="95"/>
              </a:spcBef>
            </a:pPr>
            <a:r>
              <a:rPr lang="ru-RU" sz="1000" dirty="0" smtClean="0">
                <a:latin typeface="Microsoft Sans Serif"/>
                <a:cs typeface="Microsoft Sans Serif"/>
              </a:rPr>
              <a:t>Округ</a:t>
            </a:r>
            <a:r>
              <a:rPr sz="1000" spc="295" dirty="0" smtClean="0">
                <a:latin typeface="Times New Roman"/>
                <a:cs typeface="Times New Roman"/>
              </a:rPr>
              <a:t>   </a:t>
            </a:r>
            <a:r>
              <a:rPr sz="1000" dirty="0">
                <a:latin typeface="Microsoft Sans Serif"/>
                <a:cs typeface="Microsoft Sans Serif"/>
              </a:rPr>
              <a:t>обладает</a:t>
            </a:r>
            <a:r>
              <a:rPr sz="1000" spc="295" dirty="0">
                <a:latin typeface="Times New Roman"/>
                <a:cs typeface="Times New Roman"/>
              </a:rPr>
              <a:t>   </a:t>
            </a:r>
            <a:r>
              <a:rPr sz="1000" spc="-10" dirty="0">
                <a:latin typeface="Microsoft Sans Serif"/>
                <a:cs typeface="Microsoft Sans Serif"/>
              </a:rPr>
              <a:t>полезными</a:t>
            </a:r>
            <a:r>
              <a:rPr sz="1000" spc="-10" dirty="0">
                <a:latin typeface="Times New Roman"/>
                <a:cs typeface="Times New Roman"/>
              </a:rPr>
              <a:t> </a:t>
            </a:r>
            <a:r>
              <a:rPr sz="1000" spc="-10" dirty="0">
                <a:latin typeface="Microsoft Sans Serif"/>
                <a:cs typeface="Microsoft Sans Serif"/>
              </a:rPr>
              <a:t>ископаемыми:</a:t>
            </a:r>
            <a:r>
              <a:rPr sz="1000" spc="25" dirty="0">
                <a:latin typeface="Times New Roman"/>
                <a:cs typeface="Times New Roman"/>
              </a:rPr>
              <a:t> </a:t>
            </a:r>
            <a:r>
              <a:rPr sz="1000" spc="-10" dirty="0">
                <a:latin typeface="Microsoft Sans Serif"/>
                <a:cs typeface="Microsoft Sans Serif"/>
              </a:rPr>
              <a:t>тугоплавкие,</a:t>
            </a:r>
            <a:r>
              <a:rPr sz="1000" spc="30" dirty="0">
                <a:latin typeface="Times New Roman"/>
                <a:cs typeface="Times New Roman"/>
              </a:rPr>
              <a:t> </a:t>
            </a:r>
            <a:r>
              <a:rPr sz="1000" spc="-10" dirty="0">
                <a:latin typeface="Microsoft Sans Serif"/>
                <a:cs typeface="Microsoft Sans Serif"/>
              </a:rPr>
              <a:t>легкоплавкие</a:t>
            </a:r>
            <a:r>
              <a:rPr sz="1000" spc="-10" dirty="0">
                <a:latin typeface="Times New Roman"/>
                <a:cs typeface="Times New Roman"/>
              </a:rPr>
              <a:t> </a:t>
            </a:r>
            <a:r>
              <a:rPr sz="1000" dirty="0">
                <a:latin typeface="Microsoft Sans Serif"/>
                <a:cs typeface="Microsoft Sans Serif"/>
              </a:rPr>
              <a:t>и</a:t>
            </a:r>
            <a:r>
              <a:rPr sz="1000" spc="440" dirty="0">
                <a:latin typeface="Times New Roman"/>
                <a:cs typeface="Times New Roman"/>
              </a:rPr>
              <a:t> </a:t>
            </a:r>
            <a:r>
              <a:rPr sz="1000" dirty="0">
                <a:latin typeface="Microsoft Sans Serif"/>
                <a:cs typeface="Microsoft Sans Serif"/>
              </a:rPr>
              <a:t>огнеупорные</a:t>
            </a:r>
            <a:r>
              <a:rPr sz="1000" spc="459" dirty="0">
                <a:latin typeface="Times New Roman"/>
                <a:cs typeface="Times New Roman"/>
              </a:rPr>
              <a:t> </a:t>
            </a:r>
            <a:r>
              <a:rPr sz="1000" dirty="0">
                <a:latin typeface="Microsoft Sans Serif"/>
                <a:cs typeface="Microsoft Sans Serif"/>
              </a:rPr>
              <a:t>глины,</a:t>
            </a:r>
            <a:r>
              <a:rPr sz="1000" spc="455" dirty="0">
                <a:latin typeface="Times New Roman"/>
                <a:cs typeface="Times New Roman"/>
              </a:rPr>
              <a:t> </a:t>
            </a:r>
            <a:r>
              <a:rPr sz="1000" dirty="0">
                <a:latin typeface="Microsoft Sans Serif"/>
                <a:cs typeface="Microsoft Sans Serif"/>
              </a:rPr>
              <a:t>известняки.</a:t>
            </a:r>
            <a:r>
              <a:rPr sz="1000" spc="459" dirty="0">
                <a:latin typeface="Times New Roman"/>
                <a:cs typeface="Times New Roman"/>
              </a:rPr>
              <a:t> </a:t>
            </a:r>
            <a:r>
              <a:rPr sz="1000" spc="-25" dirty="0">
                <a:latin typeface="Microsoft Sans Serif"/>
                <a:cs typeface="Microsoft Sans Serif"/>
              </a:rPr>
              <a:t>На</a:t>
            </a:r>
            <a:r>
              <a:rPr sz="1000" spc="-25" dirty="0">
                <a:latin typeface="Times New Roman"/>
                <a:cs typeface="Times New Roman"/>
              </a:rPr>
              <a:t> </a:t>
            </a:r>
            <a:r>
              <a:rPr sz="1000" dirty="0" err="1">
                <a:latin typeface="Microsoft Sans Serif"/>
                <a:cs typeface="Microsoft Sans Serif"/>
              </a:rPr>
              <a:t>территории</a:t>
            </a:r>
            <a:r>
              <a:rPr sz="1000" spc="385" dirty="0">
                <a:latin typeface="Times New Roman"/>
                <a:cs typeface="Times New Roman"/>
              </a:rPr>
              <a:t>   </a:t>
            </a:r>
            <a:r>
              <a:rPr sz="1000" dirty="0" err="1" smtClean="0">
                <a:latin typeface="Microsoft Sans Serif"/>
                <a:cs typeface="Microsoft Sans Serif"/>
              </a:rPr>
              <a:t>Сафоновского</a:t>
            </a:r>
            <a:r>
              <a:rPr lang="ru-RU" sz="1000" dirty="0" smtClean="0">
                <a:latin typeface="Microsoft Sans Serif"/>
                <a:cs typeface="Microsoft Sans Serif"/>
              </a:rPr>
              <a:t> муниципального</a:t>
            </a:r>
            <a:r>
              <a:rPr sz="1000" spc="385" dirty="0" smtClean="0">
                <a:latin typeface="Times New Roman"/>
                <a:cs typeface="Times New Roman"/>
              </a:rPr>
              <a:t>   </a:t>
            </a:r>
            <a:r>
              <a:rPr lang="ru-RU" sz="1000" spc="-10" dirty="0" smtClean="0">
                <a:latin typeface="Microsoft Sans Serif"/>
                <a:cs typeface="Microsoft Sans Serif"/>
              </a:rPr>
              <a:t>округа</a:t>
            </a:r>
            <a:r>
              <a:rPr sz="1000" spc="-10" dirty="0" smtClean="0">
                <a:latin typeface="Times New Roman"/>
                <a:cs typeface="Times New Roman"/>
              </a:rPr>
              <a:t> </a:t>
            </a:r>
            <a:r>
              <a:rPr sz="1000" dirty="0">
                <a:latin typeface="Microsoft Sans Serif"/>
                <a:cs typeface="Microsoft Sans Serif"/>
              </a:rPr>
              <a:t>расположен</a:t>
            </a:r>
            <a:r>
              <a:rPr sz="1000" spc="190" dirty="0">
                <a:latin typeface="Times New Roman"/>
                <a:cs typeface="Times New Roman"/>
              </a:rPr>
              <a:t> </a:t>
            </a:r>
            <a:r>
              <a:rPr sz="1000" dirty="0">
                <a:latin typeface="Microsoft Sans Serif"/>
                <a:cs typeface="Microsoft Sans Serif"/>
              </a:rPr>
              <a:t>самый</a:t>
            </a:r>
            <a:r>
              <a:rPr sz="1000" spc="190" dirty="0">
                <a:latin typeface="Times New Roman"/>
                <a:cs typeface="Times New Roman"/>
              </a:rPr>
              <a:t> </a:t>
            </a:r>
            <a:r>
              <a:rPr sz="1000" dirty="0">
                <a:latin typeface="Microsoft Sans Serif"/>
                <a:cs typeface="Microsoft Sans Serif"/>
              </a:rPr>
              <a:t>крупный</a:t>
            </a:r>
            <a:r>
              <a:rPr sz="1000" spc="195" dirty="0">
                <a:latin typeface="Times New Roman"/>
                <a:cs typeface="Times New Roman"/>
              </a:rPr>
              <a:t> </a:t>
            </a:r>
            <a:r>
              <a:rPr sz="1000" dirty="0">
                <a:latin typeface="Microsoft Sans Serif"/>
                <a:cs typeface="Microsoft Sans Serif"/>
              </a:rPr>
              <a:t>торфяник</a:t>
            </a:r>
            <a:r>
              <a:rPr sz="1000" spc="185" dirty="0">
                <a:latin typeface="Times New Roman"/>
                <a:cs typeface="Times New Roman"/>
              </a:rPr>
              <a:t> </a:t>
            </a:r>
            <a:r>
              <a:rPr sz="1000" spc="-50" dirty="0">
                <a:latin typeface="Microsoft Sans Serif"/>
                <a:cs typeface="Microsoft Sans Serif"/>
              </a:rPr>
              <a:t>-</a:t>
            </a:r>
            <a:r>
              <a:rPr sz="1000" dirty="0">
                <a:latin typeface="Times New Roman"/>
                <a:cs typeface="Times New Roman"/>
              </a:rPr>
              <a:t> </a:t>
            </a:r>
            <a:r>
              <a:rPr sz="1000" dirty="0">
                <a:latin typeface="Microsoft Sans Serif"/>
                <a:cs typeface="Microsoft Sans Serif"/>
              </a:rPr>
              <a:t>Голубьев</a:t>
            </a:r>
            <a:r>
              <a:rPr sz="1000" spc="15" dirty="0">
                <a:latin typeface="Times New Roman"/>
                <a:cs typeface="Times New Roman"/>
              </a:rPr>
              <a:t> </a:t>
            </a:r>
            <a:r>
              <a:rPr sz="1000" dirty="0">
                <a:latin typeface="Microsoft Sans Serif"/>
                <a:cs typeface="Microsoft Sans Serif"/>
              </a:rPr>
              <a:t>Мох</a:t>
            </a:r>
            <a:r>
              <a:rPr sz="1000" spc="5" dirty="0">
                <a:latin typeface="Times New Roman"/>
                <a:cs typeface="Times New Roman"/>
              </a:rPr>
              <a:t> </a:t>
            </a:r>
            <a:r>
              <a:rPr sz="1000" dirty="0">
                <a:latin typeface="Microsoft Sans Serif"/>
                <a:cs typeface="Microsoft Sans Serif"/>
              </a:rPr>
              <a:t>в</a:t>
            </a:r>
            <a:r>
              <a:rPr sz="1000" spc="-15" dirty="0">
                <a:latin typeface="Times New Roman"/>
                <a:cs typeface="Times New Roman"/>
              </a:rPr>
              <a:t> </a:t>
            </a:r>
            <a:r>
              <a:rPr sz="1000" dirty="0">
                <a:latin typeface="Microsoft Sans Serif"/>
                <a:cs typeface="Microsoft Sans Serif"/>
              </a:rPr>
              <a:t>пойме</a:t>
            </a:r>
            <a:r>
              <a:rPr sz="1000" spc="-5" dirty="0">
                <a:latin typeface="Times New Roman"/>
                <a:cs typeface="Times New Roman"/>
              </a:rPr>
              <a:t> </a:t>
            </a:r>
            <a:r>
              <a:rPr sz="1000" dirty="0">
                <a:latin typeface="Microsoft Sans Serif"/>
                <a:cs typeface="Microsoft Sans Serif"/>
              </a:rPr>
              <a:t>р.</a:t>
            </a:r>
            <a:r>
              <a:rPr sz="1000" spc="-10" dirty="0">
                <a:latin typeface="Times New Roman"/>
                <a:cs typeface="Times New Roman"/>
              </a:rPr>
              <a:t> </a:t>
            </a:r>
            <a:r>
              <a:rPr sz="1000" spc="-10" dirty="0">
                <a:latin typeface="Microsoft Sans Serif"/>
                <a:cs typeface="Microsoft Sans Serif"/>
              </a:rPr>
              <a:t>Дымка.</a:t>
            </a:r>
            <a:endParaRPr sz="1000" dirty="0">
              <a:latin typeface="Microsoft Sans Serif"/>
              <a:cs typeface="Microsoft Sans Serif"/>
            </a:endParaRPr>
          </a:p>
        </p:txBody>
      </p:sp>
      <p:grpSp>
        <p:nvGrpSpPr>
          <p:cNvPr id="179" name="object 179"/>
          <p:cNvGrpSpPr/>
          <p:nvPr/>
        </p:nvGrpSpPr>
        <p:grpSpPr>
          <a:xfrm>
            <a:off x="1839346" y="5036820"/>
            <a:ext cx="5577840" cy="1762125"/>
            <a:chOff x="1839346" y="5036820"/>
            <a:chExt cx="5577840" cy="1762125"/>
          </a:xfrm>
        </p:grpSpPr>
        <p:pic>
          <p:nvPicPr>
            <p:cNvPr id="180" name="object 180"/>
            <p:cNvPicPr/>
            <p:nvPr/>
          </p:nvPicPr>
          <p:blipFill>
            <a:blip r:embed="rId77" cstate="print"/>
            <a:stretch>
              <a:fillRect/>
            </a:stretch>
          </p:blipFill>
          <p:spPr>
            <a:xfrm>
              <a:off x="1839346" y="5036820"/>
              <a:ext cx="376427" cy="47244"/>
            </a:xfrm>
            <a:prstGeom prst="rect">
              <a:avLst/>
            </a:prstGeom>
          </p:spPr>
        </p:pic>
        <p:pic>
          <p:nvPicPr>
            <p:cNvPr id="181" name="object 181"/>
            <p:cNvPicPr/>
            <p:nvPr/>
          </p:nvPicPr>
          <p:blipFill>
            <a:blip r:embed="rId78" cstate="print"/>
            <a:stretch>
              <a:fillRect/>
            </a:stretch>
          </p:blipFill>
          <p:spPr>
            <a:xfrm>
              <a:off x="1871350" y="5084064"/>
              <a:ext cx="310895" cy="50292"/>
            </a:xfrm>
            <a:prstGeom prst="rect">
              <a:avLst/>
            </a:prstGeom>
          </p:spPr>
        </p:pic>
        <p:pic>
          <p:nvPicPr>
            <p:cNvPr id="182" name="object 182"/>
            <p:cNvPicPr/>
            <p:nvPr/>
          </p:nvPicPr>
          <p:blipFill>
            <a:blip r:embed="rId79" cstate="print"/>
            <a:stretch>
              <a:fillRect/>
            </a:stretch>
          </p:blipFill>
          <p:spPr>
            <a:xfrm>
              <a:off x="1889638" y="5134356"/>
              <a:ext cx="274320" cy="13716"/>
            </a:xfrm>
            <a:prstGeom prst="rect">
              <a:avLst/>
            </a:prstGeom>
          </p:spPr>
        </p:pic>
        <p:pic>
          <p:nvPicPr>
            <p:cNvPr id="183" name="object 183"/>
            <p:cNvPicPr/>
            <p:nvPr/>
          </p:nvPicPr>
          <p:blipFill>
            <a:blip r:embed="rId80" cstate="print"/>
            <a:stretch>
              <a:fillRect/>
            </a:stretch>
          </p:blipFill>
          <p:spPr>
            <a:xfrm>
              <a:off x="1894210" y="5148072"/>
              <a:ext cx="265175" cy="54864"/>
            </a:xfrm>
            <a:prstGeom prst="rect">
              <a:avLst/>
            </a:prstGeom>
          </p:spPr>
        </p:pic>
        <p:pic>
          <p:nvPicPr>
            <p:cNvPr id="184" name="object 184"/>
            <p:cNvPicPr/>
            <p:nvPr/>
          </p:nvPicPr>
          <p:blipFill>
            <a:blip r:embed="rId81" cstate="print"/>
            <a:stretch>
              <a:fillRect/>
            </a:stretch>
          </p:blipFill>
          <p:spPr>
            <a:xfrm>
              <a:off x="1898782" y="5198364"/>
              <a:ext cx="256032" cy="32004"/>
            </a:xfrm>
            <a:prstGeom prst="rect">
              <a:avLst/>
            </a:prstGeom>
          </p:spPr>
        </p:pic>
        <p:pic>
          <p:nvPicPr>
            <p:cNvPr id="185" name="object 185"/>
            <p:cNvPicPr/>
            <p:nvPr/>
          </p:nvPicPr>
          <p:blipFill>
            <a:blip r:embed="rId82" cstate="print"/>
            <a:stretch>
              <a:fillRect/>
            </a:stretch>
          </p:blipFill>
          <p:spPr>
            <a:xfrm>
              <a:off x="1894210" y="5225796"/>
              <a:ext cx="265176" cy="54864"/>
            </a:xfrm>
            <a:prstGeom prst="rect">
              <a:avLst/>
            </a:prstGeom>
          </p:spPr>
        </p:pic>
        <p:sp>
          <p:nvSpPr>
            <p:cNvPr id="186" name="object 186"/>
            <p:cNvSpPr/>
            <p:nvPr/>
          </p:nvSpPr>
          <p:spPr>
            <a:xfrm>
              <a:off x="4893442" y="5470398"/>
              <a:ext cx="9525" cy="0"/>
            </a:xfrm>
            <a:custGeom>
              <a:avLst/>
              <a:gdLst/>
              <a:ahLst/>
              <a:cxnLst/>
              <a:rect l="l" t="t" r="r" b="b"/>
              <a:pathLst>
                <a:path w="9525">
                  <a:moveTo>
                    <a:pt x="0" y="0"/>
                  </a:moveTo>
                  <a:lnTo>
                    <a:pt x="9144" y="0"/>
                  </a:lnTo>
                </a:path>
              </a:pathLst>
            </a:custGeom>
            <a:ln w="4572">
              <a:solidFill>
                <a:srgbClr val="6D6D6D"/>
              </a:solidFill>
            </a:ln>
          </p:spPr>
          <p:txBody>
            <a:bodyPr wrap="square" lIns="0" tIns="0" rIns="0" bIns="0" rtlCol="0"/>
            <a:lstStyle/>
            <a:p>
              <a:endParaRPr/>
            </a:p>
          </p:txBody>
        </p:sp>
        <p:pic>
          <p:nvPicPr>
            <p:cNvPr id="187" name="object 187"/>
            <p:cNvPicPr/>
            <p:nvPr/>
          </p:nvPicPr>
          <p:blipFill>
            <a:blip r:embed="rId83" cstate="print"/>
            <a:stretch>
              <a:fillRect/>
            </a:stretch>
          </p:blipFill>
          <p:spPr>
            <a:xfrm>
              <a:off x="4939162" y="5036820"/>
              <a:ext cx="2478023" cy="1107948"/>
            </a:xfrm>
            <a:prstGeom prst="rect">
              <a:avLst/>
            </a:prstGeom>
          </p:spPr>
        </p:pic>
        <p:sp>
          <p:nvSpPr>
            <p:cNvPr id="188" name="object 188"/>
            <p:cNvSpPr/>
            <p:nvPr/>
          </p:nvSpPr>
          <p:spPr>
            <a:xfrm>
              <a:off x="5890137" y="6147054"/>
              <a:ext cx="5080" cy="0"/>
            </a:xfrm>
            <a:custGeom>
              <a:avLst/>
              <a:gdLst/>
              <a:ahLst/>
              <a:cxnLst/>
              <a:rect l="l" t="t" r="r" b="b"/>
              <a:pathLst>
                <a:path w="5079">
                  <a:moveTo>
                    <a:pt x="0" y="0"/>
                  </a:moveTo>
                  <a:lnTo>
                    <a:pt x="4572" y="0"/>
                  </a:lnTo>
                </a:path>
              </a:pathLst>
            </a:custGeom>
            <a:ln w="4572">
              <a:solidFill>
                <a:srgbClr val="6D6D6D"/>
              </a:solidFill>
            </a:ln>
          </p:spPr>
          <p:txBody>
            <a:bodyPr wrap="square" lIns="0" tIns="0" rIns="0" bIns="0" rtlCol="0"/>
            <a:lstStyle/>
            <a:p>
              <a:endParaRPr/>
            </a:p>
          </p:txBody>
        </p:sp>
        <p:pic>
          <p:nvPicPr>
            <p:cNvPr id="189" name="object 189"/>
            <p:cNvPicPr/>
            <p:nvPr/>
          </p:nvPicPr>
          <p:blipFill>
            <a:blip r:embed="rId84" cstate="print"/>
            <a:stretch>
              <a:fillRect/>
            </a:stretch>
          </p:blipFill>
          <p:spPr>
            <a:xfrm>
              <a:off x="4939162" y="6149340"/>
              <a:ext cx="2468879" cy="644652"/>
            </a:xfrm>
            <a:prstGeom prst="rect">
              <a:avLst/>
            </a:prstGeom>
          </p:spPr>
        </p:pic>
        <p:sp>
          <p:nvSpPr>
            <p:cNvPr id="190" name="object 190"/>
            <p:cNvSpPr/>
            <p:nvPr/>
          </p:nvSpPr>
          <p:spPr>
            <a:xfrm>
              <a:off x="5807842" y="6796278"/>
              <a:ext cx="5080" cy="0"/>
            </a:xfrm>
            <a:custGeom>
              <a:avLst/>
              <a:gdLst/>
              <a:ahLst/>
              <a:cxnLst/>
              <a:rect l="l" t="t" r="r" b="b"/>
              <a:pathLst>
                <a:path w="5079">
                  <a:moveTo>
                    <a:pt x="0" y="0"/>
                  </a:moveTo>
                  <a:lnTo>
                    <a:pt x="4572" y="0"/>
                  </a:lnTo>
                </a:path>
              </a:pathLst>
            </a:custGeom>
            <a:ln w="4572">
              <a:solidFill>
                <a:srgbClr val="ACACAC"/>
              </a:solidFill>
            </a:ln>
          </p:spPr>
          <p:txBody>
            <a:bodyPr wrap="square" lIns="0" tIns="0" rIns="0" bIns="0" rtlCol="0"/>
            <a:lstStyle/>
            <a:p>
              <a:endParaRPr/>
            </a:p>
          </p:txBody>
        </p:sp>
      </p:grpSp>
      <p:sp>
        <p:nvSpPr>
          <p:cNvPr id="191" name="object 191"/>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5</a:t>
            </a:fld>
            <a:endParaRPr spc="-50" dirty="0"/>
          </a:p>
        </p:txBody>
      </p:sp>
      <p:pic>
        <p:nvPicPr>
          <p:cNvPr id="192" name="Рисунок 191"/>
          <p:cNvPicPr>
            <a:picLocks noChangeAspect="1"/>
          </p:cNvPicPr>
          <p:nvPr/>
        </p:nvPicPr>
        <p:blipFill>
          <a:blip r:embed="rId85" cstate="print">
            <a:extLst>
              <a:ext uri="{28A0092B-C50C-407E-A947-70E740481C1C}">
                <a14:useLocalDpi xmlns:a14="http://schemas.microsoft.com/office/drawing/2010/main" val="0"/>
              </a:ext>
            </a:extLst>
          </a:blip>
          <a:stretch>
            <a:fillRect/>
          </a:stretch>
        </p:blipFill>
        <p:spPr>
          <a:xfrm>
            <a:off x="1566550" y="6597651"/>
            <a:ext cx="2941950" cy="92786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628521" y="155448"/>
            <a:ext cx="5497067" cy="768095"/>
          </a:xfrm>
          <a:prstGeom prst="rect">
            <a:avLst/>
          </a:prstGeom>
        </p:spPr>
      </p:pic>
      <p:pic>
        <p:nvPicPr>
          <p:cNvPr id="3" name="object 3"/>
          <p:cNvPicPr/>
          <p:nvPr/>
        </p:nvPicPr>
        <p:blipFill>
          <a:blip r:embed="rId4" cstate="print"/>
          <a:stretch>
            <a:fillRect/>
          </a:stretch>
        </p:blipFill>
        <p:spPr>
          <a:xfrm>
            <a:off x="1566550" y="1150619"/>
            <a:ext cx="2296667" cy="1367027"/>
          </a:xfrm>
          <a:prstGeom prst="rect">
            <a:avLst/>
          </a:prstGeom>
        </p:spPr>
      </p:pic>
      <p:pic>
        <p:nvPicPr>
          <p:cNvPr id="4" name="object 4"/>
          <p:cNvPicPr/>
          <p:nvPr/>
        </p:nvPicPr>
        <p:blipFill>
          <a:blip r:embed="rId5" cstate="print"/>
          <a:stretch>
            <a:fillRect/>
          </a:stretch>
        </p:blipFill>
        <p:spPr>
          <a:xfrm>
            <a:off x="6830445" y="1150619"/>
            <a:ext cx="2295143" cy="1367027"/>
          </a:xfrm>
          <a:prstGeom prst="rect">
            <a:avLst/>
          </a:prstGeom>
        </p:spPr>
      </p:pic>
      <p:pic>
        <p:nvPicPr>
          <p:cNvPr id="5" name="object 5"/>
          <p:cNvPicPr/>
          <p:nvPr/>
        </p:nvPicPr>
        <p:blipFill>
          <a:blip r:embed="rId6" cstate="print"/>
          <a:stretch>
            <a:fillRect/>
          </a:stretch>
        </p:blipFill>
        <p:spPr>
          <a:xfrm>
            <a:off x="4015618" y="1150619"/>
            <a:ext cx="2668523" cy="1360932"/>
          </a:xfrm>
          <a:prstGeom prst="rect">
            <a:avLst/>
          </a:prstGeom>
        </p:spPr>
      </p:pic>
      <p:sp>
        <p:nvSpPr>
          <p:cNvPr id="6" name="object 6"/>
          <p:cNvSpPr txBox="1">
            <a:spLocks noGrp="1"/>
          </p:cNvSpPr>
          <p:nvPr>
            <p:ph type="title"/>
          </p:nvPr>
        </p:nvSpPr>
        <p:spPr>
          <a:prstGeom prst="rect">
            <a:avLst/>
          </a:prstGeom>
        </p:spPr>
        <p:txBody>
          <a:bodyPr vert="horz" wrap="square" lIns="0" tIns="12700" rIns="0" bIns="0" rtlCol="0">
            <a:spAutoFit/>
          </a:bodyPr>
          <a:lstStyle/>
          <a:p>
            <a:pPr marL="1908175" marR="5080" indent="-1053465">
              <a:lnSpc>
                <a:spcPct val="100000"/>
              </a:lnSpc>
              <a:spcBef>
                <a:spcPts val="100"/>
              </a:spcBef>
            </a:pPr>
            <a:r>
              <a:rPr sz="2000" spc="-10" dirty="0"/>
              <a:t>Социально-</a:t>
            </a:r>
            <a:r>
              <a:rPr sz="2000" spc="-25" dirty="0"/>
              <a:t>экономическое</a:t>
            </a:r>
            <a:r>
              <a:rPr sz="2000" spc="-25" dirty="0">
                <a:latin typeface="Times New Roman"/>
                <a:cs typeface="Times New Roman"/>
              </a:rPr>
              <a:t> </a:t>
            </a:r>
            <a:r>
              <a:rPr sz="2000" spc="-10" dirty="0"/>
              <a:t>развитие</a:t>
            </a:r>
            <a:endParaRPr sz="2000">
              <a:latin typeface="Times New Roman"/>
              <a:cs typeface="Times New Roman"/>
            </a:endParaRPr>
          </a:p>
        </p:txBody>
      </p:sp>
      <p:sp>
        <p:nvSpPr>
          <p:cNvPr id="7" name="object 7"/>
          <p:cNvSpPr txBox="1"/>
          <p:nvPr/>
        </p:nvSpPr>
        <p:spPr>
          <a:xfrm>
            <a:off x="1849512" y="1305559"/>
            <a:ext cx="1729105" cy="1000760"/>
          </a:xfrm>
          <a:prstGeom prst="rect">
            <a:avLst/>
          </a:prstGeom>
        </p:spPr>
        <p:txBody>
          <a:bodyPr vert="horz" wrap="square" lIns="0" tIns="12065" rIns="0" bIns="0" rtlCol="0">
            <a:spAutoFit/>
          </a:bodyPr>
          <a:lstStyle/>
          <a:p>
            <a:pPr marL="12065" marR="5080" algn="ctr">
              <a:lnSpc>
                <a:spcPct val="100000"/>
              </a:lnSpc>
              <a:spcBef>
                <a:spcPts val="95"/>
              </a:spcBef>
            </a:pPr>
            <a:r>
              <a:rPr sz="1600" b="1" spc="-10" dirty="0">
                <a:solidFill>
                  <a:srgbClr val="007EAC"/>
                </a:solidFill>
                <a:latin typeface="Arial"/>
                <a:cs typeface="Arial"/>
              </a:rPr>
              <a:t>Среднемесячная</a:t>
            </a:r>
            <a:r>
              <a:rPr sz="1600" spc="-10" dirty="0">
                <a:solidFill>
                  <a:srgbClr val="007EAC"/>
                </a:solidFill>
                <a:latin typeface="Times New Roman"/>
                <a:cs typeface="Times New Roman"/>
              </a:rPr>
              <a:t> </a:t>
            </a:r>
            <a:r>
              <a:rPr sz="1600" b="1" spc="-10" dirty="0">
                <a:solidFill>
                  <a:srgbClr val="007EAC"/>
                </a:solidFill>
                <a:latin typeface="Arial"/>
                <a:cs typeface="Arial"/>
              </a:rPr>
              <a:t>заработная</a:t>
            </a:r>
            <a:r>
              <a:rPr sz="1600" spc="-10" dirty="0">
                <a:solidFill>
                  <a:srgbClr val="007EAC"/>
                </a:solidFill>
                <a:latin typeface="Times New Roman"/>
                <a:cs typeface="Times New Roman"/>
              </a:rPr>
              <a:t> </a:t>
            </a:r>
            <a:r>
              <a:rPr sz="1600" b="1" spc="-10" dirty="0">
                <a:solidFill>
                  <a:srgbClr val="007EAC"/>
                </a:solidFill>
                <a:latin typeface="Arial"/>
                <a:cs typeface="Arial"/>
              </a:rPr>
              <a:t>плата</a:t>
            </a:r>
            <a:r>
              <a:rPr sz="1600" spc="-10" dirty="0">
                <a:solidFill>
                  <a:srgbClr val="007EAC"/>
                </a:solidFill>
                <a:latin typeface="Times New Roman"/>
                <a:cs typeface="Times New Roman"/>
              </a:rPr>
              <a:t> </a:t>
            </a:r>
            <a:r>
              <a:rPr sz="1600" b="1" spc="-10" dirty="0">
                <a:solidFill>
                  <a:srgbClr val="007EAC"/>
                </a:solidFill>
                <a:latin typeface="Arial"/>
                <a:cs typeface="Arial"/>
              </a:rPr>
              <a:t>работников</a:t>
            </a:r>
            <a:endParaRPr sz="1600">
              <a:latin typeface="Arial"/>
              <a:cs typeface="Arial"/>
            </a:endParaRPr>
          </a:p>
        </p:txBody>
      </p:sp>
      <p:sp>
        <p:nvSpPr>
          <p:cNvPr id="8" name="object 8"/>
          <p:cNvSpPr txBox="1"/>
          <p:nvPr/>
        </p:nvSpPr>
        <p:spPr>
          <a:xfrm>
            <a:off x="7407538" y="1337563"/>
            <a:ext cx="1134745" cy="848360"/>
          </a:xfrm>
          <a:prstGeom prst="rect">
            <a:avLst/>
          </a:prstGeom>
        </p:spPr>
        <p:txBody>
          <a:bodyPr vert="horz" wrap="square" lIns="0" tIns="12700" rIns="0" bIns="0" rtlCol="0">
            <a:spAutoFit/>
          </a:bodyPr>
          <a:lstStyle/>
          <a:p>
            <a:pPr marL="12700" marR="5080" indent="-635" algn="ctr">
              <a:lnSpc>
                <a:spcPct val="100000"/>
              </a:lnSpc>
              <a:spcBef>
                <a:spcPts val="100"/>
              </a:spcBef>
            </a:pPr>
            <a:r>
              <a:rPr sz="1800" spc="-10" dirty="0">
                <a:solidFill>
                  <a:srgbClr val="007EAC"/>
                </a:solidFill>
                <a:latin typeface="Microsoft Sans Serif"/>
                <a:cs typeface="Microsoft Sans Serif"/>
              </a:rPr>
              <a:t>Оборот</a:t>
            </a:r>
            <a:r>
              <a:rPr sz="1800" spc="-10" dirty="0">
                <a:solidFill>
                  <a:srgbClr val="007EAC"/>
                </a:solidFill>
                <a:latin typeface="Times New Roman"/>
                <a:cs typeface="Times New Roman"/>
              </a:rPr>
              <a:t> </a:t>
            </a:r>
            <a:r>
              <a:rPr sz="1800" spc="-30" dirty="0">
                <a:solidFill>
                  <a:srgbClr val="007EAC"/>
                </a:solidFill>
                <a:latin typeface="Microsoft Sans Serif"/>
                <a:cs typeface="Microsoft Sans Serif"/>
              </a:rPr>
              <a:t>розничной</a:t>
            </a:r>
            <a:r>
              <a:rPr sz="1800" spc="-30" dirty="0">
                <a:solidFill>
                  <a:srgbClr val="007EAC"/>
                </a:solidFill>
                <a:latin typeface="Times New Roman"/>
                <a:cs typeface="Times New Roman"/>
              </a:rPr>
              <a:t> </a:t>
            </a:r>
            <a:r>
              <a:rPr sz="1800" spc="-10" dirty="0">
                <a:solidFill>
                  <a:srgbClr val="007EAC"/>
                </a:solidFill>
                <a:latin typeface="Microsoft Sans Serif"/>
                <a:cs typeface="Microsoft Sans Serif"/>
              </a:rPr>
              <a:t>торговли</a:t>
            </a:r>
            <a:endParaRPr sz="1800">
              <a:latin typeface="Microsoft Sans Serif"/>
              <a:cs typeface="Microsoft Sans Serif"/>
            </a:endParaRPr>
          </a:p>
        </p:txBody>
      </p:sp>
      <p:sp>
        <p:nvSpPr>
          <p:cNvPr id="9" name="object 9"/>
          <p:cNvSpPr txBox="1"/>
          <p:nvPr/>
        </p:nvSpPr>
        <p:spPr>
          <a:xfrm>
            <a:off x="4231523" y="1206499"/>
            <a:ext cx="2279015" cy="1016000"/>
          </a:xfrm>
          <a:prstGeom prst="rect">
            <a:avLst/>
          </a:prstGeom>
        </p:spPr>
        <p:txBody>
          <a:bodyPr vert="horz" wrap="square" lIns="0" tIns="12065" rIns="0" bIns="0" rtlCol="0">
            <a:spAutoFit/>
          </a:bodyPr>
          <a:lstStyle/>
          <a:p>
            <a:pPr marL="626745" marR="24765" indent="-596265" algn="just">
              <a:lnSpc>
                <a:spcPct val="100000"/>
              </a:lnSpc>
              <a:spcBef>
                <a:spcPts val="95"/>
              </a:spcBef>
            </a:pPr>
            <a:r>
              <a:rPr sz="1300" dirty="0">
                <a:solidFill>
                  <a:srgbClr val="007EAC"/>
                </a:solidFill>
                <a:latin typeface="Microsoft Sans Serif"/>
                <a:cs typeface="Microsoft Sans Serif"/>
              </a:rPr>
              <a:t>Объем</a:t>
            </a:r>
            <a:r>
              <a:rPr sz="1300" spc="-75" dirty="0">
                <a:solidFill>
                  <a:srgbClr val="007EAC"/>
                </a:solidFill>
                <a:latin typeface="Times New Roman"/>
                <a:cs typeface="Times New Roman"/>
              </a:rPr>
              <a:t> </a:t>
            </a:r>
            <a:r>
              <a:rPr sz="1300" spc="-10" dirty="0">
                <a:solidFill>
                  <a:srgbClr val="007EAC"/>
                </a:solidFill>
                <a:latin typeface="Microsoft Sans Serif"/>
                <a:cs typeface="Microsoft Sans Serif"/>
              </a:rPr>
              <a:t>отгруженных</a:t>
            </a:r>
            <a:r>
              <a:rPr sz="1300" spc="-60" dirty="0">
                <a:solidFill>
                  <a:srgbClr val="007EAC"/>
                </a:solidFill>
                <a:latin typeface="Times New Roman"/>
                <a:cs typeface="Times New Roman"/>
              </a:rPr>
              <a:t> </a:t>
            </a:r>
            <a:r>
              <a:rPr sz="1300" spc="-10" dirty="0">
                <a:solidFill>
                  <a:srgbClr val="007EAC"/>
                </a:solidFill>
                <a:latin typeface="Microsoft Sans Serif"/>
                <a:cs typeface="Microsoft Sans Serif"/>
              </a:rPr>
              <a:t>товаров</a:t>
            </a:r>
            <a:r>
              <a:rPr sz="1300" spc="-10" dirty="0">
                <a:solidFill>
                  <a:srgbClr val="007EAC"/>
                </a:solidFill>
                <a:latin typeface="Times New Roman"/>
                <a:cs typeface="Times New Roman"/>
              </a:rPr>
              <a:t> </a:t>
            </a:r>
            <a:r>
              <a:rPr sz="1300" spc="-10" dirty="0">
                <a:solidFill>
                  <a:srgbClr val="007EAC"/>
                </a:solidFill>
                <a:latin typeface="Microsoft Sans Serif"/>
                <a:cs typeface="Microsoft Sans Serif"/>
              </a:rPr>
              <a:t>собственного</a:t>
            </a:r>
            <a:endParaRPr sz="1300">
              <a:latin typeface="Microsoft Sans Serif"/>
              <a:cs typeface="Microsoft Sans Serif"/>
            </a:endParaRPr>
          </a:p>
          <a:p>
            <a:pPr marL="12700" marR="5080" indent="34925" algn="just">
              <a:lnSpc>
                <a:spcPct val="100000"/>
              </a:lnSpc>
            </a:pPr>
            <a:r>
              <a:rPr sz="1300" spc="-10" dirty="0">
                <a:solidFill>
                  <a:srgbClr val="007EAC"/>
                </a:solidFill>
                <a:latin typeface="Microsoft Sans Serif"/>
                <a:cs typeface="Microsoft Sans Serif"/>
              </a:rPr>
              <a:t>производства,</a:t>
            </a:r>
            <a:r>
              <a:rPr sz="1300" spc="-55" dirty="0">
                <a:solidFill>
                  <a:srgbClr val="007EAC"/>
                </a:solidFill>
                <a:latin typeface="Times New Roman"/>
                <a:cs typeface="Times New Roman"/>
              </a:rPr>
              <a:t> </a:t>
            </a:r>
            <a:r>
              <a:rPr sz="1300" spc="-10" dirty="0">
                <a:solidFill>
                  <a:srgbClr val="007EAC"/>
                </a:solidFill>
                <a:latin typeface="Microsoft Sans Serif"/>
                <a:cs typeface="Microsoft Sans Serif"/>
              </a:rPr>
              <a:t>выполненных</a:t>
            </a:r>
            <a:r>
              <a:rPr sz="1300" spc="-10" dirty="0">
                <a:solidFill>
                  <a:srgbClr val="007EAC"/>
                </a:solidFill>
                <a:latin typeface="Times New Roman"/>
                <a:cs typeface="Times New Roman"/>
              </a:rPr>
              <a:t> </a:t>
            </a:r>
            <a:r>
              <a:rPr sz="1300" dirty="0">
                <a:solidFill>
                  <a:srgbClr val="007EAC"/>
                </a:solidFill>
                <a:latin typeface="Microsoft Sans Serif"/>
                <a:cs typeface="Microsoft Sans Serif"/>
              </a:rPr>
              <a:t>работ</a:t>
            </a:r>
            <a:r>
              <a:rPr sz="1300" spc="-10" dirty="0">
                <a:solidFill>
                  <a:srgbClr val="007EAC"/>
                </a:solidFill>
                <a:latin typeface="Times New Roman"/>
                <a:cs typeface="Times New Roman"/>
              </a:rPr>
              <a:t> </a:t>
            </a:r>
            <a:r>
              <a:rPr sz="1300" dirty="0">
                <a:solidFill>
                  <a:srgbClr val="007EAC"/>
                </a:solidFill>
                <a:latin typeface="Microsoft Sans Serif"/>
                <a:cs typeface="Microsoft Sans Serif"/>
              </a:rPr>
              <a:t>и</a:t>
            </a:r>
            <a:r>
              <a:rPr sz="1300" spc="-30" dirty="0">
                <a:solidFill>
                  <a:srgbClr val="007EAC"/>
                </a:solidFill>
                <a:latin typeface="Times New Roman"/>
                <a:cs typeface="Times New Roman"/>
              </a:rPr>
              <a:t> </a:t>
            </a:r>
            <a:r>
              <a:rPr sz="1300" dirty="0">
                <a:solidFill>
                  <a:srgbClr val="007EAC"/>
                </a:solidFill>
                <a:latin typeface="Microsoft Sans Serif"/>
                <a:cs typeface="Microsoft Sans Serif"/>
              </a:rPr>
              <a:t>услуг</a:t>
            </a:r>
            <a:r>
              <a:rPr sz="1300" spc="15" dirty="0">
                <a:solidFill>
                  <a:srgbClr val="007EAC"/>
                </a:solidFill>
                <a:latin typeface="Times New Roman"/>
                <a:cs typeface="Times New Roman"/>
              </a:rPr>
              <a:t> </a:t>
            </a:r>
            <a:r>
              <a:rPr sz="1300" dirty="0">
                <a:solidFill>
                  <a:srgbClr val="007EAC"/>
                </a:solidFill>
                <a:latin typeface="Microsoft Sans Serif"/>
                <a:cs typeface="Microsoft Sans Serif"/>
              </a:rPr>
              <a:t>по</a:t>
            </a:r>
            <a:r>
              <a:rPr sz="1300" spc="-15" dirty="0">
                <a:solidFill>
                  <a:srgbClr val="007EAC"/>
                </a:solidFill>
                <a:latin typeface="Times New Roman"/>
                <a:cs typeface="Times New Roman"/>
              </a:rPr>
              <a:t> </a:t>
            </a:r>
            <a:r>
              <a:rPr sz="1300" dirty="0">
                <a:solidFill>
                  <a:srgbClr val="007EAC"/>
                </a:solidFill>
                <a:latin typeface="Microsoft Sans Serif"/>
                <a:cs typeface="Microsoft Sans Serif"/>
              </a:rPr>
              <a:t>всем</a:t>
            </a:r>
            <a:r>
              <a:rPr sz="1300" spc="-5" dirty="0">
                <a:solidFill>
                  <a:srgbClr val="007EAC"/>
                </a:solidFill>
                <a:latin typeface="Times New Roman"/>
                <a:cs typeface="Times New Roman"/>
              </a:rPr>
              <a:t> </a:t>
            </a:r>
            <a:r>
              <a:rPr sz="1300" spc="-20" dirty="0">
                <a:solidFill>
                  <a:srgbClr val="007EAC"/>
                </a:solidFill>
                <a:latin typeface="Microsoft Sans Serif"/>
                <a:cs typeface="Microsoft Sans Serif"/>
              </a:rPr>
              <a:t>видам</a:t>
            </a:r>
            <a:r>
              <a:rPr sz="1300" spc="-20" dirty="0">
                <a:solidFill>
                  <a:srgbClr val="007EAC"/>
                </a:solidFill>
                <a:latin typeface="Times New Roman"/>
                <a:cs typeface="Times New Roman"/>
              </a:rPr>
              <a:t> </a:t>
            </a:r>
            <a:r>
              <a:rPr sz="1300" spc="-20" dirty="0">
                <a:solidFill>
                  <a:srgbClr val="007EAC"/>
                </a:solidFill>
                <a:latin typeface="Microsoft Sans Serif"/>
                <a:cs typeface="Microsoft Sans Serif"/>
              </a:rPr>
              <a:t>экономической</a:t>
            </a:r>
            <a:r>
              <a:rPr sz="1300" spc="40" dirty="0">
                <a:solidFill>
                  <a:srgbClr val="007EAC"/>
                </a:solidFill>
                <a:latin typeface="Times New Roman"/>
                <a:cs typeface="Times New Roman"/>
              </a:rPr>
              <a:t> </a:t>
            </a:r>
            <a:r>
              <a:rPr sz="1300" spc="-10" dirty="0">
                <a:solidFill>
                  <a:srgbClr val="007EAC"/>
                </a:solidFill>
                <a:latin typeface="Microsoft Sans Serif"/>
                <a:cs typeface="Microsoft Sans Serif"/>
              </a:rPr>
              <a:t>деятельности</a:t>
            </a:r>
            <a:endParaRPr sz="1300">
              <a:latin typeface="Microsoft Sans Serif"/>
              <a:cs typeface="Microsoft Sans Serif"/>
            </a:endParaRPr>
          </a:p>
        </p:txBody>
      </p:sp>
      <p:sp>
        <p:nvSpPr>
          <p:cNvPr id="10" name="object 10"/>
          <p:cNvSpPr txBox="1"/>
          <p:nvPr/>
        </p:nvSpPr>
        <p:spPr>
          <a:xfrm>
            <a:off x="2449968" y="183896"/>
            <a:ext cx="1105402"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1" name="object 11"/>
          <p:cNvGrpSpPr/>
          <p:nvPr/>
        </p:nvGrpSpPr>
        <p:grpSpPr>
          <a:xfrm>
            <a:off x="1711330" y="178307"/>
            <a:ext cx="589915" cy="668020"/>
            <a:chOff x="1711330" y="178307"/>
            <a:chExt cx="589915" cy="668020"/>
          </a:xfrm>
        </p:grpSpPr>
        <p:pic>
          <p:nvPicPr>
            <p:cNvPr id="12" name="object 12"/>
            <p:cNvPicPr/>
            <p:nvPr/>
          </p:nvPicPr>
          <p:blipFill>
            <a:blip r:embed="rId7" cstate="print"/>
            <a:stretch>
              <a:fillRect/>
            </a:stretch>
          </p:blipFill>
          <p:spPr>
            <a:xfrm>
              <a:off x="1894210" y="178307"/>
              <a:ext cx="219456" cy="59436"/>
            </a:xfrm>
            <a:prstGeom prst="rect">
              <a:avLst/>
            </a:prstGeom>
          </p:spPr>
        </p:pic>
        <p:sp>
          <p:nvSpPr>
            <p:cNvPr id="13" name="object 13"/>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4" name="object 14"/>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1866778" y="233172"/>
              <a:ext cx="283463" cy="146304"/>
            </a:xfrm>
            <a:prstGeom prst="rect">
              <a:avLst/>
            </a:prstGeom>
          </p:spPr>
        </p:pic>
        <p:sp>
          <p:nvSpPr>
            <p:cNvPr id="16" name="object 16"/>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7" name="object 17"/>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8" name="object 18"/>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9" name="object 19"/>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0" name="object 20"/>
            <p:cNvPicPr/>
            <p:nvPr/>
          </p:nvPicPr>
          <p:blipFill>
            <a:blip r:embed="rId9" cstate="print"/>
            <a:stretch>
              <a:fillRect/>
            </a:stretch>
          </p:blipFill>
          <p:spPr>
            <a:xfrm>
              <a:off x="1761622" y="379476"/>
              <a:ext cx="502920" cy="73152"/>
            </a:xfrm>
            <a:prstGeom prst="rect">
              <a:avLst/>
            </a:prstGeom>
          </p:spPr>
        </p:pic>
        <p:sp>
          <p:nvSpPr>
            <p:cNvPr id="21" name="object 21"/>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2" name="object 22"/>
            <p:cNvPicPr/>
            <p:nvPr/>
          </p:nvPicPr>
          <p:blipFill>
            <a:blip r:embed="rId10" cstate="print"/>
            <a:stretch>
              <a:fillRect/>
            </a:stretch>
          </p:blipFill>
          <p:spPr>
            <a:xfrm>
              <a:off x="1711330" y="452628"/>
              <a:ext cx="589788" cy="329184"/>
            </a:xfrm>
            <a:prstGeom prst="rect">
              <a:avLst/>
            </a:prstGeom>
          </p:spPr>
        </p:pic>
        <p:pic>
          <p:nvPicPr>
            <p:cNvPr id="23" name="object 23"/>
            <p:cNvPicPr/>
            <p:nvPr/>
          </p:nvPicPr>
          <p:blipFill>
            <a:blip r:embed="rId11" cstate="print"/>
            <a:stretch>
              <a:fillRect/>
            </a:stretch>
          </p:blipFill>
          <p:spPr>
            <a:xfrm>
              <a:off x="1738762" y="777239"/>
              <a:ext cx="557784" cy="36576"/>
            </a:xfrm>
            <a:prstGeom prst="rect">
              <a:avLst/>
            </a:prstGeom>
          </p:spPr>
        </p:pic>
        <p:sp>
          <p:nvSpPr>
            <p:cNvPr id="24" name="object 24"/>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5" name="object 25"/>
            <p:cNvPicPr/>
            <p:nvPr/>
          </p:nvPicPr>
          <p:blipFill>
            <a:blip r:embed="rId12" cstate="print"/>
            <a:stretch>
              <a:fillRect/>
            </a:stretch>
          </p:blipFill>
          <p:spPr>
            <a:xfrm>
              <a:off x="2090806" y="809244"/>
              <a:ext cx="187451" cy="9144"/>
            </a:xfrm>
            <a:prstGeom prst="rect">
              <a:avLst/>
            </a:prstGeom>
          </p:spPr>
        </p:pic>
        <p:sp>
          <p:nvSpPr>
            <p:cNvPr id="26" name="object 26"/>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7" name="object 27"/>
            <p:cNvPicPr/>
            <p:nvPr/>
          </p:nvPicPr>
          <p:blipFill>
            <a:blip r:embed="rId13" cstate="print"/>
            <a:stretch>
              <a:fillRect/>
            </a:stretch>
          </p:blipFill>
          <p:spPr>
            <a:xfrm>
              <a:off x="1779910" y="809244"/>
              <a:ext cx="274319" cy="22860"/>
            </a:xfrm>
            <a:prstGeom prst="rect">
              <a:avLst/>
            </a:prstGeom>
          </p:spPr>
        </p:pic>
        <p:pic>
          <p:nvPicPr>
            <p:cNvPr id="28" name="object 28"/>
            <p:cNvPicPr/>
            <p:nvPr/>
          </p:nvPicPr>
          <p:blipFill>
            <a:blip r:embed="rId14" cstate="print"/>
            <a:stretch>
              <a:fillRect/>
            </a:stretch>
          </p:blipFill>
          <p:spPr>
            <a:xfrm>
              <a:off x="1971934" y="818388"/>
              <a:ext cx="292608" cy="13716"/>
            </a:xfrm>
            <a:prstGeom prst="rect">
              <a:avLst/>
            </a:prstGeom>
          </p:spPr>
        </p:pic>
        <p:pic>
          <p:nvPicPr>
            <p:cNvPr id="29" name="object 29"/>
            <p:cNvPicPr/>
            <p:nvPr/>
          </p:nvPicPr>
          <p:blipFill>
            <a:blip r:embed="rId15" cstate="print"/>
            <a:stretch>
              <a:fillRect/>
            </a:stretch>
          </p:blipFill>
          <p:spPr>
            <a:xfrm>
              <a:off x="1802770" y="832103"/>
              <a:ext cx="13716" cy="4572"/>
            </a:xfrm>
            <a:prstGeom prst="rect">
              <a:avLst/>
            </a:prstGeom>
          </p:spPr>
        </p:pic>
        <p:pic>
          <p:nvPicPr>
            <p:cNvPr id="30" name="object 30"/>
            <p:cNvPicPr/>
            <p:nvPr/>
          </p:nvPicPr>
          <p:blipFill>
            <a:blip r:embed="rId16" cstate="print"/>
            <a:stretch>
              <a:fillRect/>
            </a:stretch>
          </p:blipFill>
          <p:spPr>
            <a:xfrm>
              <a:off x="1912498" y="827531"/>
              <a:ext cx="73152" cy="9144"/>
            </a:xfrm>
            <a:prstGeom prst="rect">
              <a:avLst/>
            </a:prstGeom>
          </p:spPr>
        </p:pic>
        <p:pic>
          <p:nvPicPr>
            <p:cNvPr id="31" name="object 31"/>
            <p:cNvPicPr/>
            <p:nvPr/>
          </p:nvPicPr>
          <p:blipFill>
            <a:blip r:embed="rId17" cstate="print"/>
            <a:stretch>
              <a:fillRect/>
            </a:stretch>
          </p:blipFill>
          <p:spPr>
            <a:xfrm>
              <a:off x="2122810" y="827531"/>
              <a:ext cx="86868" cy="13716"/>
            </a:xfrm>
            <a:prstGeom prst="rect">
              <a:avLst/>
            </a:prstGeom>
          </p:spPr>
        </p:pic>
        <p:pic>
          <p:nvPicPr>
            <p:cNvPr id="32" name="object 32"/>
            <p:cNvPicPr/>
            <p:nvPr/>
          </p:nvPicPr>
          <p:blipFill>
            <a:blip r:embed="rId18" cstate="print"/>
            <a:stretch>
              <a:fillRect/>
            </a:stretch>
          </p:blipFill>
          <p:spPr>
            <a:xfrm>
              <a:off x="2045086" y="827531"/>
              <a:ext cx="64008" cy="9144"/>
            </a:xfrm>
            <a:prstGeom prst="rect">
              <a:avLst/>
            </a:prstGeom>
          </p:spPr>
        </p:pic>
        <p:pic>
          <p:nvPicPr>
            <p:cNvPr id="33" name="object 33"/>
            <p:cNvPicPr/>
            <p:nvPr/>
          </p:nvPicPr>
          <p:blipFill>
            <a:blip r:embed="rId19" cstate="print"/>
            <a:stretch>
              <a:fillRect/>
            </a:stretch>
          </p:blipFill>
          <p:spPr>
            <a:xfrm>
              <a:off x="1825630" y="832103"/>
              <a:ext cx="77723" cy="9144"/>
            </a:xfrm>
            <a:prstGeom prst="rect">
              <a:avLst/>
            </a:prstGeom>
          </p:spPr>
        </p:pic>
        <p:sp>
          <p:nvSpPr>
            <p:cNvPr id="34" name="object 34"/>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35" name="object 35"/>
          <p:cNvGrpSpPr/>
          <p:nvPr/>
        </p:nvGrpSpPr>
        <p:grpSpPr>
          <a:xfrm>
            <a:off x="1566550" y="2517647"/>
            <a:ext cx="7559040" cy="2519680"/>
            <a:chOff x="1566550" y="2517647"/>
            <a:chExt cx="7559040" cy="2519680"/>
          </a:xfrm>
        </p:grpSpPr>
        <p:pic>
          <p:nvPicPr>
            <p:cNvPr id="36" name="object 36"/>
            <p:cNvPicPr/>
            <p:nvPr/>
          </p:nvPicPr>
          <p:blipFill>
            <a:blip r:embed="rId20" cstate="print"/>
            <a:stretch>
              <a:fillRect/>
            </a:stretch>
          </p:blipFill>
          <p:spPr>
            <a:xfrm>
              <a:off x="1566550" y="2517647"/>
              <a:ext cx="7559039" cy="2519171"/>
            </a:xfrm>
            <a:prstGeom prst="rect">
              <a:avLst/>
            </a:prstGeom>
          </p:spPr>
        </p:pic>
        <p:pic>
          <p:nvPicPr>
            <p:cNvPr id="37" name="object 37"/>
            <p:cNvPicPr/>
            <p:nvPr/>
          </p:nvPicPr>
          <p:blipFill>
            <a:blip r:embed="rId21" cstate="print"/>
            <a:stretch>
              <a:fillRect/>
            </a:stretch>
          </p:blipFill>
          <p:spPr>
            <a:xfrm>
              <a:off x="8340730" y="2569463"/>
              <a:ext cx="502919" cy="59436"/>
            </a:xfrm>
            <a:prstGeom prst="rect">
              <a:avLst/>
            </a:prstGeom>
          </p:spPr>
        </p:pic>
        <p:sp>
          <p:nvSpPr>
            <p:cNvPr id="38" name="object 38"/>
            <p:cNvSpPr/>
            <p:nvPr/>
          </p:nvSpPr>
          <p:spPr>
            <a:xfrm>
              <a:off x="8336157" y="2631185"/>
              <a:ext cx="22860" cy="0"/>
            </a:xfrm>
            <a:custGeom>
              <a:avLst/>
              <a:gdLst/>
              <a:ahLst/>
              <a:cxnLst/>
              <a:rect l="l" t="t" r="r" b="b"/>
              <a:pathLst>
                <a:path w="22859">
                  <a:moveTo>
                    <a:pt x="0" y="0"/>
                  </a:moveTo>
                  <a:lnTo>
                    <a:pt x="22859" y="0"/>
                  </a:lnTo>
                </a:path>
              </a:pathLst>
            </a:custGeom>
            <a:ln w="4572">
              <a:solidFill>
                <a:srgbClr val="72CF52"/>
              </a:solidFill>
            </a:ln>
          </p:spPr>
          <p:txBody>
            <a:bodyPr wrap="square" lIns="0" tIns="0" rIns="0" bIns="0" rtlCol="0"/>
            <a:lstStyle/>
            <a:p>
              <a:endParaRPr/>
            </a:p>
          </p:txBody>
        </p:sp>
        <p:pic>
          <p:nvPicPr>
            <p:cNvPr id="39" name="object 39"/>
            <p:cNvPicPr/>
            <p:nvPr/>
          </p:nvPicPr>
          <p:blipFill>
            <a:blip r:embed="rId22" cstate="print"/>
            <a:stretch>
              <a:fillRect/>
            </a:stretch>
          </p:blipFill>
          <p:spPr>
            <a:xfrm>
              <a:off x="8217286" y="2633471"/>
              <a:ext cx="137160" cy="100584"/>
            </a:xfrm>
            <a:prstGeom prst="rect">
              <a:avLst/>
            </a:prstGeom>
          </p:spPr>
        </p:pic>
        <p:pic>
          <p:nvPicPr>
            <p:cNvPr id="40" name="object 40"/>
            <p:cNvPicPr/>
            <p:nvPr/>
          </p:nvPicPr>
          <p:blipFill>
            <a:blip r:embed="rId23" cstate="print"/>
            <a:stretch>
              <a:fillRect/>
            </a:stretch>
          </p:blipFill>
          <p:spPr>
            <a:xfrm>
              <a:off x="8779642" y="2628899"/>
              <a:ext cx="237744" cy="169164"/>
            </a:xfrm>
            <a:prstGeom prst="rect">
              <a:avLst/>
            </a:prstGeom>
          </p:spPr>
        </p:pic>
        <p:pic>
          <p:nvPicPr>
            <p:cNvPr id="41" name="object 41"/>
            <p:cNvPicPr/>
            <p:nvPr/>
          </p:nvPicPr>
          <p:blipFill>
            <a:blip r:embed="rId24" cstate="print"/>
            <a:stretch>
              <a:fillRect/>
            </a:stretch>
          </p:blipFill>
          <p:spPr>
            <a:xfrm>
              <a:off x="8171566" y="2734055"/>
              <a:ext cx="50292" cy="54864"/>
            </a:xfrm>
            <a:prstGeom prst="rect">
              <a:avLst/>
            </a:prstGeom>
          </p:spPr>
        </p:pic>
        <p:pic>
          <p:nvPicPr>
            <p:cNvPr id="42" name="object 42"/>
            <p:cNvPicPr/>
            <p:nvPr/>
          </p:nvPicPr>
          <p:blipFill>
            <a:blip r:embed="rId25" cstate="print"/>
            <a:stretch>
              <a:fillRect/>
            </a:stretch>
          </p:blipFill>
          <p:spPr>
            <a:xfrm>
              <a:off x="8166993" y="2788919"/>
              <a:ext cx="9144" cy="13716"/>
            </a:xfrm>
            <a:prstGeom prst="rect">
              <a:avLst/>
            </a:prstGeom>
          </p:spPr>
        </p:pic>
        <p:pic>
          <p:nvPicPr>
            <p:cNvPr id="43" name="object 43"/>
            <p:cNvPicPr/>
            <p:nvPr/>
          </p:nvPicPr>
          <p:blipFill>
            <a:blip r:embed="rId26" cstate="print"/>
            <a:stretch>
              <a:fillRect/>
            </a:stretch>
          </p:blipFill>
          <p:spPr>
            <a:xfrm>
              <a:off x="8971666" y="2798063"/>
              <a:ext cx="54864" cy="13716"/>
            </a:xfrm>
            <a:prstGeom prst="rect">
              <a:avLst/>
            </a:prstGeom>
          </p:spPr>
        </p:pic>
        <p:pic>
          <p:nvPicPr>
            <p:cNvPr id="44" name="object 44"/>
            <p:cNvPicPr/>
            <p:nvPr/>
          </p:nvPicPr>
          <p:blipFill>
            <a:blip r:embed="rId27" cstate="print"/>
            <a:stretch>
              <a:fillRect/>
            </a:stretch>
          </p:blipFill>
          <p:spPr>
            <a:xfrm>
              <a:off x="8153278" y="2802635"/>
              <a:ext cx="13716" cy="18288"/>
            </a:xfrm>
            <a:prstGeom prst="rect">
              <a:avLst/>
            </a:prstGeom>
          </p:spPr>
        </p:pic>
        <p:pic>
          <p:nvPicPr>
            <p:cNvPr id="45" name="object 45"/>
            <p:cNvPicPr/>
            <p:nvPr/>
          </p:nvPicPr>
          <p:blipFill>
            <a:blip r:embed="rId28" cstate="print"/>
            <a:stretch>
              <a:fillRect/>
            </a:stretch>
          </p:blipFill>
          <p:spPr>
            <a:xfrm>
              <a:off x="8980809" y="2811779"/>
              <a:ext cx="45719" cy="9144"/>
            </a:xfrm>
            <a:prstGeom prst="rect">
              <a:avLst/>
            </a:prstGeom>
          </p:spPr>
        </p:pic>
        <p:pic>
          <p:nvPicPr>
            <p:cNvPr id="46" name="object 46"/>
            <p:cNvPicPr/>
            <p:nvPr/>
          </p:nvPicPr>
          <p:blipFill>
            <a:blip r:embed="rId29" cstate="print"/>
            <a:stretch>
              <a:fillRect/>
            </a:stretch>
          </p:blipFill>
          <p:spPr>
            <a:xfrm>
              <a:off x="8144133" y="2820923"/>
              <a:ext cx="13716" cy="13716"/>
            </a:xfrm>
            <a:prstGeom prst="rect">
              <a:avLst/>
            </a:prstGeom>
          </p:spPr>
        </p:pic>
        <p:pic>
          <p:nvPicPr>
            <p:cNvPr id="47" name="object 47"/>
            <p:cNvPicPr/>
            <p:nvPr/>
          </p:nvPicPr>
          <p:blipFill>
            <a:blip r:embed="rId30" cstate="print"/>
            <a:stretch>
              <a:fillRect/>
            </a:stretch>
          </p:blipFill>
          <p:spPr>
            <a:xfrm>
              <a:off x="8985381" y="2820923"/>
              <a:ext cx="54864" cy="22860"/>
            </a:xfrm>
            <a:prstGeom prst="rect">
              <a:avLst/>
            </a:prstGeom>
          </p:spPr>
        </p:pic>
        <p:pic>
          <p:nvPicPr>
            <p:cNvPr id="48" name="object 48"/>
            <p:cNvPicPr/>
            <p:nvPr/>
          </p:nvPicPr>
          <p:blipFill>
            <a:blip r:embed="rId31" cstate="print"/>
            <a:stretch>
              <a:fillRect/>
            </a:stretch>
          </p:blipFill>
          <p:spPr>
            <a:xfrm>
              <a:off x="8139562" y="2834639"/>
              <a:ext cx="9144" cy="9144"/>
            </a:xfrm>
            <a:prstGeom prst="rect">
              <a:avLst/>
            </a:prstGeom>
          </p:spPr>
        </p:pic>
        <p:pic>
          <p:nvPicPr>
            <p:cNvPr id="49" name="object 49"/>
            <p:cNvPicPr/>
            <p:nvPr/>
          </p:nvPicPr>
          <p:blipFill>
            <a:blip r:embed="rId32" cstate="print"/>
            <a:stretch>
              <a:fillRect/>
            </a:stretch>
          </p:blipFill>
          <p:spPr>
            <a:xfrm>
              <a:off x="8994526" y="2843783"/>
              <a:ext cx="54864" cy="13716"/>
            </a:xfrm>
            <a:prstGeom prst="rect">
              <a:avLst/>
            </a:prstGeom>
          </p:spPr>
        </p:pic>
        <p:pic>
          <p:nvPicPr>
            <p:cNvPr id="50" name="object 50"/>
            <p:cNvPicPr/>
            <p:nvPr/>
          </p:nvPicPr>
          <p:blipFill>
            <a:blip r:embed="rId33" cstate="print"/>
            <a:stretch>
              <a:fillRect/>
            </a:stretch>
          </p:blipFill>
          <p:spPr>
            <a:xfrm>
              <a:off x="9003669" y="2857499"/>
              <a:ext cx="50292" cy="9144"/>
            </a:xfrm>
            <a:prstGeom prst="rect">
              <a:avLst/>
            </a:prstGeom>
          </p:spPr>
        </p:pic>
        <p:pic>
          <p:nvPicPr>
            <p:cNvPr id="51" name="object 51"/>
            <p:cNvPicPr/>
            <p:nvPr/>
          </p:nvPicPr>
          <p:blipFill>
            <a:blip r:embed="rId34" cstate="print"/>
            <a:stretch>
              <a:fillRect/>
            </a:stretch>
          </p:blipFill>
          <p:spPr>
            <a:xfrm>
              <a:off x="8125845" y="2843783"/>
              <a:ext cx="18288" cy="36576"/>
            </a:xfrm>
            <a:prstGeom prst="rect">
              <a:avLst/>
            </a:prstGeom>
          </p:spPr>
        </p:pic>
        <p:pic>
          <p:nvPicPr>
            <p:cNvPr id="52" name="object 52"/>
            <p:cNvPicPr/>
            <p:nvPr/>
          </p:nvPicPr>
          <p:blipFill>
            <a:blip r:embed="rId35" cstate="print"/>
            <a:stretch>
              <a:fillRect/>
            </a:stretch>
          </p:blipFill>
          <p:spPr>
            <a:xfrm>
              <a:off x="9008242" y="2866643"/>
              <a:ext cx="50292" cy="9144"/>
            </a:xfrm>
            <a:prstGeom prst="rect">
              <a:avLst/>
            </a:prstGeom>
          </p:spPr>
        </p:pic>
        <p:pic>
          <p:nvPicPr>
            <p:cNvPr id="53" name="object 53"/>
            <p:cNvPicPr/>
            <p:nvPr/>
          </p:nvPicPr>
          <p:blipFill>
            <a:blip r:embed="rId36" cstate="print"/>
            <a:stretch>
              <a:fillRect/>
            </a:stretch>
          </p:blipFill>
          <p:spPr>
            <a:xfrm>
              <a:off x="8121274" y="2880359"/>
              <a:ext cx="9144" cy="9144"/>
            </a:xfrm>
            <a:prstGeom prst="rect">
              <a:avLst/>
            </a:prstGeom>
          </p:spPr>
        </p:pic>
        <p:pic>
          <p:nvPicPr>
            <p:cNvPr id="54" name="object 54"/>
            <p:cNvPicPr/>
            <p:nvPr/>
          </p:nvPicPr>
          <p:blipFill>
            <a:blip r:embed="rId37" cstate="print"/>
            <a:stretch>
              <a:fillRect/>
            </a:stretch>
          </p:blipFill>
          <p:spPr>
            <a:xfrm>
              <a:off x="9012814" y="2875787"/>
              <a:ext cx="50292" cy="13716"/>
            </a:xfrm>
            <a:prstGeom prst="rect">
              <a:avLst/>
            </a:prstGeom>
          </p:spPr>
        </p:pic>
        <p:pic>
          <p:nvPicPr>
            <p:cNvPr id="55" name="object 55"/>
            <p:cNvPicPr/>
            <p:nvPr/>
          </p:nvPicPr>
          <p:blipFill>
            <a:blip r:embed="rId38" cstate="print"/>
            <a:stretch>
              <a:fillRect/>
            </a:stretch>
          </p:blipFill>
          <p:spPr>
            <a:xfrm>
              <a:off x="8116702" y="2889503"/>
              <a:ext cx="9144" cy="9144"/>
            </a:xfrm>
            <a:prstGeom prst="rect">
              <a:avLst/>
            </a:prstGeom>
          </p:spPr>
        </p:pic>
        <p:pic>
          <p:nvPicPr>
            <p:cNvPr id="56" name="object 56"/>
            <p:cNvPicPr/>
            <p:nvPr/>
          </p:nvPicPr>
          <p:blipFill>
            <a:blip r:embed="rId39" cstate="print"/>
            <a:stretch>
              <a:fillRect/>
            </a:stretch>
          </p:blipFill>
          <p:spPr>
            <a:xfrm>
              <a:off x="9017386" y="2889503"/>
              <a:ext cx="50291" cy="18288"/>
            </a:xfrm>
            <a:prstGeom prst="rect">
              <a:avLst/>
            </a:prstGeom>
          </p:spPr>
        </p:pic>
        <p:pic>
          <p:nvPicPr>
            <p:cNvPr id="57" name="object 57"/>
            <p:cNvPicPr/>
            <p:nvPr/>
          </p:nvPicPr>
          <p:blipFill>
            <a:blip r:embed="rId40" cstate="print"/>
            <a:stretch>
              <a:fillRect/>
            </a:stretch>
          </p:blipFill>
          <p:spPr>
            <a:xfrm>
              <a:off x="8107557" y="2898647"/>
              <a:ext cx="13716" cy="22860"/>
            </a:xfrm>
            <a:prstGeom prst="rect">
              <a:avLst/>
            </a:prstGeom>
          </p:spPr>
        </p:pic>
        <p:pic>
          <p:nvPicPr>
            <p:cNvPr id="58" name="object 58"/>
            <p:cNvPicPr/>
            <p:nvPr/>
          </p:nvPicPr>
          <p:blipFill>
            <a:blip r:embed="rId41" cstate="print"/>
            <a:stretch>
              <a:fillRect/>
            </a:stretch>
          </p:blipFill>
          <p:spPr>
            <a:xfrm>
              <a:off x="9026530" y="2907791"/>
              <a:ext cx="50291" cy="32004"/>
            </a:xfrm>
            <a:prstGeom prst="rect">
              <a:avLst/>
            </a:prstGeom>
          </p:spPr>
        </p:pic>
        <p:pic>
          <p:nvPicPr>
            <p:cNvPr id="59" name="object 59"/>
            <p:cNvPicPr/>
            <p:nvPr/>
          </p:nvPicPr>
          <p:blipFill>
            <a:blip r:embed="rId42" cstate="print"/>
            <a:stretch>
              <a:fillRect/>
            </a:stretch>
          </p:blipFill>
          <p:spPr>
            <a:xfrm>
              <a:off x="8102986" y="2921507"/>
              <a:ext cx="9144" cy="18288"/>
            </a:xfrm>
            <a:prstGeom prst="rect">
              <a:avLst/>
            </a:prstGeom>
          </p:spPr>
        </p:pic>
        <p:pic>
          <p:nvPicPr>
            <p:cNvPr id="60" name="object 60"/>
            <p:cNvPicPr/>
            <p:nvPr/>
          </p:nvPicPr>
          <p:blipFill>
            <a:blip r:embed="rId43" cstate="print"/>
            <a:stretch>
              <a:fillRect/>
            </a:stretch>
          </p:blipFill>
          <p:spPr>
            <a:xfrm>
              <a:off x="9031102" y="2939795"/>
              <a:ext cx="50291" cy="13716"/>
            </a:xfrm>
            <a:prstGeom prst="rect">
              <a:avLst/>
            </a:prstGeom>
          </p:spPr>
        </p:pic>
        <p:pic>
          <p:nvPicPr>
            <p:cNvPr id="61" name="object 61"/>
            <p:cNvPicPr/>
            <p:nvPr/>
          </p:nvPicPr>
          <p:blipFill>
            <a:blip r:embed="rId44" cstate="print"/>
            <a:stretch>
              <a:fillRect/>
            </a:stretch>
          </p:blipFill>
          <p:spPr>
            <a:xfrm>
              <a:off x="8093842" y="2939795"/>
              <a:ext cx="13716" cy="32004"/>
            </a:xfrm>
            <a:prstGeom prst="rect">
              <a:avLst/>
            </a:prstGeom>
          </p:spPr>
        </p:pic>
        <p:sp>
          <p:nvSpPr>
            <p:cNvPr id="62" name="object 62"/>
            <p:cNvSpPr/>
            <p:nvPr/>
          </p:nvSpPr>
          <p:spPr>
            <a:xfrm>
              <a:off x="8093842" y="2974085"/>
              <a:ext cx="5080" cy="0"/>
            </a:xfrm>
            <a:custGeom>
              <a:avLst/>
              <a:gdLst/>
              <a:ahLst/>
              <a:cxnLst/>
              <a:rect l="l" t="t" r="r" b="b"/>
              <a:pathLst>
                <a:path w="5079">
                  <a:moveTo>
                    <a:pt x="0" y="0"/>
                  </a:moveTo>
                  <a:lnTo>
                    <a:pt x="4572" y="0"/>
                  </a:lnTo>
                </a:path>
              </a:pathLst>
            </a:custGeom>
            <a:ln w="4572">
              <a:solidFill>
                <a:srgbClr val="83D567"/>
              </a:solidFill>
            </a:ln>
          </p:spPr>
          <p:txBody>
            <a:bodyPr wrap="square" lIns="0" tIns="0" rIns="0" bIns="0" rtlCol="0"/>
            <a:lstStyle/>
            <a:p>
              <a:endParaRPr/>
            </a:p>
          </p:txBody>
        </p:sp>
        <p:pic>
          <p:nvPicPr>
            <p:cNvPr id="63" name="object 63"/>
            <p:cNvPicPr/>
            <p:nvPr/>
          </p:nvPicPr>
          <p:blipFill>
            <a:blip r:embed="rId45" cstate="print"/>
            <a:stretch>
              <a:fillRect/>
            </a:stretch>
          </p:blipFill>
          <p:spPr>
            <a:xfrm>
              <a:off x="9035674" y="2953511"/>
              <a:ext cx="50292" cy="36576"/>
            </a:xfrm>
            <a:prstGeom prst="rect">
              <a:avLst/>
            </a:prstGeom>
          </p:spPr>
        </p:pic>
        <p:sp>
          <p:nvSpPr>
            <p:cNvPr id="64" name="object 64"/>
            <p:cNvSpPr/>
            <p:nvPr/>
          </p:nvSpPr>
          <p:spPr>
            <a:xfrm>
              <a:off x="8093842" y="2978657"/>
              <a:ext cx="5080" cy="0"/>
            </a:xfrm>
            <a:custGeom>
              <a:avLst/>
              <a:gdLst/>
              <a:ahLst/>
              <a:cxnLst/>
              <a:rect l="l" t="t" r="r" b="b"/>
              <a:pathLst>
                <a:path w="5079">
                  <a:moveTo>
                    <a:pt x="0" y="0"/>
                  </a:moveTo>
                  <a:lnTo>
                    <a:pt x="4572" y="0"/>
                  </a:lnTo>
                </a:path>
              </a:pathLst>
            </a:custGeom>
            <a:ln w="4572">
              <a:solidFill>
                <a:srgbClr val="7BD15C"/>
              </a:solidFill>
            </a:ln>
          </p:spPr>
          <p:txBody>
            <a:bodyPr wrap="square" lIns="0" tIns="0" rIns="0" bIns="0" rtlCol="0"/>
            <a:lstStyle/>
            <a:p>
              <a:endParaRPr/>
            </a:p>
          </p:txBody>
        </p:sp>
        <p:sp>
          <p:nvSpPr>
            <p:cNvPr id="65" name="object 65"/>
            <p:cNvSpPr/>
            <p:nvPr/>
          </p:nvSpPr>
          <p:spPr>
            <a:xfrm>
              <a:off x="8093842" y="2983229"/>
              <a:ext cx="5080" cy="0"/>
            </a:xfrm>
            <a:custGeom>
              <a:avLst/>
              <a:gdLst/>
              <a:ahLst/>
              <a:cxnLst/>
              <a:rect l="l" t="t" r="r" b="b"/>
              <a:pathLst>
                <a:path w="5079">
                  <a:moveTo>
                    <a:pt x="0" y="0"/>
                  </a:moveTo>
                  <a:lnTo>
                    <a:pt x="4572" y="0"/>
                  </a:lnTo>
                </a:path>
              </a:pathLst>
            </a:custGeom>
            <a:ln w="4572">
              <a:solidFill>
                <a:srgbClr val="72CF52"/>
              </a:solidFill>
            </a:ln>
          </p:spPr>
          <p:txBody>
            <a:bodyPr wrap="square" lIns="0" tIns="0" rIns="0" bIns="0" rtlCol="0"/>
            <a:lstStyle/>
            <a:p>
              <a:endParaRPr/>
            </a:p>
          </p:txBody>
        </p:sp>
        <p:sp>
          <p:nvSpPr>
            <p:cNvPr id="66" name="object 66"/>
            <p:cNvSpPr/>
            <p:nvPr/>
          </p:nvSpPr>
          <p:spPr>
            <a:xfrm>
              <a:off x="8093842" y="2987801"/>
              <a:ext cx="5080" cy="0"/>
            </a:xfrm>
            <a:custGeom>
              <a:avLst/>
              <a:gdLst/>
              <a:ahLst/>
              <a:cxnLst/>
              <a:rect l="l" t="t" r="r" b="b"/>
              <a:pathLst>
                <a:path w="5079">
                  <a:moveTo>
                    <a:pt x="0" y="0"/>
                  </a:moveTo>
                  <a:lnTo>
                    <a:pt x="4572" y="0"/>
                  </a:lnTo>
                </a:path>
              </a:pathLst>
            </a:custGeom>
            <a:ln w="4572">
              <a:solidFill>
                <a:srgbClr val="84D469"/>
              </a:solidFill>
            </a:ln>
          </p:spPr>
          <p:txBody>
            <a:bodyPr wrap="square" lIns="0" tIns="0" rIns="0" bIns="0" rtlCol="0"/>
            <a:lstStyle/>
            <a:p>
              <a:endParaRPr/>
            </a:p>
          </p:txBody>
        </p:sp>
        <p:sp>
          <p:nvSpPr>
            <p:cNvPr id="67" name="object 67"/>
            <p:cNvSpPr/>
            <p:nvPr/>
          </p:nvSpPr>
          <p:spPr>
            <a:xfrm>
              <a:off x="8093842" y="2992373"/>
              <a:ext cx="5080" cy="0"/>
            </a:xfrm>
            <a:custGeom>
              <a:avLst/>
              <a:gdLst/>
              <a:ahLst/>
              <a:cxnLst/>
              <a:rect l="l" t="t" r="r" b="b"/>
              <a:pathLst>
                <a:path w="5079">
                  <a:moveTo>
                    <a:pt x="0" y="0"/>
                  </a:moveTo>
                  <a:lnTo>
                    <a:pt x="4572" y="0"/>
                  </a:lnTo>
                </a:path>
              </a:pathLst>
            </a:custGeom>
            <a:ln w="4572">
              <a:solidFill>
                <a:srgbClr val="98DC81"/>
              </a:solidFill>
            </a:ln>
          </p:spPr>
          <p:txBody>
            <a:bodyPr wrap="square" lIns="0" tIns="0" rIns="0" bIns="0" rtlCol="0"/>
            <a:lstStyle/>
            <a:p>
              <a:endParaRPr/>
            </a:p>
          </p:txBody>
        </p:sp>
        <p:sp>
          <p:nvSpPr>
            <p:cNvPr id="68" name="object 68"/>
            <p:cNvSpPr/>
            <p:nvPr/>
          </p:nvSpPr>
          <p:spPr>
            <a:xfrm>
              <a:off x="8093842" y="2996945"/>
              <a:ext cx="5080" cy="0"/>
            </a:xfrm>
            <a:custGeom>
              <a:avLst/>
              <a:gdLst/>
              <a:ahLst/>
              <a:cxnLst/>
              <a:rect l="l" t="t" r="r" b="b"/>
              <a:pathLst>
                <a:path w="5079">
                  <a:moveTo>
                    <a:pt x="0" y="0"/>
                  </a:moveTo>
                  <a:lnTo>
                    <a:pt x="4572" y="0"/>
                  </a:lnTo>
                </a:path>
              </a:pathLst>
            </a:custGeom>
            <a:ln w="4572">
              <a:solidFill>
                <a:srgbClr val="95DB7E"/>
              </a:solidFill>
            </a:ln>
          </p:spPr>
          <p:txBody>
            <a:bodyPr wrap="square" lIns="0" tIns="0" rIns="0" bIns="0" rtlCol="0"/>
            <a:lstStyle/>
            <a:p>
              <a:endParaRPr/>
            </a:p>
          </p:txBody>
        </p:sp>
        <p:sp>
          <p:nvSpPr>
            <p:cNvPr id="69" name="object 69"/>
            <p:cNvSpPr/>
            <p:nvPr/>
          </p:nvSpPr>
          <p:spPr>
            <a:xfrm>
              <a:off x="8089269" y="3001517"/>
              <a:ext cx="5080" cy="9525"/>
            </a:xfrm>
            <a:custGeom>
              <a:avLst/>
              <a:gdLst/>
              <a:ahLst/>
              <a:cxnLst/>
              <a:rect l="l" t="t" r="r" b="b"/>
              <a:pathLst>
                <a:path w="5079" h="9525">
                  <a:moveTo>
                    <a:pt x="0" y="0"/>
                  </a:moveTo>
                  <a:lnTo>
                    <a:pt x="4572" y="0"/>
                  </a:lnTo>
                </a:path>
                <a:path w="5079" h="9525">
                  <a:moveTo>
                    <a:pt x="0" y="4572"/>
                  </a:moveTo>
                  <a:lnTo>
                    <a:pt x="4572" y="4572"/>
                  </a:lnTo>
                </a:path>
                <a:path w="5079" h="9525">
                  <a:moveTo>
                    <a:pt x="0" y="9143"/>
                  </a:moveTo>
                  <a:lnTo>
                    <a:pt x="4572" y="9143"/>
                  </a:lnTo>
                </a:path>
              </a:pathLst>
            </a:custGeom>
            <a:ln w="4572">
              <a:solidFill>
                <a:srgbClr val="72CF52"/>
              </a:solidFill>
            </a:ln>
          </p:spPr>
          <p:txBody>
            <a:bodyPr wrap="square" lIns="0" tIns="0" rIns="0" bIns="0" rtlCol="0"/>
            <a:lstStyle/>
            <a:p>
              <a:endParaRPr/>
            </a:p>
          </p:txBody>
        </p:sp>
        <p:sp>
          <p:nvSpPr>
            <p:cNvPr id="70" name="object 70"/>
            <p:cNvSpPr/>
            <p:nvPr/>
          </p:nvSpPr>
          <p:spPr>
            <a:xfrm>
              <a:off x="8089269" y="3015233"/>
              <a:ext cx="5080" cy="0"/>
            </a:xfrm>
            <a:custGeom>
              <a:avLst/>
              <a:gdLst/>
              <a:ahLst/>
              <a:cxnLst/>
              <a:rect l="l" t="t" r="r" b="b"/>
              <a:pathLst>
                <a:path w="5079">
                  <a:moveTo>
                    <a:pt x="0" y="0"/>
                  </a:moveTo>
                  <a:lnTo>
                    <a:pt x="4572" y="0"/>
                  </a:lnTo>
                </a:path>
              </a:pathLst>
            </a:custGeom>
            <a:ln w="4572">
              <a:solidFill>
                <a:srgbClr val="7CD35F"/>
              </a:solidFill>
            </a:ln>
          </p:spPr>
          <p:txBody>
            <a:bodyPr wrap="square" lIns="0" tIns="0" rIns="0" bIns="0" rtlCol="0"/>
            <a:lstStyle/>
            <a:p>
              <a:endParaRPr/>
            </a:p>
          </p:txBody>
        </p:sp>
        <p:sp>
          <p:nvSpPr>
            <p:cNvPr id="71" name="object 71"/>
            <p:cNvSpPr/>
            <p:nvPr/>
          </p:nvSpPr>
          <p:spPr>
            <a:xfrm>
              <a:off x="8089269" y="3019805"/>
              <a:ext cx="5080" cy="0"/>
            </a:xfrm>
            <a:custGeom>
              <a:avLst/>
              <a:gdLst/>
              <a:ahLst/>
              <a:cxnLst/>
              <a:rect l="l" t="t" r="r" b="b"/>
              <a:pathLst>
                <a:path w="5079">
                  <a:moveTo>
                    <a:pt x="0" y="0"/>
                  </a:moveTo>
                  <a:lnTo>
                    <a:pt x="4572" y="0"/>
                  </a:lnTo>
                </a:path>
              </a:pathLst>
            </a:custGeom>
            <a:ln w="4572">
              <a:solidFill>
                <a:srgbClr val="7CD05C"/>
              </a:solidFill>
            </a:ln>
          </p:spPr>
          <p:txBody>
            <a:bodyPr wrap="square" lIns="0" tIns="0" rIns="0" bIns="0" rtlCol="0"/>
            <a:lstStyle/>
            <a:p>
              <a:endParaRPr/>
            </a:p>
          </p:txBody>
        </p:sp>
        <p:sp>
          <p:nvSpPr>
            <p:cNvPr id="72" name="object 72"/>
            <p:cNvSpPr/>
            <p:nvPr/>
          </p:nvSpPr>
          <p:spPr>
            <a:xfrm>
              <a:off x="8089269" y="3024377"/>
              <a:ext cx="5080" cy="0"/>
            </a:xfrm>
            <a:custGeom>
              <a:avLst/>
              <a:gdLst/>
              <a:ahLst/>
              <a:cxnLst/>
              <a:rect l="l" t="t" r="r" b="b"/>
              <a:pathLst>
                <a:path w="5079">
                  <a:moveTo>
                    <a:pt x="0" y="0"/>
                  </a:moveTo>
                  <a:lnTo>
                    <a:pt x="4572" y="0"/>
                  </a:lnTo>
                </a:path>
              </a:pathLst>
            </a:custGeom>
            <a:ln w="4572">
              <a:solidFill>
                <a:srgbClr val="84D469"/>
              </a:solidFill>
            </a:ln>
          </p:spPr>
          <p:txBody>
            <a:bodyPr wrap="square" lIns="0" tIns="0" rIns="0" bIns="0" rtlCol="0"/>
            <a:lstStyle/>
            <a:p>
              <a:endParaRPr/>
            </a:p>
          </p:txBody>
        </p:sp>
        <p:sp>
          <p:nvSpPr>
            <p:cNvPr id="73" name="object 73"/>
            <p:cNvSpPr/>
            <p:nvPr/>
          </p:nvSpPr>
          <p:spPr>
            <a:xfrm>
              <a:off x="8089269" y="3028949"/>
              <a:ext cx="5080" cy="22860"/>
            </a:xfrm>
            <a:custGeom>
              <a:avLst/>
              <a:gdLst/>
              <a:ahLst/>
              <a:cxnLst/>
              <a:rect l="l" t="t" r="r" b="b"/>
              <a:pathLst>
                <a:path w="5079" h="22860">
                  <a:moveTo>
                    <a:pt x="0" y="0"/>
                  </a:moveTo>
                  <a:lnTo>
                    <a:pt x="4572" y="0"/>
                  </a:lnTo>
                </a:path>
                <a:path w="5079" h="22860">
                  <a:moveTo>
                    <a:pt x="0" y="4572"/>
                  </a:moveTo>
                  <a:lnTo>
                    <a:pt x="4572" y="4572"/>
                  </a:lnTo>
                </a:path>
                <a:path w="5079" h="22860">
                  <a:moveTo>
                    <a:pt x="0" y="9144"/>
                  </a:moveTo>
                  <a:lnTo>
                    <a:pt x="4572" y="9144"/>
                  </a:lnTo>
                </a:path>
                <a:path w="5079" h="22860">
                  <a:moveTo>
                    <a:pt x="0" y="13716"/>
                  </a:moveTo>
                  <a:lnTo>
                    <a:pt x="4572" y="13716"/>
                  </a:lnTo>
                </a:path>
                <a:path w="5079" h="22860">
                  <a:moveTo>
                    <a:pt x="0" y="18288"/>
                  </a:moveTo>
                  <a:lnTo>
                    <a:pt x="4572" y="18288"/>
                  </a:lnTo>
                </a:path>
                <a:path w="5079" h="22860">
                  <a:moveTo>
                    <a:pt x="0" y="22860"/>
                  </a:moveTo>
                  <a:lnTo>
                    <a:pt x="4572" y="22860"/>
                  </a:lnTo>
                </a:path>
              </a:pathLst>
            </a:custGeom>
            <a:ln w="4572">
              <a:solidFill>
                <a:srgbClr val="AFE49E"/>
              </a:solidFill>
            </a:ln>
          </p:spPr>
          <p:txBody>
            <a:bodyPr wrap="square" lIns="0" tIns="0" rIns="0" bIns="0" rtlCol="0"/>
            <a:lstStyle/>
            <a:p>
              <a:endParaRPr/>
            </a:p>
          </p:txBody>
        </p:sp>
        <p:pic>
          <p:nvPicPr>
            <p:cNvPr id="74" name="object 74"/>
            <p:cNvPicPr/>
            <p:nvPr/>
          </p:nvPicPr>
          <p:blipFill>
            <a:blip r:embed="rId46" cstate="print"/>
            <a:stretch>
              <a:fillRect/>
            </a:stretch>
          </p:blipFill>
          <p:spPr>
            <a:xfrm>
              <a:off x="9044818" y="2990087"/>
              <a:ext cx="50291" cy="137160"/>
            </a:xfrm>
            <a:prstGeom prst="rect">
              <a:avLst/>
            </a:prstGeom>
          </p:spPr>
        </p:pic>
        <p:sp>
          <p:nvSpPr>
            <p:cNvPr id="75" name="object 75"/>
            <p:cNvSpPr/>
            <p:nvPr/>
          </p:nvSpPr>
          <p:spPr>
            <a:xfrm>
              <a:off x="8089269" y="3083813"/>
              <a:ext cx="5080" cy="0"/>
            </a:xfrm>
            <a:custGeom>
              <a:avLst/>
              <a:gdLst/>
              <a:ahLst/>
              <a:cxnLst/>
              <a:rect l="l" t="t" r="r" b="b"/>
              <a:pathLst>
                <a:path w="5079">
                  <a:moveTo>
                    <a:pt x="0" y="0"/>
                  </a:moveTo>
                  <a:lnTo>
                    <a:pt x="4572" y="0"/>
                  </a:lnTo>
                </a:path>
              </a:pathLst>
            </a:custGeom>
            <a:ln w="4572">
              <a:solidFill>
                <a:srgbClr val="B7E6A6"/>
              </a:solidFill>
            </a:ln>
          </p:spPr>
          <p:txBody>
            <a:bodyPr wrap="square" lIns="0" tIns="0" rIns="0" bIns="0" rtlCol="0"/>
            <a:lstStyle/>
            <a:p>
              <a:endParaRPr/>
            </a:p>
          </p:txBody>
        </p:sp>
        <p:sp>
          <p:nvSpPr>
            <p:cNvPr id="76" name="object 76"/>
            <p:cNvSpPr/>
            <p:nvPr/>
          </p:nvSpPr>
          <p:spPr>
            <a:xfrm>
              <a:off x="8089269" y="3088385"/>
              <a:ext cx="5080" cy="27940"/>
            </a:xfrm>
            <a:custGeom>
              <a:avLst/>
              <a:gdLst/>
              <a:ahLst/>
              <a:cxnLst/>
              <a:rect l="l" t="t" r="r" b="b"/>
              <a:pathLst>
                <a:path w="5079" h="27939">
                  <a:moveTo>
                    <a:pt x="0" y="0"/>
                  </a:moveTo>
                  <a:lnTo>
                    <a:pt x="4572" y="0"/>
                  </a:lnTo>
                </a:path>
                <a:path w="5079" h="27939">
                  <a:moveTo>
                    <a:pt x="0" y="4572"/>
                  </a:moveTo>
                  <a:lnTo>
                    <a:pt x="4572" y="4572"/>
                  </a:lnTo>
                </a:path>
                <a:path w="5079" h="27939">
                  <a:moveTo>
                    <a:pt x="0" y="9143"/>
                  </a:moveTo>
                  <a:lnTo>
                    <a:pt x="4572" y="9143"/>
                  </a:lnTo>
                </a:path>
                <a:path w="5079" h="27939">
                  <a:moveTo>
                    <a:pt x="0" y="13715"/>
                  </a:moveTo>
                  <a:lnTo>
                    <a:pt x="4572" y="13715"/>
                  </a:lnTo>
                </a:path>
                <a:path w="5079" h="27939">
                  <a:moveTo>
                    <a:pt x="0" y="18287"/>
                  </a:moveTo>
                  <a:lnTo>
                    <a:pt x="4572" y="18287"/>
                  </a:lnTo>
                </a:path>
                <a:path w="5079" h="27939">
                  <a:moveTo>
                    <a:pt x="0" y="22860"/>
                  </a:moveTo>
                  <a:lnTo>
                    <a:pt x="4572" y="22860"/>
                  </a:lnTo>
                </a:path>
                <a:path w="5079" h="27939">
                  <a:moveTo>
                    <a:pt x="0" y="27432"/>
                  </a:moveTo>
                  <a:lnTo>
                    <a:pt x="4572" y="27432"/>
                  </a:lnTo>
                </a:path>
              </a:pathLst>
            </a:custGeom>
            <a:ln w="4572">
              <a:solidFill>
                <a:srgbClr val="AFE49E"/>
              </a:solidFill>
            </a:ln>
          </p:spPr>
          <p:txBody>
            <a:bodyPr wrap="square" lIns="0" tIns="0" rIns="0" bIns="0" rtlCol="0"/>
            <a:lstStyle/>
            <a:p>
              <a:endParaRPr/>
            </a:p>
          </p:txBody>
        </p:sp>
        <p:sp>
          <p:nvSpPr>
            <p:cNvPr id="77" name="object 77"/>
            <p:cNvSpPr/>
            <p:nvPr/>
          </p:nvSpPr>
          <p:spPr>
            <a:xfrm>
              <a:off x="8089269" y="3120389"/>
              <a:ext cx="5080" cy="5080"/>
            </a:xfrm>
            <a:custGeom>
              <a:avLst/>
              <a:gdLst/>
              <a:ahLst/>
              <a:cxnLst/>
              <a:rect l="l" t="t" r="r" b="b"/>
              <a:pathLst>
                <a:path w="5079" h="5080">
                  <a:moveTo>
                    <a:pt x="0" y="0"/>
                  </a:moveTo>
                  <a:lnTo>
                    <a:pt x="4572" y="0"/>
                  </a:lnTo>
                </a:path>
                <a:path w="5079" h="5080">
                  <a:moveTo>
                    <a:pt x="0" y="4571"/>
                  </a:moveTo>
                  <a:lnTo>
                    <a:pt x="4572" y="4571"/>
                  </a:lnTo>
                </a:path>
              </a:pathLst>
            </a:custGeom>
            <a:ln w="4572">
              <a:solidFill>
                <a:srgbClr val="7CD05C"/>
              </a:solidFill>
            </a:ln>
          </p:spPr>
          <p:txBody>
            <a:bodyPr wrap="square" lIns="0" tIns="0" rIns="0" bIns="0" rtlCol="0"/>
            <a:lstStyle/>
            <a:p>
              <a:endParaRPr/>
            </a:p>
          </p:txBody>
        </p:sp>
        <p:sp>
          <p:nvSpPr>
            <p:cNvPr id="78" name="object 78"/>
            <p:cNvSpPr/>
            <p:nvPr/>
          </p:nvSpPr>
          <p:spPr>
            <a:xfrm>
              <a:off x="8089269" y="3129533"/>
              <a:ext cx="5080" cy="5080"/>
            </a:xfrm>
            <a:custGeom>
              <a:avLst/>
              <a:gdLst/>
              <a:ahLst/>
              <a:cxnLst/>
              <a:rect l="l" t="t" r="r" b="b"/>
              <a:pathLst>
                <a:path w="5079" h="5080">
                  <a:moveTo>
                    <a:pt x="0" y="0"/>
                  </a:moveTo>
                  <a:lnTo>
                    <a:pt x="4572" y="0"/>
                  </a:lnTo>
                </a:path>
                <a:path w="5079" h="5080">
                  <a:moveTo>
                    <a:pt x="0" y="4571"/>
                  </a:moveTo>
                  <a:lnTo>
                    <a:pt x="4572" y="4571"/>
                  </a:lnTo>
                </a:path>
              </a:pathLst>
            </a:custGeom>
            <a:ln w="4572">
              <a:solidFill>
                <a:srgbClr val="72CF52"/>
              </a:solidFill>
            </a:ln>
          </p:spPr>
          <p:txBody>
            <a:bodyPr wrap="square" lIns="0" tIns="0" rIns="0" bIns="0" rtlCol="0"/>
            <a:lstStyle/>
            <a:p>
              <a:endParaRPr/>
            </a:p>
          </p:txBody>
        </p:sp>
        <p:pic>
          <p:nvPicPr>
            <p:cNvPr id="79" name="object 79"/>
            <p:cNvPicPr/>
            <p:nvPr/>
          </p:nvPicPr>
          <p:blipFill>
            <a:blip r:embed="rId47" cstate="print"/>
            <a:stretch>
              <a:fillRect/>
            </a:stretch>
          </p:blipFill>
          <p:spPr>
            <a:xfrm>
              <a:off x="8089269" y="3136391"/>
              <a:ext cx="9144" cy="4572"/>
            </a:xfrm>
            <a:prstGeom prst="rect">
              <a:avLst/>
            </a:prstGeom>
          </p:spPr>
        </p:pic>
        <p:pic>
          <p:nvPicPr>
            <p:cNvPr id="80" name="object 80"/>
            <p:cNvPicPr/>
            <p:nvPr/>
          </p:nvPicPr>
          <p:blipFill>
            <a:blip r:embed="rId48" cstate="print"/>
            <a:stretch>
              <a:fillRect/>
            </a:stretch>
          </p:blipFill>
          <p:spPr>
            <a:xfrm>
              <a:off x="9040245" y="3127247"/>
              <a:ext cx="50291" cy="36576"/>
            </a:xfrm>
            <a:prstGeom prst="rect">
              <a:avLst/>
            </a:prstGeom>
          </p:spPr>
        </p:pic>
        <p:pic>
          <p:nvPicPr>
            <p:cNvPr id="81" name="object 81"/>
            <p:cNvPicPr/>
            <p:nvPr/>
          </p:nvPicPr>
          <p:blipFill>
            <a:blip r:embed="rId49" cstate="print"/>
            <a:stretch>
              <a:fillRect/>
            </a:stretch>
          </p:blipFill>
          <p:spPr>
            <a:xfrm>
              <a:off x="9035674" y="3163823"/>
              <a:ext cx="50291" cy="13716"/>
            </a:xfrm>
            <a:prstGeom prst="rect">
              <a:avLst/>
            </a:prstGeom>
          </p:spPr>
        </p:pic>
        <p:pic>
          <p:nvPicPr>
            <p:cNvPr id="82" name="object 82"/>
            <p:cNvPicPr/>
            <p:nvPr/>
          </p:nvPicPr>
          <p:blipFill>
            <a:blip r:embed="rId50" cstate="print"/>
            <a:stretch>
              <a:fillRect/>
            </a:stretch>
          </p:blipFill>
          <p:spPr>
            <a:xfrm>
              <a:off x="8093842" y="3140963"/>
              <a:ext cx="13716" cy="50292"/>
            </a:xfrm>
            <a:prstGeom prst="rect">
              <a:avLst/>
            </a:prstGeom>
          </p:spPr>
        </p:pic>
        <p:pic>
          <p:nvPicPr>
            <p:cNvPr id="83" name="object 83"/>
            <p:cNvPicPr/>
            <p:nvPr/>
          </p:nvPicPr>
          <p:blipFill>
            <a:blip r:embed="rId51" cstate="print"/>
            <a:stretch>
              <a:fillRect/>
            </a:stretch>
          </p:blipFill>
          <p:spPr>
            <a:xfrm>
              <a:off x="9031102" y="3177539"/>
              <a:ext cx="50292" cy="18288"/>
            </a:xfrm>
            <a:prstGeom prst="rect">
              <a:avLst/>
            </a:prstGeom>
          </p:spPr>
        </p:pic>
        <p:pic>
          <p:nvPicPr>
            <p:cNvPr id="84" name="object 84"/>
            <p:cNvPicPr/>
            <p:nvPr/>
          </p:nvPicPr>
          <p:blipFill>
            <a:blip r:embed="rId52" cstate="print"/>
            <a:stretch>
              <a:fillRect/>
            </a:stretch>
          </p:blipFill>
          <p:spPr>
            <a:xfrm>
              <a:off x="8102986" y="3191255"/>
              <a:ext cx="9144" cy="18288"/>
            </a:xfrm>
            <a:prstGeom prst="rect">
              <a:avLst/>
            </a:prstGeom>
          </p:spPr>
        </p:pic>
        <p:pic>
          <p:nvPicPr>
            <p:cNvPr id="85" name="object 85"/>
            <p:cNvPicPr/>
            <p:nvPr/>
          </p:nvPicPr>
          <p:blipFill>
            <a:blip r:embed="rId53" cstate="print"/>
            <a:stretch>
              <a:fillRect/>
            </a:stretch>
          </p:blipFill>
          <p:spPr>
            <a:xfrm>
              <a:off x="9026530" y="3195827"/>
              <a:ext cx="50292" cy="18288"/>
            </a:xfrm>
            <a:prstGeom prst="rect">
              <a:avLst/>
            </a:prstGeom>
          </p:spPr>
        </p:pic>
        <p:pic>
          <p:nvPicPr>
            <p:cNvPr id="86" name="object 86"/>
            <p:cNvPicPr/>
            <p:nvPr/>
          </p:nvPicPr>
          <p:blipFill>
            <a:blip r:embed="rId54" cstate="print"/>
            <a:stretch>
              <a:fillRect/>
            </a:stretch>
          </p:blipFill>
          <p:spPr>
            <a:xfrm>
              <a:off x="8107557" y="3209543"/>
              <a:ext cx="9144" cy="13716"/>
            </a:xfrm>
            <a:prstGeom prst="rect">
              <a:avLst/>
            </a:prstGeom>
          </p:spPr>
        </p:pic>
        <p:pic>
          <p:nvPicPr>
            <p:cNvPr id="87" name="object 87"/>
            <p:cNvPicPr/>
            <p:nvPr/>
          </p:nvPicPr>
          <p:blipFill>
            <a:blip r:embed="rId55" cstate="print"/>
            <a:stretch>
              <a:fillRect/>
            </a:stretch>
          </p:blipFill>
          <p:spPr>
            <a:xfrm>
              <a:off x="8112130" y="3223259"/>
              <a:ext cx="9144" cy="9144"/>
            </a:xfrm>
            <a:prstGeom prst="rect">
              <a:avLst/>
            </a:prstGeom>
          </p:spPr>
        </p:pic>
        <p:pic>
          <p:nvPicPr>
            <p:cNvPr id="88" name="object 88"/>
            <p:cNvPicPr/>
            <p:nvPr/>
          </p:nvPicPr>
          <p:blipFill>
            <a:blip r:embed="rId56" cstate="print"/>
            <a:stretch>
              <a:fillRect/>
            </a:stretch>
          </p:blipFill>
          <p:spPr>
            <a:xfrm>
              <a:off x="8116702" y="3232403"/>
              <a:ext cx="9144" cy="13716"/>
            </a:xfrm>
            <a:prstGeom prst="rect">
              <a:avLst/>
            </a:prstGeom>
          </p:spPr>
        </p:pic>
        <p:pic>
          <p:nvPicPr>
            <p:cNvPr id="89" name="object 89"/>
            <p:cNvPicPr/>
            <p:nvPr/>
          </p:nvPicPr>
          <p:blipFill>
            <a:blip r:embed="rId57" cstate="print"/>
            <a:stretch>
              <a:fillRect/>
            </a:stretch>
          </p:blipFill>
          <p:spPr>
            <a:xfrm>
              <a:off x="9017386" y="3214115"/>
              <a:ext cx="54864" cy="36576"/>
            </a:xfrm>
            <a:prstGeom prst="rect">
              <a:avLst/>
            </a:prstGeom>
          </p:spPr>
        </p:pic>
        <p:pic>
          <p:nvPicPr>
            <p:cNvPr id="90" name="object 90"/>
            <p:cNvPicPr/>
            <p:nvPr/>
          </p:nvPicPr>
          <p:blipFill>
            <a:blip r:embed="rId58" cstate="print"/>
            <a:stretch>
              <a:fillRect/>
            </a:stretch>
          </p:blipFill>
          <p:spPr>
            <a:xfrm>
              <a:off x="8121274" y="3246119"/>
              <a:ext cx="9144" cy="13716"/>
            </a:xfrm>
            <a:prstGeom prst="rect">
              <a:avLst/>
            </a:prstGeom>
          </p:spPr>
        </p:pic>
        <p:pic>
          <p:nvPicPr>
            <p:cNvPr id="91" name="object 91"/>
            <p:cNvPicPr/>
            <p:nvPr/>
          </p:nvPicPr>
          <p:blipFill>
            <a:blip r:embed="rId59" cstate="print"/>
            <a:stretch>
              <a:fillRect/>
            </a:stretch>
          </p:blipFill>
          <p:spPr>
            <a:xfrm>
              <a:off x="9008242" y="3250691"/>
              <a:ext cx="54864" cy="18288"/>
            </a:xfrm>
            <a:prstGeom prst="rect">
              <a:avLst/>
            </a:prstGeom>
          </p:spPr>
        </p:pic>
        <p:pic>
          <p:nvPicPr>
            <p:cNvPr id="92" name="object 92"/>
            <p:cNvPicPr/>
            <p:nvPr/>
          </p:nvPicPr>
          <p:blipFill>
            <a:blip r:embed="rId60" cstate="print"/>
            <a:stretch>
              <a:fillRect/>
            </a:stretch>
          </p:blipFill>
          <p:spPr>
            <a:xfrm>
              <a:off x="8125845" y="3259835"/>
              <a:ext cx="9144" cy="9144"/>
            </a:xfrm>
            <a:prstGeom prst="rect">
              <a:avLst/>
            </a:prstGeom>
          </p:spPr>
        </p:pic>
        <p:pic>
          <p:nvPicPr>
            <p:cNvPr id="93" name="object 93"/>
            <p:cNvPicPr/>
            <p:nvPr/>
          </p:nvPicPr>
          <p:blipFill>
            <a:blip r:embed="rId61" cstate="print"/>
            <a:stretch>
              <a:fillRect/>
            </a:stretch>
          </p:blipFill>
          <p:spPr>
            <a:xfrm>
              <a:off x="9003669" y="3268979"/>
              <a:ext cx="50292" cy="9144"/>
            </a:xfrm>
            <a:prstGeom prst="rect">
              <a:avLst/>
            </a:prstGeom>
          </p:spPr>
        </p:pic>
        <p:pic>
          <p:nvPicPr>
            <p:cNvPr id="94" name="object 94"/>
            <p:cNvPicPr/>
            <p:nvPr/>
          </p:nvPicPr>
          <p:blipFill>
            <a:blip r:embed="rId62" cstate="print"/>
            <a:stretch>
              <a:fillRect/>
            </a:stretch>
          </p:blipFill>
          <p:spPr>
            <a:xfrm>
              <a:off x="8999097" y="3278123"/>
              <a:ext cx="50292" cy="9144"/>
            </a:xfrm>
            <a:prstGeom prst="rect">
              <a:avLst/>
            </a:prstGeom>
          </p:spPr>
        </p:pic>
        <p:pic>
          <p:nvPicPr>
            <p:cNvPr id="95" name="object 95"/>
            <p:cNvPicPr/>
            <p:nvPr/>
          </p:nvPicPr>
          <p:blipFill>
            <a:blip r:embed="rId63" cstate="print"/>
            <a:stretch>
              <a:fillRect/>
            </a:stretch>
          </p:blipFill>
          <p:spPr>
            <a:xfrm>
              <a:off x="8130418" y="3268979"/>
              <a:ext cx="13716" cy="22860"/>
            </a:xfrm>
            <a:prstGeom prst="rect">
              <a:avLst/>
            </a:prstGeom>
          </p:spPr>
        </p:pic>
        <p:pic>
          <p:nvPicPr>
            <p:cNvPr id="96" name="object 96"/>
            <p:cNvPicPr/>
            <p:nvPr/>
          </p:nvPicPr>
          <p:blipFill>
            <a:blip r:embed="rId64" cstate="print"/>
            <a:stretch>
              <a:fillRect/>
            </a:stretch>
          </p:blipFill>
          <p:spPr>
            <a:xfrm>
              <a:off x="8994526" y="3287267"/>
              <a:ext cx="50292" cy="9144"/>
            </a:xfrm>
            <a:prstGeom prst="rect">
              <a:avLst/>
            </a:prstGeom>
          </p:spPr>
        </p:pic>
        <p:pic>
          <p:nvPicPr>
            <p:cNvPr id="97" name="object 97"/>
            <p:cNvPicPr/>
            <p:nvPr/>
          </p:nvPicPr>
          <p:blipFill>
            <a:blip r:embed="rId65" cstate="print"/>
            <a:stretch>
              <a:fillRect/>
            </a:stretch>
          </p:blipFill>
          <p:spPr>
            <a:xfrm>
              <a:off x="8989954" y="3296411"/>
              <a:ext cx="50292" cy="13716"/>
            </a:xfrm>
            <a:prstGeom prst="rect">
              <a:avLst/>
            </a:prstGeom>
          </p:spPr>
        </p:pic>
        <p:pic>
          <p:nvPicPr>
            <p:cNvPr id="98" name="object 98"/>
            <p:cNvPicPr/>
            <p:nvPr/>
          </p:nvPicPr>
          <p:blipFill>
            <a:blip r:embed="rId66" cstate="print"/>
            <a:stretch>
              <a:fillRect/>
            </a:stretch>
          </p:blipFill>
          <p:spPr>
            <a:xfrm>
              <a:off x="8134990" y="3291839"/>
              <a:ext cx="22860" cy="22860"/>
            </a:xfrm>
            <a:prstGeom prst="rect">
              <a:avLst/>
            </a:prstGeom>
          </p:spPr>
        </p:pic>
        <p:pic>
          <p:nvPicPr>
            <p:cNvPr id="99" name="object 99"/>
            <p:cNvPicPr/>
            <p:nvPr/>
          </p:nvPicPr>
          <p:blipFill>
            <a:blip r:embed="rId67" cstate="print"/>
            <a:stretch>
              <a:fillRect/>
            </a:stretch>
          </p:blipFill>
          <p:spPr>
            <a:xfrm>
              <a:off x="8980809" y="3310127"/>
              <a:ext cx="50291" cy="13716"/>
            </a:xfrm>
            <a:prstGeom prst="rect">
              <a:avLst/>
            </a:prstGeom>
          </p:spPr>
        </p:pic>
        <p:pic>
          <p:nvPicPr>
            <p:cNvPr id="100" name="object 100"/>
            <p:cNvPicPr/>
            <p:nvPr/>
          </p:nvPicPr>
          <p:blipFill>
            <a:blip r:embed="rId68" cstate="print"/>
            <a:stretch>
              <a:fillRect/>
            </a:stretch>
          </p:blipFill>
          <p:spPr>
            <a:xfrm>
              <a:off x="8148706" y="3314699"/>
              <a:ext cx="18288" cy="13716"/>
            </a:xfrm>
            <a:prstGeom prst="rect">
              <a:avLst/>
            </a:prstGeom>
          </p:spPr>
        </p:pic>
        <p:pic>
          <p:nvPicPr>
            <p:cNvPr id="101" name="object 101"/>
            <p:cNvPicPr/>
            <p:nvPr/>
          </p:nvPicPr>
          <p:blipFill>
            <a:blip r:embed="rId69" cstate="print"/>
            <a:stretch>
              <a:fillRect/>
            </a:stretch>
          </p:blipFill>
          <p:spPr>
            <a:xfrm>
              <a:off x="8971666" y="3323843"/>
              <a:ext cx="54864" cy="13716"/>
            </a:xfrm>
            <a:prstGeom prst="rect">
              <a:avLst/>
            </a:prstGeom>
          </p:spPr>
        </p:pic>
        <p:pic>
          <p:nvPicPr>
            <p:cNvPr id="102" name="object 102"/>
            <p:cNvPicPr/>
            <p:nvPr/>
          </p:nvPicPr>
          <p:blipFill>
            <a:blip r:embed="rId70" cstate="print"/>
            <a:stretch>
              <a:fillRect/>
            </a:stretch>
          </p:blipFill>
          <p:spPr>
            <a:xfrm>
              <a:off x="8157850" y="3328415"/>
              <a:ext cx="13716" cy="9144"/>
            </a:xfrm>
            <a:prstGeom prst="rect">
              <a:avLst/>
            </a:prstGeom>
          </p:spPr>
        </p:pic>
        <p:pic>
          <p:nvPicPr>
            <p:cNvPr id="103" name="object 103"/>
            <p:cNvPicPr/>
            <p:nvPr/>
          </p:nvPicPr>
          <p:blipFill>
            <a:blip r:embed="rId71" cstate="print"/>
            <a:stretch>
              <a:fillRect/>
            </a:stretch>
          </p:blipFill>
          <p:spPr>
            <a:xfrm>
              <a:off x="8162421" y="3337559"/>
              <a:ext cx="13716" cy="13716"/>
            </a:xfrm>
            <a:prstGeom prst="rect">
              <a:avLst/>
            </a:prstGeom>
          </p:spPr>
        </p:pic>
        <p:pic>
          <p:nvPicPr>
            <p:cNvPr id="104" name="object 104"/>
            <p:cNvPicPr/>
            <p:nvPr/>
          </p:nvPicPr>
          <p:blipFill>
            <a:blip r:embed="rId72" cstate="print"/>
            <a:stretch>
              <a:fillRect/>
            </a:stretch>
          </p:blipFill>
          <p:spPr>
            <a:xfrm>
              <a:off x="8967093" y="3337559"/>
              <a:ext cx="54864" cy="13716"/>
            </a:xfrm>
            <a:prstGeom prst="rect">
              <a:avLst/>
            </a:prstGeom>
          </p:spPr>
        </p:pic>
        <p:pic>
          <p:nvPicPr>
            <p:cNvPr id="105" name="object 105"/>
            <p:cNvPicPr/>
            <p:nvPr/>
          </p:nvPicPr>
          <p:blipFill>
            <a:blip r:embed="rId73" cstate="print"/>
            <a:stretch>
              <a:fillRect/>
            </a:stretch>
          </p:blipFill>
          <p:spPr>
            <a:xfrm>
              <a:off x="8171566" y="3351275"/>
              <a:ext cx="32004" cy="32004"/>
            </a:xfrm>
            <a:prstGeom prst="rect">
              <a:avLst/>
            </a:prstGeom>
          </p:spPr>
        </p:pic>
        <p:pic>
          <p:nvPicPr>
            <p:cNvPr id="106" name="object 106"/>
            <p:cNvPicPr/>
            <p:nvPr/>
          </p:nvPicPr>
          <p:blipFill>
            <a:blip r:embed="rId74" cstate="print"/>
            <a:stretch>
              <a:fillRect/>
            </a:stretch>
          </p:blipFill>
          <p:spPr>
            <a:xfrm>
              <a:off x="8939662" y="3351275"/>
              <a:ext cx="73152" cy="27432"/>
            </a:xfrm>
            <a:prstGeom prst="rect">
              <a:avLst/>
            </a:prstGeom>
          </p:spPr>
        </p:pic>
        <p:pic>
          <p:nvPicPr>
            <p:cNvPr id="107" name="object 107"/>
            <p:cNvPicPr/>
            <p:nvPr/>
          </p:nvPicPr>
          <p:blipFill>
            <a:blip r:embed="rId75" cstate="print"/>
            <a:stretch>
              <a:fillRect/>
            </a:stretch>
          </p:blipFill>
          <p:spPr>
            <a:xfrm>
              <a:off x="8194426" y="3383279"/>
              <a:ext cx="22860" cy="18288"/>
            </a:xfrm>
            <a:prstGeom prst="rect">
              <a:avLst/>
            </a:prstGeom>
          </p:spPr>
        </p:pic>
        <p:sp>
          <p:nvSpPr>
            <p:cNvPr id="108" name="object 108"/>
            <p:cNvSpPr/>
            <p:nvPr/>
          </p:nvSpPr>
          <p:spPr>
            <a:xfrm>
              <a:off x="8212714" y="3403853"/>
              <a:ext cx="13970" cy="5080"/>
            </a:xfrm>
            <a:custGeom>
              <a:avLst/>
              <a:gdLst/>
              <a:ahLst/>
              <a:cxnLst/>
              <a:rect l="l" t="t" r="r" b="b"/>
              <a:pathLst>
                <a:path w="13970" h="5079">
                  <a:moveTo>
                    <a:pt x="0" y="0"/>
                  </a:moveTo>
                  <a:lnTo>
                    <a:pt x="9144" y="0"/>
                  </a:lnTo>
                </a:path>
                <a:path w="13970" h="5079">
                  <a:moveTo>
                    <a:pt x="4572" y="4572"/>
                  </a:moveTo>
                  <a:lnTo>
                    <a:pt x="13716" y="4572"/>
                  </a:lnTo>
                </a:path>
              </a:pathLst>
            </a:custGeom>
            <a:ln w="4572">
              <a:solidFill>
                <a:srgbClr val="72CF52"/>
              </a:solidFill>
            </a:ln>
          </p:spPr>
          <p:txBody>
            <a:bodyPr wrap="square" lIns="0" tIns="0" rIns="0" bIns="0" rtlCol="0"/>
            <a:lstStyle/>
            <a:p>
              <a:endParaRPr/>
            </a:p>
          </p:txBody>
        </p:sp>
        <p:pic>
          <p:nvPicPr>
            <p:cNvPr id="109" name="object 109"/>
            <p:cNvPicPr/>
            <p:nvPr/>
          </p:nvPicPr>
          <p:blipFill>
            <a:blip r:embed="rId76" cstate="print"/>
            <a:stretch>
              <a:fillRect/>
            </a:stretch>
          </p:blipFill>
          <p:spPr>
            <a:xfrm>
              <a:off x="8893942" y="3378707"/>
              <a:ext cx="96012" cy="50292"/>
            </a:xfrm>
            <a:prstGeom prst="rect">
              <a:avLst/>
            </a:prstGeom>
          </p:spPr>
        </p:pic>
        <p:pic>
          <p:nvPicPr>
            <p:cNvPr id="110" name="object 110"/>
            <p:cNvPicPr/>
            <p:nvPr/>
          </p:nvPicPr>
          <p:blipFill>
            <a:blip r:embed="rId77" cstate="print"/>
            <a:stretch>
              <a:fillRect/>
            </a:stretch>
          </p:blipFill>
          <p:spPr>
            <a:xfrm>
              <a:off x="8861938" y="3428999"/>
              <a:ext cx="86868" cy="27432"/>
            </a:xfrm>
            <a:prstGeom prst="rect">
              <a:avLst/>
            </a:prstGeom>
          </p:spPr>
        </p:pic>
        <p:pic>
          <p:nvPicPr>
            <p:cNvPr id="111" name="object 111"/>
            <p:cNvPicPr/>
            <p:nvPr/>
          </p:nvPicPr>
          <p:blipFill>
            <a:blip r:embed="rId78" cstate="print"/>
            <a:stretch>
              <a:fillRect/>
            </a:stretch>
          </p:blipFill>
          <p:spPr>
            <a:xfrm>
              <a:off x="8221857" y="3410711"/>
              <a:ext cx="86867" cy="68580"/>
            </a:xfrm>
            <a:prstGeom prst="rect">
              <a:avLst/>
            </a:prstGeom>
          </p:spPr>
        </p:pic>
        <p:sp>
          <p:nvSpPr>
            <p:cNvPr id="112" name="object 112"/>
            <p:cNvSpPr/>
            <p:nvPr/>
          </p:nvSpPr>
          <p:spPr>
            <a:xfrm>
              <a:off x="8290438" y="3481577"/>
              <a:ext cx="22860" cy="0"/>
            </a:xfrm>
            <a:custGeom>
              <a:avLst/>
              <a:gdLst/>
              <a:ahLst/>
              <a:cxnLst/>
              <a:rect l="l" t="t" r="r" b="b"/>
              <a:pathLst>
                <a:path w="22859">
                  <a:moveTo>
                    <a:pt x="0" y="0"/>
                  </a:moveTo>
                  <a:lnTo>
                    <a:pt x="22859" y="0"/>
                  </a:lnTo>
                </a:path>
              </a:pathLst>
            </a:custGeom>
            <a:ln w="4572">
              <a:solidFill>
                <a:srgbClr val="72CF52"/>
              </a:solidFill>
            </a:ln>
          </p:spPr>
          <p:txBody>
            <a:bodyPr wrap="square" lIns="0" tIns="0" rIns="0" bIns="0" rtlCol="0"/>
            <a:lstStyle/>
            <a:p>
              <a:endParaRPr/>
            </a:p>
          </p:txBody>
        </p:sp>
        <p:pic>
          <p:nvPicPr>
            <p:cNvPr id="113" name="object 113"/>
            <p:cNvPicPr/>
            <p:nvPr/>
          </p:nvPicPr>
          <p:blipFill>
            <a:blip r:embed="rId79" cstate="print"/>
            <a:stretch>
              <a:fillRect/>
            </a:stretch>
          </p:blipFill>
          <p:spPr>
            <a:xfrm>
              <a:off x="8765926" y="3456431"/>
              <a:ext cx="150875" cy="59436"/>
            </a:xfrm>
            <a:prstGeom prst="rect">
              <a:avLst/>
            </a:prstGeom>
          </p:spPr>
        </p:pic>
        <p:sp>
          <p:nvSpPr>
            <p:cNvPr id="114" name="object 114"/>
            <p:cNvSpPr/>
            <p:nvPr/>
          </p:nvSpPr>
          <p:spPr>
            <a:xfrm>
              <a:off x="8761354" y="3518153"/>
              <a:ext cx="73660" cy="0"/>
            </a:xfrm>
            <a:custGeom>
              <a:avLst/>
              <a:gdLst/>
              <a:ahLst/>
              <a:cxnLst/>
              <a:rect l="l" t="t" r="r" b="b"/>
              <a:pathLst>
                <a:path w="73659">
                  <a:moveTo>
                    <a:pt x="0" y="0"/>
                  </a:moveTo>
                  <a:lnTo>
                    <a:pt x="73152" y="0"/>
                  </a:lnTo>
                </a:path>
              </a:pathLst>
            </a:custGeom>
            <a:ln w="4572">
              <a:solidFill>
                <a:srgbClr val="72CF52"/>
              </a:solidFill>
            </a:ln>
          </p:spPr>
          <p:txBody>
            <a:bodyPr wrap="square" lIns="0" tIns="0" rIns="0" bIns="0" rtlCol="0"/>
            <a:lstStyle/>
            <a:p>
              <a:endParaRPr/>
            </a:p>
          </p:txBody>
        </p:sp>
        <p:pic>
          <p:nvPicPr>
            <p:cNvPr id="115" name="object 115"/>
            <p:cNvPicPr/>
            <p:nvPr/>
          </p:nvPicPr>
          <p:blipFill>
            <a:blip r:embed="rId80" cstate="print"/>
            <a:stretch>
              <a:fillRect/>
            </a:stretch>
          </p:blipFill>
          <p:spPr>
            <a:xfrm>
              <a:off x="8295009" y="3483863"/>
              <a:ext cx="534924" cy="82296"/>
            </a:xfrm>
            <a:prstGeom prst="rect">
              <a:avLst/>
            </a:prstGeom>
          </p:spPr>
        </p:pic>
        <p:pic>
          <p:nvPicPr>
            <p:cNvPr id="116" name="object 116"/>
            <p:cNvPicPr/>
            <p:nvPr/>
          </p:nvPicPr>
          <p:blipFill>
            <a:blip r:embed="rId81" cstate="print"/>
            <a:stretch>
              <a:fillRect/>
            </a:stretch>
          </p:blipFill>
          <p:spPr>
            <a:xfrm>
              <a:off x="8477890" y="3566159"/>
              <a:ext cx="228600" cy="9144"/>
            </a:xfrm>
            <a:prstGeom prst="rect">
              <a:avLst/>
            </a:prstGeom>
          </p:spPr>
        </p:pic>
        <p:pic>
          <p:nvPicPr>
            <p:cNvPr id="117" name="object 117"/>
            <p:cNvPicPr/>
            <p:nvPr/>
          </p:nvPicPr>
          <p:blipFill>
            <a:blip r:embed="rId82" cstate="print"/>
            <a:stretch>
              <a:fillRect/>
            </a:stretch>
          </p:blipFill>
          <p:spPr>
            <a:xfrm>
              <a:off x="8519038" y="3575303"/>
              <a:ext cx="146304" cy="7619"/>
            </a:xfrm>
            <a:prstGeom prst="rect">
              <a:avLst/>
            </a:prstGeom>
          </p:spPr>
        </p:pic>
        <p:pic>
          <p:nvPicPr>
            <p:cNvPr id="118" name="object 118"/>
            <p:cNvPicPr/>
            <p:nvPr/>
          </p:nvPicPr>
          <p:blipFill>
            <a:blip r:embed="rId83" cstate="print"/>
            <a:stretch>
              <a:fillRect/>
            </a:stretch>
          </p:blipFill>
          <p:spPr>
            <a:xfrm>
              <a:off x="1566550" y="2517647"/>
              <a:ext cx="2296667" cy="1524"/>
            </a:xfrm>
            <a:prstGeom prst="rect">
              <a:avLst/>
            </a:prstGeom>
          </p:spPr>
        </p:pic>
        <p:pic>
          <p:nvPicPr>
            <p:cNvPr id="119" name="object 119"/>
            <p:cNvPicPr/>
            <p:nvPr/>
          </p:nvPicPr>
          <p:blipFill>
            <a:blip r:embed="rId84" cstate="print"/>
            <a:stretch>
              <a:fillRect/>
            </a:stretch>
          </p:blipFill>
          <p:spPr>
            <a:xfrm>
              <a:off x="6830446" y="2517647"/>
              <a:ext cx="2295143" cy="51816"/>
            </a:xfrm>
            <a:prstGeom prst="rect">
              <a:avLst/>
            </a:prstGeom>
          </p:spPr>
        </p:pic>
      </p:grpSp>
      <p:sp>
        <p:nvSpPr>
          <p:cNvPr id="120" name="object 120"/>
          <p:cNvSpPr txBox="1"/>
          <p:nvPr/>
        </p:nvSpPr>
        <p:spPr>
          <a:xfrm>
            <a:off x="8193922" y="2717960"/>
            <a:ext cx="782320" cy="645795"/>
          </a:xfrm>
          <a:prstGeom prst="rect">
            <a:avLst/>
          </a:prstGeom>
        </p:spPr>
        <p:txBody>
          <a:bodyPr vert="horz" wrap="square" lIns="0" tIns="27940" rIns="0" bIns="0" rtlCol="0">
            <a:spAutoFit/>
          </a:bodyPr>
          <a:lstStyle/>
          <a:p>
            <a:pPr marL="12700">
              <a:lnSpc>
                <a:spcPct val="100000"/>
              </a:lnSpc>
              <a:spcBef>
                <a:spcPts val="220"/>
              </a:spcBef>
            </a:pPr>
            <a:r>
              <a:rPr lang="ru-RU" sz="1800" spc="-15" dirty="0" smtClean="0">
                <a:latin typeface="Microsoft Sans Serif"/>
                <a:cs typeface="Microsoft Sans Serif"/>
              </a:rPr>
              <a:t>126,4</a:t>
            </a:r>
            <a:r>
              <a:rPr sz="1800" spc="-15" dirty="0" smtClean="0">
                <a:latin typeface="Microsoft Sans Serif"/>
                <a:cs typeface="Microsoft Sans Serif"/>
              </a:rPr>
              <a:t>%</a:t>
            </a:r>
            <a:endParaRPr sz="1800" dirty="0">
              <a:latin typeface="Microsoft Sans Serif"/>
              <a:cs typeface="Microsoft Sans Serif"/>
            </a:endParaRPr>
          </a:p>
          <a:p>
            <a:pPr marL="74930" marR="124460" indent="8890">
              <a:lnSpc>
                <a:spcPct val="100000"/>
              </a:lnSpc>
              <a:spcBef>
                <a:spcPts val="80"/>
              </a:spcBef>
            </a:pPr>
            <a:r>
              <a:rPr sz="1050" dirty="0">
                <a:latin typeface="Microsoft Sans Serif"/>
                <a:cs typeface="Microsoft Sans Serif"/>
              </a:rPr>
              <a:t>к</a:t>
            </a:r>
            <a:r>
              <a:rPr sz="1050" spc="-60" dirty="0">
                <a:latin typeface="Times New Roman"/>
                <a:cs typeface="Times New Roman"/>
              </a:rPr>
              <a:t> </a:t>
            </a:r>
            <a:r>
              <a:rPr sz="1050" spc="-10" dirty="0" err="1">
                <a:latin typeface="Microsoft Sans Serif"/>
                <a:cs typeface="Microsoft Sans Serif"/>
              </a:rPr>
              <a:t>уровню</a:t>
            </a:r>
            <a:r>
              <a:rPr sz="1050" spc="-10" dirty="0">
                <a:latin typeface="Times New Roman"/>
                <a:cs typeface="Times New Roman"/>
              </a:rPr>
              <a:t> </a:t>
            </a:r>
            <a:r>
              <a:rPr sz="1050" spc="-10" dirty="0">
                <a:latin typeface="Microsoft Sans Serif"/>
                <a:cs typeface="Microsoft Sans Serif"/>
              </a:rPr>
              <a:t>202</a:t>
            </a:r>
            <a:r>
              <a:rPr lang="ru-RU" sz="1050" spc="-10" dirty="0">
                <a:latin typeface="Microsoft Sans Serif"/>
                <a:cs typeface="Microsoft Sans Serif"/>
              </a:rPr>
              <a:t>3</a:t>
            </a:r>
            <a:r>
              <a:rPr sz="1050" spc="-10" dirty="0" err="1">
                <a:latin typeface="Microsoft Sans Serif"/>
                <a:cs typeface="Microsoft Sans Serif"/>
              </a:rPr>
              <a:t>года</a:t>
            </a:r>
            <a:endParaRPr sz="1050" dirty="0">
              <a:latin typeface="Microsoft Sans Serif"/>
              <a:cs typeface="Microsoft Sans Serif"/>
            </a:endParaRPr>
          </a:p>
        </p:txBody>
      </p:sp>
      <p:sp>
        <p:nvSpPr>
          <p:cNvPr id="121" name="object 121"/>
          <p:cNvSpPr txBox="1"/>
          <p:nvPr/>
        </p:nvSpPr>
        <p:spPr>
          <a:xfrm>
            <a:off x="2052204" y="2706115"/>
            <a:ext cx="762635" cy="669290"/>
          </a:xfrm>
          <a:prstGeom prst="rect">
            <a:avLst/>
          </a:prstGeom>
        </p:spPr>
        <p:txBody>
          <a:bodyPr vert="horz" wrap="square" lIns="0" tIns="12065" rIns="0" bIns="0" rtlCol="0">
            <a:spAutoFit/>
          </a:bodyPr>
          <a:lstStyle/>
          <a:p>
            <a:pPr marL="56515">
              <a:lnSpc>
                <a:spcPct val="100000"/>
              </a:lnSpc>
              <a:spcBef>
                <a:spcPts val="95"/>
              </a:spcBef>
            </a:pPr>
            <a:r>
              <a:rPr lang="ru-RU" sz="2800" b="1" spc="-20" dirty="0" smtClean="0">
                <a:solidFill>
                  <a:srgbClr val="1E4D78"/>
                </a:solidFill>
                <a:latin typeface="Arial"/>
                <a:cs typeface="Arial"/>
              </a:rPr>
              <a:t>55,3</a:t>
            </a:r>
            <a:endParaRPr sz="2800" dirty="0">
              <a:latin typeface="Arial"/>
              <a:cs typeface="Arial"/>
            </a:endParaRPr>
          </a:p>
          <a:p>
            <a:pPr marL="12700">
              <a:lnSpc>
                <a:spcPct val="100000"/>
              </a:lnSpc>
              <a:spcBef>
                <a:spcPts val="30"/>
              </a:spcBef>
            </a:pPr>
            <a:r>
              <a:rPr sz="1400" dirty="0">
                <a:solidFill>
                  <a:srgbClr val="1E4D78"/>
                </a:solidFill>
                <a:latin typeface="Microsoft Sans Serif"/>
                <a:cs typeface="Microsoft Sans Serif"/>
              </a:rPr>
              <a:t>тыс.</a:t>
            </a:r>
            <a:r>
              <a:rPr sz="1400" spc="-5" dirty="0">
                <a:solidFill>
                  <a:srgbClr val="1E4D78"/>
                </a:solidFill>
                <a:latin typeface="Times New Roman"/>
                <a:cs typeface="Times New Roman"/>
              </a:rPr>
              <a:t> </a:t>
            </a:r>
            <a:r>
              <a:rPr sz="1400" spc="-20" dirty="0">
                <a:solidFill>
                  <a:srgbClr val="1E4D78"/>
                </a:solidFill>
                <a:latin typeface="Microsoft Sans Serif"/>
                <a:cs typeface="Microsoft Sans Serif"/>
              </a:rPr>
              <a:t>руб.</a:t>
            </a:r>
            <a:endParaRPr sz="1400" dirty="0">
              <a:latin typeface="Microsoft Sans Serif"/>
              <a:cs typeface="Microsoft Sans Serif"/>
            </a:endParaRPr>
          </a:p>
        </p:txBody>
      </p:sp>
      <p:sp>
        <p:nvSpPr>
          <p:cNvPr id="122" name="object 122"/>
          <p:cNvSpPr txBox="1"/>
          <p:nvPr/>
        </p:nvSpPr>
        <p:spPr>
          <a:xfrm>
            <a:off x="4883795" y="3196842"/>
            <a:ext cx="78422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1E4D78"/>
                </a:solidFill>
                <a:latin typeface="Microsoft Sans Serif"/>
                <a:cs typeface="Microsoft Sans Serif"/>
              </a:rPr>
              <a:t>млн.</a:t>
            </a:r>
            <a:r>
              <a:rPr sz="1400" spc="-25" dirty="0">
                <a:solidFill>
                  <a:srgbClr val="1E4D78"/>
                </a:solidFill>
                <a:latin typeface="Times New Roman"/>
                <a:cs typeface="Times New Roman"/>
              </a:rPr>
              <a:t> </a:t>
            </a:r>
            <a:r>
              <a:rPr sz="1400" spc="-20" dirty="0">
                <a:solidFill>
                  <a:srgbClr val="1E4D78"/>
                </a:solidFill>
                <a:latin typeface="Microsoft Sans Serif"/>
                <a:cs typeface="Microsoft Sans Serif"/>
              </a:rPr>
              <a:t>руб.</a:t>
            </a:r>
            <a:endParaRPr sz="1400" dirty="0">
              <a:latin typeface="Microsoft Sans Serif"/>
              <a:cs typeface="Microsoft Sans Serif"/>
            </a:endParaRPr>
          </a:p>
        </p:txBody>
      </p:sp>
      <p:sp>
        <p:nvSpPr>
          <p:cNvPr id="123" name="object 123"/>
          <p:cNvSpPr txBox="1"/>
          <p:nvPr/>
        </p:nvSpPr>
        <p:spPr>
          <a:xfrm>
            <a:off x="6886330" y="2814318"/>
            <a:ext cx="1114425" cy="658514"/>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solidFill>
                  <a:srgbClr val="1E4D78"/>
                </a:solidFill>
                <a:latin typeface="Arial"/>
                <a:cs typeface="Arial"/>
              </a:rPr>
              <a:t>8449,1</a:t>
            </a:r>
            <a:r>
              <a:rPr sz="2800" b="1" spc="-10" dirty="0" smtClean="0">
                <a:solidFill>
                  <a:srgbClr val="1E4D78"/>
                </a:solidFill>
                <a:latin typeface="Arial"/>
                <a:cs typeface="Arial"/>
              </a:rPr>
              <a:t> </a:t>
            </a:r>
            <a:r>
              <a:rPr sz="1400" dirty="0" err="1">
                <a:solidFill>
                  <a:srgbClr val="1E4D78"/>
                </a:solidFill>
                <a:latin typeface="Microsoft Sans Serif"/>
                <a:cs typeface="Microsoft Sans Serif"/>
              </a:rPr>
              <a:t>млн</a:t>
            </a:r>
            <a:r>
              <a:rPr sz="1400" dirty="0">
                <a:solidFill>
                  <a:srgbClr val="1E4D78"/>
                </a:solidFill>
                <a:latin typeface="Microsoft Sans Serif"/>
                <a:cs typeface="Microsoft Sans Serif"/>
              </a:rPr>
              <a:t>.</a:t>
            </a:r>
            <a:r>
              <a:rPr sz="1400" spc="-25" dirty="0">
                <a:solidFill>
                  <a:srgbClr val="1E4D78"/>
                </a:solidFill>
                <a:latin typeface="Times New Roman"/>
                <a:cs typeface="Times New Roman"/>
              </a:rPr>
              <a:t> </a:t>
            </a:r>
            <a:r>
              <a:rPr sz="1400" spc="-20" dirty="0">
                <a:solidFill>
                  <a:srgbClr val="1E4D78"/>
                </a:solidFill>
                <a:latin typeface="Microsoft Sans Serif"/>
                <a:cs typeface="Microsoft Sans Serif"/>
              </a:rPr>
              <a:t>руб.</a:t>
            </a:r>
            <a:endParaRPr sz="1400" dirty="0">
              <a:latin typeface="Microsoft Sans Serif"/>
              <a:cs typeface="Microsoft Sans Serif"/>
            </a:endParaRPr>
          </a:p>
        </p:txBody>
      </p:sp>
      <p:grpSp>
        <p:nvGrpSpPr>
          <p:cNvPr id="124" name="object 124"/>
          <p:cNvGrpSpPr/>
          <p:nvPr/>
        </p:nvGrpSpPr>
        <p:grpSpPr>
          <a:xfrm>
            <a:off x="1830202" y="3794759"/>
            <a:ext cx="2653665" cy="1242060"/>
            <a:chOff x="1830202" y="3794759"/>
            <a:chExt cx="2653665" cy="1242060"/>
          </a:xfrm>
        </p:grpSpPr>
        <p:pic>
          <p:nvPicPr>
            <p:cNvPr id="125" name="object 125"/>
            <p:cNvPicPr/>
            <p:nvPr/>
          </p:nvPicPr>
          <p:blipFill>
            <a:blip r:embed="rId85" cstate="print"/>
            <a:stretch>
              <a:fillRect/>
            </a:stretch>
          </p:blipFill>
          <p:spPr>
            <a:xfrm>
              <a:off x="1953646" y="3794759"/>
              <a:ext cx="2529840" cy="1242059"/>
            </a:xfrm>
            <a:prstGeom prst="rect">
              <a:avLst/>
            </a:prstGeom>
          </p:spPr>
        </p:pic>
        <p:sp>
          <p:nvSpPr>
            <p:cNvPr id="126" name="object 126"/>
            <p:cNvSpPr/>
            <p:nvPr/>
          </p:nvSpPr>
          <p:spPr>
            <a:xfrm>
              <a:off x="2479426" y="4661153"/>
              <a:ext cx="5080" cy="0"/>
            </a:xfrm>
            <a:custGeom>
              <a:avLst/>
              <a:gdLst/>
              <a:ahLst/>
              <a:cxnLst/>
              <a:rect l="l" t="t" r="r" b="b"/>
              <a:pathLst>
                <a:path w="5080">
                  <a:moveTo>
                    <a:pt x="0" y="0"/>
                  </a:moveTo>
                  <a:lnTo>
                    <a:pt x="4572" y="0"/>
                  </a:lnTo>
                </a:path>
              </a:pathLst>
            </a:custGeom>
            <a:ln w="4572">
              <a:solidFill>
                <a:srgbClr val="579958"/>
              </a:solidFill>
            </a:ln>
          </p:spPr>
          <p:txBody>
            <a:bodyPr wrap="square" lIns="0" tIns="0" rIns="0" bIns="0" rtlCol="0"/>
            <a:lstStyle/>
            <a:p>
              <a:endParaRPr/>
            </a:p>
          </p:txBody>
        </p:sp>
        <p:pic>
          <p:nvPicPr>
            <p:cNvPr id="127" name="object 127"/>
            <p:cNvPicPr/>
            <p:nvPr/>
          </p:nvPicPr>
          <p:blipFill>
            <a:blip r:embed="rId86" cstate="print"/>
            <a:stretch>
              <a:fillRect/>
            </a:stretch>
          </p:blipFill>
          <p:spPr>
            <a:xfrm>
              <a:off x="1834774" y="4672583"/>
              <a:ext cx="836676" cy="187452"/>
            </a:xfrm>
            <a:prstGeom prst="rect">
              <a:avLst/>
            </a:prstGeom>
          </p:spPr>
        </p:pic>
        <p:sp>
          <p:nvSpPr>
            <p:cNvPr id="128" name="object 128"/>
            <p:cNvSpPr/>
            <p:nvPr/>
          </p:nvSpPr>
          <p:spPr>
            <a:xfrm>
              <a:off x="2351410" y="4857749"/>
              <a:ext cx="5080" cy="0"/>
            </a:xfrm>
            <a:custGeom>
              <a:avLst/>
              <a:gdLst/>
              <a:ahLst/>
              <a:cxnLst/>
              <a:rect l="l" t="t" r="r" b="b"/>
              <a:pathLst>
                <a:path w="5080">
                  <a:moveTo>
                    <a:pt x="0" y="0"/>
                  </a:moveTo>
                  <a:lnTo>
                    <a:pt x="4572" y="0"/>
                  </a:lnTo>
                </a:path>
              </a:pathLst>
            </a:custGeom>
            <a:ln w="4572">
              <a:solidFill>
                <a:srgbClr val="428C45"/>
              </a:solidFill>
            </a:ln>
          </p:spPr>
          <p:txBody>
            <a:bodyPr wrap="square" lIns="0" tIns="0" rIns="0" bIns="0" rtlCol="0"/>
            <a:lstStyle/>
            <a:p>
              <a:endParaRPr/>
            </a:p>
          </p:txBody>
        </p:sp>
        <p:sp>
          <p:nvSpPr>
            <p:cNvPr id="129" name="object 129"/>
            <p:cNvSpPr/>
            <p:nvPr/>
          </p:nvSpPr>
          <p:spPr>
            <a:xfrm>
              <a:off x="2150242" y="4862321"/>
              <a:ext cx="5080" cy="0"/>
            </a:xfrm>
            <a:custGeom>
              <a:avLst/>
              <a:gdLst/>
              <a:ahLst/>
              <a:cxnLst/>
              <a:rect l="l" t="t" r="r" b="b"/>
              <a:pathLst>
                <a:path w="5080">
                  <a:moveTo>
                    <a:pt x="0" y="0"/>
                  </a:moveTo>
                  <a:lnTo>
                    <a:pt x="4572" y="0"/>
                  </a:lnTo>
                </a:path>
              </a:pathLst>
            </a:custGeom>
            <a:ln w="4572">
              <a:solidFill>
                <a:srgbClr val="3E8A43"/>
              </a:solidFill>
            </a:ln>
          </p:spPr>
          <p:txBody>
            <a:bodyPr wrap="square" lIns="0" tIns="0" rIns="0" bIns="0" rtlCol="0"/>
            <a:lstStyle/>
            <a:p>
              <a:endParaRPr/>
            </a:p>
          </p:txBody>
        </p:sp>
        <p:sp>
          <p:nvSpPr>
            <p:cNvPr id="130" name="object 130"/>
            <p:cNvSpPr/>
            <p:nvPr/>
          </p:nvSpPr>
          <p:spPr>
            <a:xfrm>
              <a:off x="2351410" y="4862321"/>
              <a:ext cx="5080" cy="0"/>
            </a:xfrm>
            <a:custGeom>
              <a:avLst/>
              <a:gdLst/>
              <a:ahLst/>
              <a:cxnLst/>
              <a:rect l="l" t="t" r="r" b="b"/>
              <a:pathLst>
                <a:path w="5080">
                  <a:moveTo>
                    <a:pt x="0" y="0"/>
                  </a:moveTo>
                  <a:lnTo>
                    <a:pt x="4572" y="0"/>
                  </a:lnTo>
                </a:path>
              </a:pathLst>
            </a:custGeom>
            <a:ln w="4572">
              <a:solidFill>
                <a:srgbClr val="4A914C"/>
              </a:solidFill>
            </a:ln>
          </p:spPr>
          <p:txBody>
            <a:bodyPr wrap="square" lIns="0" tIns="0" rIns="0" bIns="0" rtlCol="0"/>
            <a:lstStyle/>
            <a:p>
              <a:endParaRPr/>
            </a:p>
          </p:txBody>
        </p:sp>
        <p:sp>
          <p:nvSpPr>
            <p:cNvPr id="131" name="object 131"/>
            <p:cNvSpPr/>
            <p:nvPr/>
          </p:nvSpPr>
          <p:spPr>
            <a:xfrm>
              <a:off x="2150242" y="4866893"/>
              <a:ext cx="5080" cy="0"/>
            </a:xfrm>
            <a:custGeom>
              <a:avLst/>
              <a:gdLst/>
              <a:ahLst/>
              <a:cxnLst/>
              <a:rect l="l" t="t" r="r" b="b"/>
              <a:pathLst>
                <a:path w="5080">
                  <a:moveTo>
                    <a:pt x="0" y="0"/>
                  </a:moveTo>
                  <a:lnTo>
                    <a:pt x="4572" y="0"/>
                  </a:lnTo>
                </a:path>
              </a:pathLst>
            </a:custGeom>
            <a:ln w="4572">
              <a:solidFill>
                <a:srgbClr val="78A679"/>
              </a:solidFill>
            </a:ln>
          </p:spPr>
          <p:txBody>
            <a:bodyPr wrap="square" lIns="0" tIns="0" rIns="0" bIns="0" rtlCol="0"/>
            <a:lstStyle/>
            <a:p>
              <a:endParaRPr/>
            </a:p>
          </p:txBody>
        </p:sp>
        <p:pic>
          <p:nvPicPr>
            <p:cNvPr id="132" name="object 132"/>
            <p:cNvPicPr/>
            <p:nvPr/>
          </p:nvPicPr>
          <p:blipFill>
            <a:blip r:embed="rId87" cstate="print"/>
            <a:stretch>
              <a:fillRect/>
            </a:stretch>
          </p:blipFill>
          <p:spPr>
            <a:xfrm>
              <a:off x="1830202" y="4860035"/>
              <a:ext cx="68580" cy="45720"/>
            </a:xfrm>
            <a:prstGeom prst="rect">
              <a:avLst/>
            </a:prstGeom>
          </p:spPr>
        </p:pic>
        <p:pic>
          <p:nvPicPr>
            <p:cNvPr id="133" name="object 133"/>
            <p:cNvPicPr/>
            <p:nvPr/>
          </p:nvPicPr>
          <p:blipFill>
            <a:blip r:embed="rId88" cstate="print"/>
            <a:stretch>
              <a:fillRect/>
            </a:stretch>
          </p:blipFill>
          <p:spPr>
            <a:xfrm>
              <a:off x="1953646" y="4860035"/>
              <a:ext cx="141731" cy="86868"/>
            </a:xfrm>
            <a:prstGeom prst="rect">
              <a:avLst/>
            </a:prstGeom>
          </p:spPr>
        </p:pic>
        <p:sp>
          <p:nvSpPr>
            <p:cNvPr id="134" name="object 134"/>
            <p:cNvSpPr/>
            <p:nvPr/>
          </p:nvSpPr>
          <p:spPr>
            <a:xfrm>
              <a:off x="2031370" y="4944617"/>
              <a:ext cx="64135" cy="0"/>
            </a:xfrm>
            <a:custGeom>
              <a:avLst/>
              <a:gdLst/>
              <a:ahLst/>
              <a:cxnLst/>
              <a:rect l="l" t="t" r="r" b="b"/>
              <a:pathLst>
                <a:path w="64135">
                  <a:moveTo>
                    <a:pt x="0" y="0"/>
                  </a:moveTo>
                  <a:lnTo>
                    <a:pt x="64007" y="0"/>
                  </a:lnTo>
                </a:path>
              </a:pathLst>
            </a:custGeom>
            <a:ln w="4572">
              <a:solidFill>
                <a:srgbClr val="418B44"/>
              </a:solidFill>
            </a:ln>
          </p:spPr>
          <p:txBody>
            <a:bodyPr wrap="square" lIns="0" tIns="0" rIns="0" bIns="0" rtlCol="0"/>
            <a:lstStyle/>
            <a:p>
              <a:endParaRPr/>
            </a:p>
          </p:txBody>
        </p:sp>
        <p:pic>
          <p:nvPicPr>
            <p:cNvPr id="135" name="object 135"/>
            <p:cNvPicPr/>
            <p:nvPr/>
          </p:nvPicPr>
          <p:blipFill>
            <a:blip r:embed="rId89" cstate="print"/>
            <a:stretch>
              <a:fillRect/>
            </a:stretch>
          </p:blipFill>
          <p:spPr>
            <a:xfrm>
              <a:off x="1953646" y="4855463"/>
              <a:ext cx="723899" cy="181355"/>
            </a:xfrm>
            <a:prstGeom prst="rect">
              <a:avLst/>
            </a:prstGeom>
          </p:spPr>
        </p:pic>
      </p:grpSp>
      <p:sp>
        <p:nvSpPr>
          <p:cNvPr id="136" name="object 136"/>
          <p:cNvSpPr txBox="1"/>
          <p:nvPr/>
        </p:nvSpPr>
        <p:spPr>
          <a:xfrm>
            <a:off x="2210700" y="4050282"/>
            <a:ext cx="1840864" cy="239395"/>
          </a:xfrm>
          <a:prstGeom prst="rect">
            <a:avLst/>
          </a:prstGeom>
        </p:spPr>
        <p:txBody>
          <a:bodyPr vert="horz" wrap="square" lIns="0" tIns="12700" rIns="0" bIns="0" rtlCol="0">
            <a:spAutoFit/>
          </a:bodyPr>
          <a:lstStyle/>
          <a:p>
            <a:pPr marL="12700">
              <a:lnSpc>
                <a:spcPct val="100000"/>
              </a:lnSpc>
              <a:spcBef>
                <a:spcPts val="100"/>
              </a:spcBef>
            </a:pPr>
            <a:r>
              <a:rPr sz="1400" spc="-10" dirty="0">
                <a:solidFill>
                  <a:srgbClr val="007EAC"/>
                </a:solidFill>
                <a:latin typeface="Microsoft Sans Serif"/>
                <a:cs typeface="Microsoft Sans Serif"/>
              </a:rPr>
              <a:t>Уровень</a:t>
            </a:r>
            <a:r>
              <a:rPr sz="1400" spc="-40" dirty="0">
                <a:solidFill>
                  <a:srgbClr val="007EAC"/>
                </a:solidFill>
                <a:latin typeface="Times New Roman"/>
                <a:cs typeface="Times New Roman"/>
              </a:rPr>
              <a:t> </a:t>
            </a:r>
            <a:r>
              <a:rPr sz="1400" spc="-10" dirty="0">
                <a:solidFill>
                  <a:srgbClr val="007EAC"/>
                </a:solidFill>
                <a:latin typeface="Microsoft Sans Serif"/>
                <a:cs typeface="Microsoft Sans Serif"/>
              </a:rPr>
              <a:t>безработицы</a:t>
            </a:r>
            <a:endParaRPr sz="1400">
              <a:latin typeface="Microsoft Sans Serif"/>
              <a:cs typeface="Microsoft Sans Serif"/>
            </a:endParaRPr>
          </a:p>
        </p:txBody>
      </p:sp>
      <p:sp>
        <p:nvSpPr>
          <p:cNvPr id="137" name="object 137"/>
          <p:cNvSpPr txBox="1"/>
          <p:nvPr/>
        </p:nvSpPr>
        <p:spPr>
          <a:xfrm>
            <a:off x="3073284" y="4467858"/>
            <a:ext cx="814069"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1E4D78"/>
                </a:solidFill>
                <a:latin typeface="Arial"/>
                <a:cs typeface="Arial"/>
              </a:rPr>
              <a:t>0,</a:t>
            </a:r>
            <a:r>
              <a:rPr lang="ru-RU" sz="2000" b="1" dirty="0" smtClean="0">
                <a:solidFill>
                  <a:srgbClr val="1E4D78"/>
                </a:solidFill>
                <a:latin typeface="Arial"/>
                <a:cs typeface="Arial"/>
              </a:rPr>
              <a:t>59</a:t>
            </a:r>
            <a:r>
              <a:rPr sz="2000" spc="25" dirty="0" smtClean="0">
                <a:solidFill>
                  <a:srgbClr val="1E4D78"/>
                </a:solidFill>
                <a:latin typeface="Times New Roman"/>
                <a:cs typeface="Times New Roman"/>
              </a:rPr>
              <a:t> </a:t>
            </a:r>
            <a:r>
              <a:rPr sz="2000" b="1" spc="-50" dirty="0">
                <a:solidFill>
                  <a:srgbClr val="1E4D78"/>
                </a:solidFill>
                <a:latin typeface="Arial"/>
                <a:cs typeface="Arial"/>
              </a:rPr>
              <a:t>%</a:t>
            </a:r>
            <a:endParaRPr sz="2000" dirty="0">
              <a:latin typeface="Arial"/>
              <a:cs typeface="Arial"/>
            </a:endParaRPr>
          </a:p>
        </p:txBody>
      </p:sp>
      <p:grpSp>
        <p:nvGrpSpPr>
          <p:cNvPr id="138" name="object 138"/>
          <p:cNvGrpSpPr/>
          <p:nvPr/>
        </p:nvGrpSpPr>
        <p:grpSpPr>
          <a:xfrm>
            <a:off x="3023430" y="2624327"/>
            <a:ext cx="5378450" cy="2413000"/>
            <a:chOff x="3023430" y="2624327"/>
            <a:chExt cx="5378450" cy="2413000"/>
          </a:xfrm>
        </p:grpSpPr>
        <p:pic>
          <p:nvPicPr>
            <p:cNvPr id="139" name="object 139"/>
            <p:cNvPicPr/>
            <p:nvPr/>
          </p:nvPicPr>
          <p:blipFill>
            <a:blip r:embed="rId90" cstate="print"/>
            <a:stretch>
              <a:fillRect/>
            </a:stretch>
          </p:blipFill>
          <p:spPr>
            <a:xfrm>
              <a:off x="4916302" y="4219955"/>
              <a:ext cx="1505711" cy="326136"/>
            </a:xfrm>
            <a:prstGeom prst="rect">
              <a:avLst/>
            </a:prstGeom>
          </p:spPr>
        </p:pic>
        <p:pic>
          <p:nvPicPr>
            <p:cNvPr id="140" name="object 140"/>
            <p:cNvPicPr/>
            <p:nvPr/>
          </p:nvPicPr>
          <p:blipFill>
            <a:blip r:embed="rId91" cstate="print"/>
            <a:stretch>
              <a:fillRect/>
            </a:stretch>
          </p:blipFill>
          <p:spPr>
            <a:xfrm>
              <a:off x="4850769" y="4824983"/>
              <a:ext cx="1648967" cy="211835"/>
            </a:xfrm>
            <a:prstGeom prst="rect">
              <a:avLst/>
            </a:prstGeom>
          </p:spPr>
        </p:pic>
        <p:sp>
          <p:nvSpPr>
            <p:cNvPr id="141" name="object 141"/>
            <p:cNvSpPr/>
            <p:nvPr/>
          </p:nvSpPr>
          <p:spPr>
            <a:xfrm>
              <a:off x="8212714" y="3674363"/>
              <a:ext cx="182880" cy="36830"/>
            </a:xfrm>
            <a:custGeom>
              <a:avLst/>
              <a:gdLst/>
              <a:ahLst/>
              <a:cxnLst/>
              <a:rect l="l" t="t" r="r" b="b"/>
              <a:pathLst>
                <a:path w="182879" h="36829">
                  <a:moveTo>
                    <a:pt x="103631" y="0"/>
                  </a:moveTo>
                  <a:lnTo>
                    <a:pt x="182879" y="0"/>
                  </a:lnTo>
                </a:path>
                <a:path w="182879" h="36829">
                  <a:moveTo>
                    <a:pt x="60960" y="6096"/>
                  </a:moveTo>
                  <a:lnTo>
                    <a:pt x="182880" y="6096"/>
                  </a:lnTo>
                </a:path>
                <a:path w="182879" h="36829">
                  <a:moveTo>
                    <a:pt x="42672" y="9143"/>
                  </a:moveTo>
                  <a:lnTo>
                    <a:pt x="176784" y="9143"/>
                  </a:lnTo>
                </a:path>
                <a:path w="182879" h="36829">
                  <a:moveTo>
                    <a:pt x="18288" y="12191"/>
                  </a:moveTo>
                  <a:lnTo>
                    <a:pt x="176783" y="12191"/>
                  </a:lnTo>
                </a:path>
                <a:path w="182879" h="36829">
                  <a:moveTo>
                    <a:pt x="0" y="21336"/>
                  </a:moveTo>
                  <a:lnTo>
                    <a:pt x="170687" y="21336"/>
                  </a:lnTo>
                </a:path>
                <a:path w="182879" h="36829">
                  <a:moveTo>
                    <a:pt x="6096" y="24384"/>
                  </a:moveTo>
                  <a:lnTo>
                    <a:pt x="170688" y="24384"/>
                  </a:lnTo>
                </a:path>
                <a:path w="182879" h="36829">
                  <a:moveTo>
                    <a:pt x="12192" y="27431"/>
                  </a:moveTo>
                  <a:lnTo>
                    <a:pt x="170687" y="27431"/>
                  </a:lnTo>
                </a:path>
                <a:path w="182879" h="36829">
                  <a:moveTo>
                    <a:pt x="24383" y="33527"/>
                  </a:moveTo>
                  <a:lnTo>
                    <a:pt x="164591" y="33527"/>
                  </a:lnTo>
                </a:path>
                <a:path w="182879" h="36829">
                  <a:moveTo>
                    <a:pt x="30479" y="36575"/>
                  </a:moveTo>
                  <a:lnTo>
                    <a:pt x="164592" y="36575"/>
                  </a:lnTo>
                </a:path>
              </a:pathLst>
            </a:custGeom>
            <a:ln w="3175">
              <a:solidFill>
                <a:srgbClr val="0162DA"/>
              </a:solidFill>
            </a:ln>
          </p:spPr>
          <p:txBody>
            <a:bodyPr wrap="square" lIns="0" tIns="0" rIns="0" bIns="0" rtlCol="0"/>
            <a:lstStyle/>
            <a:p>
              <a:endParaRPr/>
            </a:p>
          </p:txBody>
        </p:sp>
        <p:pic>
          <p:nvPicPr>
            <p:cNvPr id="142" name="object 142"/>
            <p:cNvPicPr/>
            <p:nvPr/>
          </p:nvPicPr>
          <p:blipFill>
            <a:blip r:embed="rId92" cstate="print"/>
            <a:stretch>
              <a:fillRect/>
            </a:stretch>
          </p:blipFill>
          <p:spPr>
            <a:xfrm>
              <a:off x="8170042" y="3663695"/>
              <a:ext cx="231647" cy="88391"/>
            </a:xfrm>
            <a:prstGeom prst="rect">
              <a:avLst/>
            </a:prstGeom>
          </p:spPr>
        </p:pic>
        <p:sp>
          <p:nvSpPr>
            <p:cNvPr id="143" name="object 143"/>
            <p:cNvSpPr/>
            <p:nvPr/>
          </p:nvSpPr>
          <p:spPr>
            <a:xfrm>
              <a:off x="8176138" y="3723131"/>
              <a:ext cx="195580" cy="24765"/>
            </a:xfrm>
            <a:custGeom>
              <a:avLst/>
              <a:gdLst/>
              <a:ahLst/>
              <a:cxnLst/>
              <a:rect l="l" t="t" r="r" b="b"/>
              <a:pathLst>
                <a:path w="195579" h="24764">
                  <a:moveTo>
                    <a:pt x="54864" y="0"/>
                  </a:moveTo>
                  <a:lnTo>
                    <a:pt x="195071" y="0"/>
                  </a:lnTo>
                </a:path>
                <a:path w="195579" h="24764">
                  <a:moveTo>
                    <a:pt x="36575" y="9144"/>
                  </a:moveTo>
                  <a:lnTo>
                    <a:pt x="188975" y="9144"/>
                  </a:lnTo>
                </a:path>
                <a:path w="195579" h="24764">
                  <a:moveTo>
                    <a:pt x="30479" y="12192"/>
                  </a:moveTo>
                  <a:lnTo>
                    <a:pt x="188975" y="12192"/>
                  </a:lnTo>
                </a:path>
                <a:path w="195579" h="24764">
                  <a:moveTo>
                    <a:pt x="6096" y="21336"/>
                  </a:moveTo>
                  <a:lnTo>
                    <a:pt x="121919" y="21336"/>
                  </a:lnTo>
                </a:path>
                <a:path w="195579" h="24764">
                  <a:moveTo>
                    <a:pt x="134112" y="21336"/>
                  </a:moveTo>
                  <a:lnTo>
                    <a:pt x="182879" y="21336"/>
                  </a:lnTo>
                </a:path>
                <a:path w="195579" h="24764">
                  <a:moveTo>
                    <a:pt x="0" y="24384"/>
                  </a:moveTo>
                  <a:lnTo>
                    <a:pt x="115823" y="24384"/>
                  </a:lnTo>
                </a:path>
              </a:pathLst>
            </a:custGeom>
            <a:ln w="3175">
              <a:solidFill>
                <a:srgbClr val="0162DA"/>
              </a:solidFill>
            </a:ln>
          </p:spPr>
          <p:txBody>
            <a:bodyPr wrap="square" lIns="0" tIns="0" rIns="0" bIns="0" rtlCol="0"/>
            <a:lstStyle/>
            <a:p>
              <a:endParaRPr/>
            </a:p>
          </p:txBody>
        </p:sp>
        <p:pic>
          <p:nvPicPr>
            <p:cNvPr id="144" name="object 144"/>
            <p:cNvPicPr/>
            <p:nvPr/>
          </p:nvPicPr>
          <p:blipFill>
            <a:blip r:embed="rId93" cstate="print"/>
            <a:stretch>
              <a:fillRect/>
            </a:stretch>
          </p:blipFill>
          <p:spPr>
            <a:xfrm>
              <a:off x="8316346" y="3745991"/>
              <a:ext cx="42672" cy="15239"/>
            </a:xfrm>
            <a:prstGeom prst="rect">
              <a:avLst/>
            </a:prstGeom>
          </p:spPr>
        </p:pic>
        <p:pic>
          <p:nvPicPr>
            <p:cNvPr id="145" name="object 145"/>
            <p:cNvPicPr/>
            <p:nvPr/>
          </p:nvPicPr>
          <p:blipFill>
            <a:blip r:embed="rId94" cstate="print"/>
            <a:stretch>
              <a:fillRect/>
            </a:stretch>
          </p:blipFill>
          <p:spPr>
            <a:xfrm>
              <a:off x="8121274" y="3752088"/>
              <a:ext cx="164591" cy="21335"/>
            </a:xfrm>
            <a:prstGeom prst="rect">
              <a:avLst/>
            </a:prstGeom>
          </p:spPr>
        </p:pic>
        <p:sp>
          <p:nvSpPr>
            <p:cNvPr id="146" name="object 146"/>
            <p:cNvSpPr/>
            <p:nvPr/>
          </p:nvSpPr>
          <p:spPr>
            <a:xfrm>
              <a:off x="8139562" y="3762755"/>
              <a:ext cx="116205" cy="0"/>
            </a:xfrm>
            <a:custGeom>
              <a:avLst/>
              <a:gdLst/>
              <a:ahLst/>
              <a:cxnLst/>
              <a:rect l="l" t="t" r="r" b="b"/>
              <a:pathLst>
                <a:path w="116204">
                  <a:moveTo>
                    <a:pt x="0" y="0"/>
                  </a:moveTo>
                  <a:lnTo>
                    <a:pt x="115823" y="0"/>
                  </a:lnTo>
                </a:path>
              </a:pathLst>
            </a:custGeom>
            <a:ln w="3175">
              <a:solidFill>
                <a:srgbClr val="0162DA"/>
              </a:solidFill>
            </a:ln>
          </p:spPr>
          <p:txBody>
            <a:bodyPr wrap="square" lIns="0" tIns="0" rIns="0" bIns="0" rtlCol="0"/>
            <a:lstStyle/>
            <a:p>
              <a:endParaRPr/>
            </a:p>
          </p:txBody>
        </p:sp>
        <p:sp>
          <p:nvSpPr>
            <p:cNvPr id="147" name="object 147"/>
            <p:cNvSpPr/>
            <p:nvPr/>
          </p:nvSpPr>
          <p:spPr>
            <a:xfrm>
              <a:off x="8346826" y="3762755"/>
              <a:ext cx="6350" cy="0"/>
            </a:xfrm>
            <a:custGeom>
              <a:avLst/>
              <a:gdLst/>
              <a:ahLst/>
              <a:cxnLst/>
              <a:rect l="l" t="t" r="r" b="b"/>
              <a:pathLst>
                <a:path w="6350">
                  <a:moveTo>
                    <a:pt x="0" y="0"/>
                  </a:moveTo>
                  <a:lnTo>
                    <a:pt x="6095" y="0"/>
                  </a:lnTo>
                </a:path>
              </a:pathLst>
            </a:custGeom>
            <a:ln w="3175">
              <a:solidFill>
                <a:srgbClr val="3180E1"/>
              </a:solidFill>
            </a:ln>
          </p:spPr>
          <p:txBody>
            <a:bodyPr wrap="square" lIns="0" tIns="0" rIns="0" bIns="0" rtlCol="0"/>
            <a:lstStyle/>
            <a:p>
              <a:endParaRPr/>
            </a:p>
          </p:txBody>
        </p:sp>
        <p:pic>
          <p:nvPicPr>
            <p:cNvPr id="148" name="object 148"/>
            <p:cNvPicPr/>
            <p:nvPr/>
          </p:nvPicPr>
          <p:blipFill>
            <a:blip r:embed="rId95" cstate="print"/>
            <a:stretch>
              <a:fillRect/>
            </a:stretch>
          </p:blipFill>
          <p:spPr>
            <a:xfrm>
              <a:off x="8060314" y="3764280"/>
              <a:ext cx="225552" cy="30479"/>
            </a:xfrm>
            <a:prstGeom prst="rect">
              <a:avLst/>
            </a:prstGeom>
          </p:spPr>
        </p:pic>
        <p:pic>
          <p:nvPicPr>
            <p:cNvPr id="149" name="object 149"/>
            <p:cNvPicPr/>
            <p:nvPr/>
          </p:nvPicPr>
          <p:blipFill>
            <a:blip r:embed="rId96" cstate="print"/>
            <a:stretch>
              <a:fillRect/>
            </a:stretch>
          </p:blipFill>
          <p:spPr>
            <a:xfrm>
              <a:off x="7615306" y="3758183"/>
              <a:ext cx="316992" cy="57911"/>
            </a:xfrm>
            <a:prstGeom prst="rect">
              <a:avLst/>
            </a:prstGeom>
          </p:spPr>
        </p:pic>
        <p:pic>
          <p:nvPicPr>
            <p:cNvPr id="150" name="object 150"/>
            <p:cNvPicPr/>
            <p:nvPr/>
          </p:nvPicPr>
          <p:blipFill>
            <a:blip r:embed="rId97" cstate="print"/>
            <a:stretch>
              <a:fillRect/>
            </a:stretch>
          </p:blipFill>
          <p:spPr>
            <a:xfrm>
              <a:off x="8023738" y="3785616"/>
              <a:ext cx="262128" cy="27431"/>
            </a:xfrm>
            <a:prstGeom prst="rect">
              <a:avLst/>
            </a:prstGeom>
          </p:spPr>
        </p:pic>
        <p:sp>
          <p:nvSpPr>
            <p:cNvPr id="151" name="object 151"/>
            <p:cNvSpPr/>
            <p:nvPr/>
          </p:nvSpPr>
          <p:spPr>
            <a:xfrm>
              <a:off x="8163946" y="3811524"/>
              <a:ext cx="121920" cy="3175"/>
            </a:xfrm>
            <a:custGeom>
              <a:avLst/>
              <a:gdLst/>
              <a:ahLst/>
              <a:cxnLst/>
              <a:rect l="l" t="t" r="r" b="b"/>
              <a:pathLst>
                <a:path w="121920" h="3175">
                  <a:moveTo>
                    <a:pt x="6096" y="0"/>
                  </a:moveTo>
                  <a:lnTo>
                    <a:pt x="121919" y="0"/>
                  </a:lnTo>
                </a:path>
                <a:path w="121920" h="3175">
                  <a:moveTo>
                    <a:pt x="0" y="3047"/>
                  </a:moveTo>
                  <a:lnTo>
                    <a:pt x="121920" y="3047"/>
                  </a:lnTo>
                </a:path>
              </a:pathLst>
            </a:custGeom>
            <a:ln w="3175">
              <a:solidFill>
                <a:srgbClr val="2EACE7"/>
              </a:solidFill>
            </a:ln>
          </p:spPr>
          <p:txBody>
            <a:bodyPr wrap="square" lIns="0" tIns="0" rIns="0" bIns="0" rtlCol="0"/>
            <a:lstStyle/>
            <a:p>
              <a:endParaRPr/>
            </a:p>
          </p:txBody>
        </p:sp>
        <p:pic>
          <p:nvPicPr>
            <p:cNvPr id="152" name="object 152"/>
            <p:cNvPicPr/>
            <p:nvPr/>
          </p:nvPicPr>
          <p:blipFill>
            <a:blip r:embed="rId98" cstate="print"/>
            <a:stretch>
              <a:fillRect/>
            </a:stretch>
          </p:blipFill>
          <p:spPr>
            <a:xfrm>
              <a:off x="7603114" y="3797808"/>
              <a:ext cx="347471" cy="24383"/>
            </a:xfrm>
            <a:prstGeom prst="rect">
              <a:avLst/>
            </a:prstGeom>
          </p:spPr>
        </p:pic>
        <p:sp>
          <p:nvSpPr>
            <p:cNvPr id="153" name="object 153"/>
            <p:cNvSpPr/>
            <p:nvPr/>
          </p:nvSpPr>
          <p:spPr>
            <a:xfrm>
              <a:off x="8157850" y="3817619"/>
              <a:ext cx="128270" cy="0"/>
            </a:xfrm>
            <a:custGeom>
              <a:avLst/>
              <a:gdLst/>
              <a:ahLst/>
              <a:cxnLst/>
              <a:rect l="l" t="t" r="r" b="b"/>
              <a:pathLst>
                <a:path w="128270">
                  <a:moveTo>
                    <a:pt x="0" y="0"/>
                  </a:moveTo>
                  <a:lnTo>
                    <a:pt x="128015" y="0"/>
                  </a:lnTo>
                </a:path>
              </a:pathLst>
            </a:custGeom>
            <a:ln w="3175">
              <a:solidFill>
                <a:srgbClr val="2EACE7"/>
              </a:solidFill>
            </a:ln>
          </p:spPr>
          <p:txBody>
            <a:bodyPr wrap="square" lIns="0" tIns="0" rIns="0" bIns="0" rtlCol="0"/>
            <a:lstStyle/>
            <a:p>
              <a:endParaRPr/>
            </a:p>
          </p:txBody>
        </p:sp>
        <p:sp>
          <p:nvSpPr>
            <p:cNvPr id="154" name="object 154"/>
            <p:cNvSpPr/>
            <p:nvPr/>
          </p:nvSpPr>
          <p:spPr>
            <a:xfrm>
              <a:off x="7822570" y="3820667"/>
              <a:ext cx="292735" cy="0"/>
            </a:xfrm>
            <a:custGeom>
              <a:avLst/>
              <a:gdLst/>
              <a:ahLst/>
              <a:cxnLst/>
              <a:rect l="l" t="t" r="r" b="b"/>
              <a:pathLst>
                <a:path w="292734">
                  <a:moveTo>
                    <a:pt x="0" y="0"/>
                  </a:moveTo>
                  <a:lnTo>
                    <a:pt x="134112" y="0"/>
                  </a:lnTo>
                </a:path>
                <a:path w="292734">
                  <a:moveTo>
                    <a:pt x="182880" y="0"/>
                  </a:moveTo>
                  <a:lnTo>
                    <a:pt x="292608" y="0"/>
                  </a:lnTo>
                </a:path>
              </a:pathLst>
            </a:custGeom>
            <a:ln w="3175">
              <a:solidFill>
                <a:srgbClr val="0162DA"/>
              </a:solidFill>
            </a:ln>
          </p:spPr>
          <p:txBody>
            <a:bodyPr wrap="square" lIns="0" tIns="0" rIns="0" bIns="0" rtlCol="0"/>
            <a:lstStyle/>
            <a:p>
              <a:endParaRPr/>
            </a:p>
          </p:txBody>
        </p:sp>
        <p:sp>
          <p:nvSpPr>
            <p:cNvPr id="155" name="object 155"/>
            <p:cNvSpPr/>
            <p:nvPr/>
          </p:nvSpPr>
          <p:spPr>
            <a:xfrm>
              <a:off x="7743321" y="3820667"/>
              <a:ext cx="542925" cy="3175"/>
            </a:xfrm>
            <a:custGeom>
              <a:avLst/>
              <a:gdLst/>
              <a:ahLst/>
              <a:cxnLst/>
              <a:rect l="l" t="t" r="r" b="b"/>
              <a:pathLst>
                <a:path w="542925" h="3175">
                  <a:moveTo>
                    <a:pt x="408432" y="0"/>
                  </a:moveTo>
                  <a:lnTo>
                    <a:pt x="542544" y="0"/>
                  </a:lnTo>
                </a:path>
                <a:path w="542925" h="3175">
                  <a:moveTo>
                    <a:pt x="0" y="3048"/>
                  </a:moveTo>
                  <a:lnTo>
                    <a:pt x="48767" y="3048"/>
                  </a:lnTo>
                </a:path>
              </a:pathLst>
            </a:custGeom>
            <a:ln w="3175">
              <a:solidFill>
                <a:srgbClr val="2EACE7"/>
              </a:solidFill>
            </a:ln>
          </p:spPr>
          <p:txBody>
            <a:bodyPr wrap="square" lIns="0" tIns="0" rIns="0" bIns="0" rtlCol="0"/>
            <a:lstStyle/>
            <a:p>
              <a:endParaRPr/>
            </a:p>
          </p:txBody>
        </p:sp>
        <p:sp>
          <p:nvSpPr>
            <p:cNvPr id="156" name="object 156"/>
            <p:cNvSpPr/>
            <p:nvPr/>
          </p:nvSpPr>
          <p:spPr>
            <a:xfrm>
              <a:off x="7999353" y="3823716"/>
              <a:ext cx="109855" cy="0"/>
            </a:xfrm>
            <a:custGeom>
              <a:avLst/>
              <a:gdLst/>
              <a:ahLst/>
              <a:cxnLst/>
              <a:rect l="l" t="t" r="r" b="b"/>
              <a:pathLst>
                <a:path w="109854">
                  <a:moveTo>
                    <a:pt x="0" y="0"/>
                  </a:moveTo>
                  <a:lnTo>
                    <a:pt x="109728" y="0"/>
                  </a:lnTo>
                </a:path>
              </a:pathLst>
            </a:custGeom>
            <a:ln w="3175">
              <a:solidFill>
                <a:srgbClr val="0162DA"/>
              </a:solidFill>
            </a:ln>
          </p:spPr>
          <p:txBody>
            <a:bodyPr wrap="square" lIns="0" tIns="0" rIns="0" bIns="0" rtlCol="0"/>
            <a:lstStyle/>
            <a:p>
              <a:endParaRPr/>
            </a:p>
          </p:txBody>
        </p:sp>
        <p:sp>
          <p:nvSpPr>
            <p:cNvPr id="157" name="object 157"/>
            <p:cNvSpPr/>
            <p:nvPr/>
          </p:nvSpPr>
          <p:spPr>
            <a:xfrm>
              <a:off x="7737226" y="3823716"/>
              <a:ext cx="548640" cy="3175"/>
            </a:xfrm>
            <a:custGeom>
              <a:avLst/>
              <a:gdLst/>
              <a:ahLst/>
              <a:cxnLst/>
              <a:rect l="l" t="t" r="r" b="b"/>
              <a:pathLst>
                <a:path w="548640" h="3175">
                  <a:moveTo>
                    <a:pt x="414527" y="0"/>
                  </a:moveTo>
                  <a:lnTo>
                    <a:pt x="548640" y="0"/>
                  </a:lnTo>
                </a:path>
                <a:path w="548640" h="3175">
                  <a:moveTo>
                    <a:pt x="0" y="3048"/>
                  </a:moveTo>
                  <a:lnTo>
                    <a:pt x="60960" y="3048"/>
                  </a:lnTo>
                </a:path>
              </a:pathLst>
            </a:custGeom>
            <a:ln w="3175">
              <a:solidFill>
                <a:srgbClr val="2EACE7"/>
              </a:solidFill>
            </a:ln>
          </p:spPr>
          <p:txBody>
            <a:bodyPr wrap="square" lIns="0" tIns="0" rIns="0" bIns="0" rtlCol="0"/>
            <a:lstStyle/>
            <a:p>
              <a:endParaRPr/>
            </a:p>
          </p:txBody>
        </p:sp>
        <p:sp>
          <p:nvSpPr>
            <p:cNvPr id="158" name="object 158"/>
            <p:cNvSpPr/>
            <p:nvPr/>
          </p:nvSpPr>
          <p:spPr>
            <a:xfrm>
              <a:off x="7840858" y="3826763"/>
              <a:ext cx="134620" cy="0"/>
            </a:xfrm>
            <a:custGeom>
              <a:avLst/>
              <a:gdLst/>
              <a:ahLst/>
              <a:cxnLst/>
              <a:rect l="l" t="t" r="r" b="b"/>
              <a:pathLst>
                <a:path w="134620">
                  <a:moveTo>
                    <a:pt x="0" y="0"/>
                  </a:moveTo>
                  <a:lnTo>
                    <a:pt x="134112" y="0"/>
                  </a:lnTo>
                </a:path>
              </a:pathLst>
            </a:custGeom>
            <a:ln w="3175">
              <a:solidFill>
                <a:srgbClr val="0162DA"/>
              </a:solidFill>
            </a:ln>
          </p:spPr>
          <p:txBody>
            <a:bodyPr wrap="square" lIns="0" tIns="0" rIns="0" bIns="0" rtlCol="0"/>
            <a:lstStyle/>
            <a:p>
              <a:endParaRPr/>
            </a:p>
          </p:txBody>
        </p:sp>
        <p:sp>
          <p:nvSpPr>
            <p:cNvPr id="159" name="object 159"/>
            <p:cNvSpPr/>
            <p:nvPr/>
          </p:nvSpPr>
          <p:spPr>
            <a:xfrm>
              <a:off x="8151753" y="3826763"/>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pic>
          <p:nvPicPr>
            <p:cNvPr id="160" name="object 160"/>
            <p:cNvPicPr/>
            <p:nvPr/>
          </p:nvPicPr>
          <p:blipFill>
            <a:blip r:embed="rId99" cstate="print"/>
            <a:stretch>
              <a:fillRect/>
            </a:stretch>
          </p:blipFill>
          <p:spPr>
            <a:xfrm>
              <a:off x="7584826" y="3813047"/>
              <a:ext cx="548639" cy="27431"/>
            </a:xfrm>
            <a:prstGeom prst="rect">
              <a:avLst/>
            </a:prstGeom>
          </p:spPr>
        </p:pic>
        <p:sp>
          <p:nvSpPr>
            <p:cNvPr id="161" name="object 161"/>
            <p:cNvSpPr/>
            <p:nvPr/>
          </p:nvSpPr>
          <p:spPr>
            <a:xfrm>
              <a:off x="7731130" y="3829811"/>
              <a:ext cx="554990" cy="0"/>
            </a:xfrm>
            <a:custGeom>
              <a:avLst/>
              <a:gdLst/>
              <a:ahLst/>
              <a:cxnLst/>
              <a:rect l="l" t="t" r="r" b="b"/>
              <a:pathLst>
                <a:path w="554990">
                  <a:moveTo>
                    <a:pt x="0" y="0"/>
                  </a:moveTo>
                  <a:lnTo>
                    <a:pt x="79247" y="0"/>
                  </a:lnTo>
                </a:path>
                <a:path w="554990">
                  <a:moveTo>
                    <a:pt x="420624" y="0"/>
                  </a:moveTo>
                  <a:lnTo>
                    <a:pt x="554736" y="0"/>
                  </a:lnTo>
                </a:path>
              </a:pathLst>
            </a:custGeom>
            <a:ln w="3175">
              <a:solidFill>
                <a:srgbClr val="2EACE7"/>
              </a:solidFill>
            </a:ln>
          </p:spPr>
          <p:txBody>
            <a:bodyPr wrap="square" lIns="0" tIns="0" rIns="0" bIns="0" rtlCol="0"/>
            <a:lstStyle/>
            <a:p>
              <a:endParaRPr/>
            </a:p>
          </p:txBody>
        </p:sp>
        <p:sp>
          <p:nvSpPr>
            <p:cNvPr id="162" name="object 162"/>
            <p:cNvSpPr/>
            <p:nvPr/>
          </p:nvSpPr>
          <p:spPr>
            <a:xfrm>
              <a:off x="7578730" y="3832860"/>
              <a:ext cx="109855" cy="0"/>
            </a:xfrm>
            <a:custGeom>
              <a:avLst/>
              <a:gdLst/>
              <a:ahLst/>
              <a:cxnLst/>
              <a:rect l="l" t="t" r="r" b="b"/>
              <a:pathLst>
                <a:path w="109854">
                  <a:moveTo>
                    <a:pt x="0" y="0"/>
                  </a:moveTo>
                  <a:lnTo>
                    <a:pt x="109728" y="0"/>
                  </a:lnTo>
                </a:path>
              </a:pathLst>
            </a:custGeom>
            <a:ln w="3175">
              <a:solidFill>
                <a:srgbClr val="0162DA"/>
              </a:solidFill>
            </a:ln>
          </p:spPr>
          <p:txBody>
            <a:bodyPr wrap="square" lIns="0" tIns="0" rIns="0" bIns="0" rtlCol="0"/>
            <a:lstStyle/>
            <a:p>
              <a:endParaRPr/>
            </a:p>
          </p:txBody>
        </p:sp>
        <p:sp>
          <p:nvSpPr>
            <p:cNvPr id="163" name="object 163"/>
            <p:cNvSpPr/>
            <p:nvPr/>
          </p:nvSpPr>
          <p:spPr>
            <a:xfrm>
              <a:off x="8151753" y="3832860"/>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64" name="object 164"/>
            <p:cNvSpPr/>
            <p:nvPr/>
          </p:nvSpPr>
          <p:spPr>
            <a:xfrm>
              <a:off x="7572633" y="3835908"/>
              <a:ext cx="109855" cy="0"/>
            </a:xfrm>
            <a:custGeom>
              <a:avLst/>
              <a:gdLst/>
              <a:ahLst/>
              <a:cxnLst/>
              <a:rect l="l" t="t" r="r" b="b"/>
              <a:pathLst>
                <a:path w="109854">
                  <a:moveTo>
                    <a:pt x="0" y="0"/>
                  </a:moveTo>
                  <a:lnTo>
                    <a:pt x="109728" y="0"/>
                  </a:lnTo>
                </a:path>
              </a:pathLst>
            </a:custGeom>
            <a:ln w="3175">
              <a:solidFill>
                <a:srgbClr val="0162DA"/>
              </a:solidFill>
            </a:ln>
          </p:spPr>
          <p:txBody>
            <a:bodyPr wrap="square" lIns="0" tIns="0" rIns="0" bIns="0" rtlCol="0"/>
            <a:lstStyle/>
            <a:p>
              <a:endParaRPr/>
            </a:p>
          </p:txBody>
        </p:sp>
        <p:sp>
          <p:nvSpPr>
            <p:cNvPr id="165" name="object 165"/>
            <p:cNvSpPr/>
            <p:nvPr/>
          </p:nvSpPr>
          <p:spPr>
            <a:xfrm>
              <a:off x="8151753" y="3835908"/>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66" name="object 166"/>
            <p:cNvSpPr/>
            <p:nvPr/>
          </p:nvSpPr>
          <p:spPr>
            <a:xfrm>
              <a:off x="7566538" y="3838955"/>
              <a:ext cx="109855" cy="0"/>
            </a:xfrm>
            <a:custGeom>
              <a:avLst/>
              <a:gdLst/>
              <a:ahLst/>
              <a:cxnLst/>
              <a:rect l="l" t="t" r="r" b="b"/>
              <a:pathLst>
                <a:path w="109854">
                  <a:moveTo>
                    <a:pt x="0" y="0"/>
                  </a:moveTo>
                  <a:lnTo>
                    <a:pt x="109728" y="0"/>
                  </a:lnTo>
                </a:path>
              </a:pathLst>
            </a:custGeom>
            <a:ln w="3175">
              <a:solidFill>
                <a:srgbClr val="0162DA"/>
              </a:solidFill>
            </a:ln>
          </p:spPr>
          <p:txBody>
            <a:bodyPr wrap="square" lIns="0" tIns="0" rIns="0" bIns="0" rtlCol="0"/>
            <a:lstStyle/>
            <a:p>
              <a:endParaRPr/>
            </a:p>
          </p:txBody>
        </p:sp>
        <p:sp>
          <p:nvSpPr>
            <p:cNvPr id="167" name="object 167"/>
            <p:cNvSpPr/>
            <p:nvPr/>
          </p:nvSpPr>
          <p:spPr>
            <a:xfrm>
              <a:off x="8151753" y="3838955"/>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68" name="object 168"/>
            <p:cNvSpPr/>
            <p:nvPr/>
          </p:nvSpPr>
          <p:spPr>
            <a:xfrm>
              <a:off x="7560442" y="3842003"/>
              <a:ext cx="109855" cy="0"/>
            </a:xfrm>
            <a:custGeom>
              <a:avLst/>
              <a:gdLst/>
              <a:ahLst/>
              <a:cxnLst/>
              <a:rect l="l" t="t" r="r" b="b"/>
              <a:pathLst>
                <a:path w="109854">
                  <a:moveTo>
                    <a:pt x="0" y="0"/>
                  </a:moveTo>
                  <a:lnTo>
                    <a:pt x="109728" y="0"/>
                  </a:lnTo>
                </a:path>
              </a:pathLst>
            </a:custGeom>
            <a:ln w="3175">
              <a:solidFill>
                <a:srgbClr val="0162DA"/>
              </a:solidFill>
            </a:ln>
          </p:spPr>
          <p:txBody>
            <a:bodyPr wrap="square" lIns="0" tIns="0" rIns="0" bIns="0" rtlCol="0"/>
            <a:lstStyle/>
            <a:p>
              <a:endParaRPr/>
            </a:p>
          </p:txBody>
        </p:sp>
        <p:sp>
          <p:nvSpPr>
            <p:cNvPr id="169" name="object 169"/>
            <p:cNvSpPr/>
            <p:nvPr/>
          </p:nvSpPr>
          <p:spPr>
            <a:xfrm>
              <a:off x="8151753" y="3842003"/>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70" name="object 170"/>
            <p:cNvSpPr/>
            <p:nvPr/>
          </p:nvSpPr>
          <p:spPr>
            <a:xfrm>
              <a:off x="7554346" y="3845052"/>
              <a:ext cx="109855" cy="0"/>
            </a:xfrm>
            <a:custGeom>
              <a:avLst/>
              <a:gdLst/>
              <a:ahLst/>
              <a:cxnLst/>
              <a:rect l="l" t="t" r="r" b="b"/>
              <a:pathLst>
                <a:path w="109854">
                  <a:moveTo>
                    <a:pt x="0" y="0"/>
                  </a:moveTo>
                  <a:lnTo>
                    <a:pt x="109728" y="0"/>
                  </a:lnTo>
                </a:path>
              </a:pathLst>
            </a:custGeom>
            <a:ln w="3175">
              <a:solidFill>
                <a:srgbClr val="0162DA"/>
              </a:solidFill>
            </a:ln>
          </p:spPr>
          <p:txBody>
            <a:bodyPr wrap="square" lIns="0" tIns="0" rIns="0" bIns="0" rtlCol="0"/>
            <a:lstStyle/>
            <a:p>
              <a:endParaRPr/>
            </a:p>
          </p:txBody>
        </p:sp>
        <p:sp>
          <p:nvSpPr>
            <p:cNvPr id="171" name="object 171"/>
            <p:cNvSpPr/>
            <p:nvPr/>
          </p:nvSpPr>
          <p:spPr>
            <a:xfrm>
              <a:off x="8151753" y="3845052"/>
              <a:ext cx="134620" cy="6350"/>
            </a:xfrm>
            <a:custGeom>
              <a:avLst/>
              <a:gdLst/>
              <a:ahLst/>
              <a:cxnLst/>
              <a:rect l="l" t="t" r="r" b="b"/>
              <a:pathLst>
                <a:path w="134620" h="6350">
                  <a:moveTo>
                    <a:pt x="0" y="0"/>
                  </a:moveTo>
                  <a:lnTo>
                    <a:pt x="134112" y="0"/>
                  </a:lnTo>
                </a:path>
                <a:path w="134620" h="6350">
                  <a:moveTo>
                    <a:pt x="0" y="3048"/>
                  </a:moveTo>
                  <a:lnTo>
                    <a:pt x="134112" y="3048"/>
                  </a:lnTo>
                </a:path>
                <a:path w="134620" h="6350">
                  <a:moveTo>
                    <a:pt x="0" y="6096"/>
                  </a:moveTo>
                  <a:lnTo>
                    <a:pt x="134112" y="6096"/>
                  </a:lnTo>
                </a:path>
              </a:pathLst>
            </a:custGeom>
            <a:ln w="3175">
              <a:solidFill>
                <a:srgbClr val="2EACE7"/>
              </a:solidFill>
            </a:ln>
          </p:spPr>
          <p:txBody>
            <a:bodyPr wrap="square" lIns="0" tIns="0" rIns="0" bIns="0" rtlCol="0"/>
            <a:lstStyle/>
            <a:p>
              <a:endParaRPr/>
            </a:p>
          </p:txBody>
        </p:sp>
        <p:sp>
          <p:nvSpPr>
            <p:cNvPr id="172" name="object 172"/>
            <p:cNvSpPr/>
            <p:nvPr/>
          </p:nvSpPr>
          <p:spPr>
            <a:xfrm>
              <a:off x="7432426" y="3854195"/>
              <a:ext cx="6350" cy="0"/>
            </a:xfrm>
            <a:custGeom>
              <a:avLst/>
              <a:gdLst/>
              <a:ahLst/>
              <a:cxnLst/>
              <a:rect l="l" t="t" r="r" b="b"/>
              <a:pathLst>
                <a:path w="6350">
                  <a:moveTo>
                    <a:pt x="0" y="0"/>
                  </a:moveTo>
                  <a:lnTo>
                    <a:pt x="6095" y="0"/>
                  </a:lnTo>
                </a:path>
              </a:pathLst>
            </a:custGeom>
            <a:ln w="3175">
              <a:solidFill>
                <a:srgbClr val="2B7BDE"/>
              </a:solidFill>
            </a:ln>
          </p:spPr>
          <p:txBody>
            <a:bodyPr wrap="square" lIns="0" tIns="0" rIns="0" bIns="0" rtlCol="0"/>
            <a:lstStyle/>
            <a:p>
              <a:endParaRPr/>
            </a:p>
          </p:txBody>
        </p:sp>
        <p:pic>
          <p:nvPicPr>
            <p:cNvPr id="173" name="object 173"/>
            <p:cNvPicPr/>
            <p:nvPr/>
          </p:nvPicPr>
          <p:blipFill>
            <a:blip r:embed="rId100" cstate="print"/>
            <a:stretch>
              <a:fillRect/>
            </a:stretch>
          </p:blipFill>
          <p:spPr>
            <a:xfrm>
              <a:off x="7877433" y="3837431"/>
              <a:ext cx="195071" cy="27431"/>
            </a:xfrm>
            <a:prstGeom prst="rect">
              <a:avLst/>
            </a:prstGeom>
          </p:spPr>
        </p:pic>
        <p:sp>
          <p:nvSpPr>
            <p:cNvPr id="174" name="object 174"/>
            <p:cNvSpPr/>
            <p:nvPr/>
          </p:nvSpPr>
          <p:spPr>
            <a:xfrm>
              <a:off x="8151753" y="3854195"/>
              <a:ext cx="134620" cy="3175"/>
            </a:xfrm>
            <a:custGeom>
              <a:avLst/>
              <a:gdLst/>
              <a:ahLst/>
              <a:cxnLst/>
              <a:rect l="l" t="t" r="r" b="b"/>
              <a:pathLst>
                <a:path w="134620" h="3175">
                  <a:moveTo>
                    <a:pt x="0" y="0"/>
                  </a:moveTo>
                  <a:lnTo>
                    <a:pt x="134112" y="0"/>
                  </a:lnTo>
                </a:path>
                <a:path w="134620" h="3175">
                  <a:moveTo>
                    <a:pt x="0" y="3048"/>
                  </a:moveTo>
                  <a:lnTo>
                    <a:pt x="134112" y="3048"/>
                  </a:lnTo>
                </a:path>
              </a:pathLst>
            </a:custGeom>
            <a:ln w="3175">
              <a:solidFill>
                <a:srgbClr val="2EACE7"/>
              </a:solidFill>
            </a:ln>
          </p:spPr>
          <p:txBody>
            <a:bodyPr wrap="square" lIns="0" tIns="0" rIns="0" bIns="0" rtlCol="0"/>
            <a:lstStyle/>
            <a:p>
              <a:endParaRPr/>
            </a:p>
          </p:txBody>
        </p:sp>
        <p:sp>
          <p:nvSpPr>
            <p:cNvPr id="175" name="object 175"/>
            <p:cNvSpPr/>
            <p:nvPr/>
          </p:nvSpPr>
          <p:spPr>
            <a:xfrm>
              <a:off x="7432426" y="3860291"/>
              <a:ext cx="24765" cy="0"/>
            </a:xfrm>
            <a:custGeom>
              <a:avLst/>
              <a:gdLst/>
              <a:ahLst/>
              <a:cxnLst/>
              <a:rect l="l" t="t" r="r" b="b"/>
              <a:pathLst>
                <a:path w="24765">
                  <a:moveTo>
                    <a:pt x="0" y="0"/>
                  </a:moveTo>
                  <a:lnTo>
                    <a:pt x="24383" y="0"/>
                  </a:lnTo>
                </a:path>
              </a:pathLst>
            </a:custGeom>
            <a:ln w="3175">
              <a:solidFill>
                <a:srgbClr val="0162DA"/>
              </a:solidFill>
            </a:ln>
          </p:spPr>
          <p:txBody>
            <a:bodyPr wrap="square" lIns="0" tIns="0" rIns="0" bIns="0" rtlCol="0"/>
            <a:lstStyle/>
            <a:p>
              <a:endParaRPr/>
            </a:p>
          </p:txBody>
        </p:sp>
        <p:sp>
          <p:nvSpPr>
            <p:cNvPr id="176" name="object 176"/>
            <p:cNvSpPr/>
            <p:nvPr/>
          </p:nvSpPr>
          <p:spPr>
            <a:xfrm>
              <a:off x="8151753" y="3860291"/>
              <a:ext cx="134620" cy="6350"/>
            </a:xfrm>
            <a:custGeom>
              <a:avLst/>
              <a:gdLst/>
              <a:ahLst/>
              <a:cxnLst/>
              <a:rect l="l" t="t" r="r" b="b"/>
              <a:pathLst>
                <a:path w="134620" h="6350">
                  <a:moveTo>
                    <a:pt x="0" y="0"/>
                  </a:moveTo>
                  <a:lnTo>
                    <a:pt x="134112" y="0"/>
                  </a:lnTo>
                </a:path>
                <a:path w="134620" h="6350">
                  <a:moveTo>
                    <a:pt x="0" y="3048"/>
                  </a:moveTo>
                  <a:lnTo>
                    <a:pt x="134112" y="3048"/>
                  </a:lnTo>
                </a:path>
                <a:path w="134620" h="6350">
                  <a:moveTo>
                    <a:pt x="0" y="6096"/>
                  </a:moveTo>
                  <a:lnTo>
                    <a:pt x="134112" y="6096"/>
                  </a:lnTo>
                </a:path>
              </a:pathLst>
            </a:custGeom>
            <a:ln w="3175">
              <a:solidFill>
                <a:srgbClr val="2EACE7"/>
              </a:solidFill>
            </a:ln>
          </p:spPr>
          <p:txBody>
            <a:bodyPr wrap="square" lIns="0" tIns="0" rIns="0" bIns="0" rtlCol="0"/>
            <a:lstStyle/>
            <a:p>
              <a:endParaRPr/>
            </a:p>
          </p:txBody>
        </p:sp>
        <p:sp>
          <p:nvSpPr>
            <p:cNvPr id="177" name="object 177"/>
            <p:cNvSpPr/>
            <p:nvPr/>
          </p:nvSpPr>
          <p:spPr>
            <a:xfrm>
              <a:off x="7432426" y="3869436"/>
              <a:ext cx="55244" cy="0"/>
            </a:xfrm>
            <a:custGeom>
              <a:avLst/>
              <a:gdLst/>
              <a:ahLst/>
              <a:cxnLst/>
              <a:rect l="l" t="t" r="r" b="b"/>
              <a:pathLst>
                <a:path w="55245">
                  <a:moveTo>
                    <a:pt x="0" y="0"/>
                  </a:moveTo>
                  <a:lnTo>
                    <a:pt x="54864" y="0"/>
                  </a:lnTo>
                </a:path>
              </a:pathLst>
            </a:custGeom>
            <a:ln w="3175">
              <a:solidFill>
                <a:srgbClr val="0162DA"/>
              </a:solidFill>
            </a:ln>
          </p:spPr>
          <p:txBody>
            <a:bodyPr wrap="square" lIns="0" tIns="0" rIns="0" bIns="0" rtlCol="0"/>
            <a:lstStyle/>
            <a:p>
              <a:endParaRPr/>
            </a:p>
          </p:txBody>
        </p:sp>
        <p:pic>
          <p:nvPicPr>
            <p:cNvPr id="178" name="object 178"/>
            <p:cNvPicPr/>
            <p:nvPr/>
          </p:nvPicPr>
          <p:blipFill>
            <a:blip r:embed="rId101" cstate="print"/>
            <a:stretch>
              <a:fillRect/>
            </a:stretch>
          </p:blipFill>
          <p:spPr>
            <a:xfrm>
              <a:off x="7432426" y="3846575"/>
              <a:ext cx="225551" cy="67055"/>
            </a:xfrm>
            <a:prstGeom prst="rect">
              <a:avLst/>
            </a:prstGeom>
          </p:spPr>
        </p:pic>
        <p:sp>
          <p:nvSpPr>
            <p:cNvPr id="179" name="object 179"/>
            <p:cNvSpPr/>
            <p:nvPr/>
          </p:nvSpPr>
          <p:spPr>
            <a:xfrm>
              <a:off x="8151753" y="3869436"/>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80" name="object 180"/>
            <p:cNvSpPr/>
            <p:nvPr/>
          </p:nvSpPr>
          <p:spPr>
            <a:xfrm>
              <a:off x="7432426" y="3872483"/>
              <a:ext cx="170815" cy="0"/>
            </a:xfrm>
            <a:custGeom>
              <a:avLst/>
              <a:gdLst/>
              <a:ahLst/>
              <a:cxnLst/>
              <a:rect l="l" t="t" r="r" b="b"/>
              <a:pathLst>
                <a:path w="170815">
                  <a:moveTo>
                    <a:pt x="0" y="0"/>
                  </a:moveTo>
                  <a:lnTo>
                    <a:pt x="170687" y="0"/>
                  </a:lnTo>
                </a:path>
              </a:pathLst>
            </a:custGeom>
            <a:ln w="3175">
              <a:solidFill>
                <a:srgbClr val="0162DA"/>
              </a:solidFill>
            </a:ln>
          </p:spPr>
          <p:txBody>
            <a:bodyPr wrap="square" lIns="0" tIns="0" rIns="0" bIns="0" rtlCol="0"/>
            <a:lstStyle/>
            <a:p>
              <a:endParaRPr/>
            </a:p>
          </p:txBody>
        </p:sp>
        <p:sp>
          <p:nvSpPr>
            <p:cNvPr id="181" name="object 181"/>
            <p:cNvSpPr/>
            <p:nvPr/>
          </p:nvSpPr>
          <p:spPr>
            <a:xfrm>
              <a:off x="8151753" y="3872483"/>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82" name="object 182"/>
            <p:cNvSpPr/>
            <p:nvPr/>
          </p:nvSpPr>
          <p:spPr>
            <a:xfrm>
              <a:off x="7432426" y="3875531"/>
              <a:ext cx="165100" cy="0"/>
            </a:xfrm>
            <a:custGeom>
              <a:avLst/>
              <a:gdLst/>
              <a:ahLst/>
              <a:cxnLst/>
              <a:rect l="l" t="t" r="r" b="b"/>
              <a:pathLst>
                <a:path w="165100">
                  <a:moveTo>
                    <a:pt x="0" y="0"/>
                  </a:moveTo>
                  <a:lnTo>
                    <a:pt x="164592" y="0"/>
                  </a:lnTo>
                </a:path>
              </a:pathLst>
            </a:custGeom>
            <a:ln w="3175">
              <a:solidFill>
                <a:srgbClr val="0162DA"/>
              </a:solidFill>
            </a:ln>
          </p:spPr>
          <p:txBody>
            <a:bodyPr wrap="square" lIns="0" tIns="0" rIns="0" bIns="0" rtlCol="0"/>
            <a:lstStyle/>
            <a:p>
              <a:endParaRPr/>
            </a:p>
          </p:txBody>
        </p:sp>
        <p:sp>
          <p:nvSpPr>
            <p:cNvPr id="183" name="object 183"/>
            <p:cNvSpPr/>
            <p:nvPr/>
          </p:nvSpPr>
          <p:spPr>
            <a:xfrm>
              <a:off x="8151753" y="3875531"/>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84" name="object 184"/>
            <p:cNvSpPr/>
            <p:nvPr/>
          </p:nvSpPr>
          <p:spPr>
            <a:xfrm>
              <a:off x="7432426" y="3878580"/>
              <a:ext cx="152400" cy="0"/>
            </a:xfrm>
            <a:custGeom>
              <a:avLst/>
              <a:gdLst/>
              <a:ahLst/>
              <a:cxnLst/>
              <a:rect l="l" t="t" r="r" b="b"/>
              <a:pathLst>
                <a:path w="152400">
                  <a:moveTo>
                    <a:pt x="0" y="0"/>
                  </a:moveTo>
                  <a:lnTo>
                    <a:pt x="152400" y="0"/>
                  </a:lnTo>
                </a:path>
              </a:pathLst>
            </a:custGeom>
            <a:ln w="3175">
              <a:solidFill>
                <a:srgbClr val="0162DA"/>
              </a:solidFill>
            </a:ln>
          </p:spPr>
          <p:txBody>
            <a:bodyPr wrap="square" lIns="0" tIns="0" rIns="0" bIns="0" rtlCol="0"/>
            <a:lstStyle/>
            <a:p>
              <a:endParaRPr/>
            </a:p>
          </p:txBody>
        </p:sp>
        <p:pic>
          <p:nvPicPr>
            <p:cNvPr id="185" name="object 185"/>
            <p:cNvPicPr/>
            <p:nvPr/>
          </p:nvPicPr>
          <p:blipFill>
            <a:blip r:embed="rId102" cstate="print"/>
            <a:stretch>
              <a:fillRect/>
            </a:stretch>
          </p:blipFill>
          <p:spPr>
            <a:xfrm>
              <a:off x="7920106" y="3852672"/>
              <a:ext cx="140208" cy="30479"/>
            </a:xfrm>
            <a:prstGeom prst="rect">
              <a:avLst/>
            </a:prstGeom>
          </p:spPr>
        </p:pic>
        <p:sp>
          <p:nvSpPr>
            <p:cNvPr id="186" name="object 186"/>
            <p:cNvSpPr/>
            <p:nvPr/>
          </p:nvSpPr>
          <p:spPr>
            <a:xfrm>
              <a:off x="7926202" y="3878580"/>
              <a:ext cx="360045" cy="0"/>
            </a:xfrm>
            <a:custGeom>
              <a:avLst/>
              <a:gdLst/>
              <a:ahLst/>
              <a:cxnLst/>
              <a:rect l="l" t="t" r="r" b="b"/>
              <a:pathLst>
                <a:path w="360045">
                  <a:moveTo>
                    <a:pt x="0" y="0"/>
                  </a:moveTo>
                  <a:lnTo>
                    <a:pt x="36576" y="0"/>
                  </a:lnTo>
                </a:path>
                <a:path w="360045">
                  <a:moveTo>
                    <a:pt x="225551" y="0"/>
                  </a:moveTo>
                  <a:lnTo>
                    <a:pt x="359664" y="0"/>
                  </a:lnTo>
                </a:path>
              </a:pathLst>
            </a:custGeom>
            <a:ln w="3175">
              <a:solidFill>
                <a:srgbClr val="2EACE7"/>
              </a:solidFill>
            </a:ln>
          </p:spPr>
          <p:txBody>
            <a:bodyPr wrap="square" lIns="0" tIns="0" rIns="0" bIns="0" rtlCol="0"/>
            <a:lstStyle/>
            <a:p>
              <a:endParaRPr/>
            </a:p>
          </p:txBody>
        </p:sp>
        <p:sp>
          <p:nvSpPr>
            <p:cNvPr id="187" name="object 187"/>
            <p:cNvSpPr/>
            <p:nvPr/>
          </p:nvSpPr>
          <p:spPr>
            <a:xfrm>
              <a:off x="7432426" y="3881627"/>
              <a:ext cx="146685" cy="0"/>
            </a:xfrm>
            <a:custGeom>
              <a:avLst/>
              <a:gdLst/>
              <a:ahLst/>
              <a:cxnLst/>
              <a:rect l="l" t="t" r="r" b="b"/>
              <a:pathLst>
                <a:path w="146684">
                  <a:moveTo>
                    <a:pt x="0" y="0"/>
                  </a:moveTo>
                  <a:lnTo>
                    <a:pt x="146304" y="0"/>
                  </a:lnTo>
                </a:path>
              </a:pathLst>
            </a:custGeom>
            <a:ln w="3175">
              <a:solidFill>
                <a:srgbClr val="0162DA"/>
              </a:solidFill>
            </a:ln>
          </p:spPr>
          <p:txBody>
            <a:bodyPr wrap="square" lIns="0" tIns="0" rIns="0" bIns="0" rtlCol="0"/>
            <a:lstStyle/>
            <a:p>
              <a:endParaRPr/>
            </a:p>
          </p:txBody>
        </p:sp>
        <p:sp>
          <p:nvSpPr>
            <p:cNvPr id="188" name="object 188"/>
            <p:cNvSpPr/>
            <p:nvPr/>
          </p:nvSpPr>
          <p:spPr>
            <a:xfrm>
              <a:off x="8151753" y="3881627"/>
              <a:ext cx="134620" cy="0"/>
            </a:xfrm>
            <a:custGeom>
              <a:avLst/>
              <a:gdLst/>
              <a:ahLst/>
              <a:cxnLst/>
              <a:rect l="l" t="t" r="r" b="b"/>
              <a:pathLst>
                <a:path w="134620">
                  <a:moveTo>
                    <a:pt x="0" y="0"/>
                  </a:moveTo>
                  <a:lnTo>
                    <a:pt x="134112" y="0"/>
                  </a:lnTo>
                </a:path>
              </a:pathLst>
            </a:custGeom>
            <a:ln w="3175">
              <a:solidFill>
                <a:srgbClr val="2EACE7"/>
              </a:solidFill>
            </a:ln>
          </p:spPr>
          <p:txBody>
            <a:bodyPr wrap="square" lIns="0" tIns="0" rIns="0" bIns="0" rtlCol="0"/>
            <a:lstStyle/>
            <a:p>
              <a:endParaRPr/>
            </a:p>
          </p:txBody>
        </p:sp>
        <p:sp>
          <p:nvSpPr>
            <p:cNvPr id="189" name="object 189"/>
            <p:cNvSpPr/>
            <p:nvPr/>
          </p:nvSpPr>
          <p:spPr>
            <a:xfrm>
              <a:off x="7432426" y="3884675"/>
              <a:ext cx="140335" cy="0"/>
            </a:xfrm>
            <a:custGeom>
              <a:avLst/>
              <a:gdLst/>
              <a:ahLst/>
              <a:cxnLst/>
              <a:rect l="l" t="t" r="r" b="b"/>
              <a:pathLst>
                <a:path w="140334">
                  <a:moveTo>
                    <a:pt x="0" y="0"/>
                  </a:moveTo>
                  <a:lnTo>
                    <a:pt x="140207" y="0"/>
                  </a:lnTo>
                </a:path>
              </a:pathLst>
            </a:custGeom>
            <a:ln w="3175">
              <a:solidFill>
                <a:srgbClr val="0162DA"/>
              </a:solidFill>
            </a:ln>
          </p:spPr>
          <p:txBody>
            <a:bodyPr wrap="square" lIns="0" tIns="0" rIns="0" bIns="0" rtlCol="0"/>
            <a:lstStyle/>
            <a:p>
              <a:endParaRPr/>
            </a:p>
          </p:txBody>
        </p:sp>
        <p:sp>
          <p:nvSpPr>
            <p:cNvPr id="190" name="object 190"/>
            <p:cNvSpPr/>
            <p:nvPr/>
          </p:nvSpPr>
          <p:spPr>
            <a:xfrm>
              <a:off x="7926202" y="3884675"/>
              <a:ext cx="360045" cy="0"/>
            </a:xfrm>
            <a:custGeom>
              <a:avLst/>
              <a:gdLst/>
              <a:ahLst/>
              <a:cxnLst/>
              <a:rect l="l" t="t" r="r" b="b"/>
              <a:pathLst>
                <a:path w="360045">
                  <a:moveTo>
                    <a:pt x="0" y="0"/>
                  </a:moveTo>
                  <a:lnTo>
                    <a:pt x="134112" y="0"/>
                  </a:lnTo>
                </a:path>
                <a:path w="360045">
                  <a:moveTo>
                    <a:pt x="225551" y="0"/>
                  </a:moveTo>
                  <a:lnTo>
                    <a:pt x="359664" y="0"/>
                  </a:lnTo>
                </a:path>
              </a:pathLst>
            </a:custGeom>
            <a:ln w="3175">
              <a:solidFill>
                <a:srgbClr val="2EACE7"/>
              </a:solidFill>
            </a:ln>
          </p:spPr>
          <p:txBody>
            <a:bodyPr wrap="square" lIns="0" tIns="0" rIns="0" bIns="0" rtlCol="0"/>
            <a:lstStyle/>
            <a:p>
              <a:endParaRPr/>
            </a:p>
          </p:txBody>
        </p:sp>
        <p:sp>
          <p:nvSpPr>
            <p:cNvPr id="191" name="object 191"/>
            <p:cNvSpPr/>
            <p:nvPr/>
          </p:nvSpPr>
          <p:spPr>
            <a:xfrm>
              <a:off x="7432426" y="3887724"/>
              <a:ext cx="134620" cy="0"/>
            </a:xfrm>
            <a:custGeom>
              <a:avLst/>
              <a:gdLst/>
              <a:ahLst/>
              <a:cxnLst/>
              <a:rect l="l" t="t" r="r" b="b"/>
              <a:pathLst>
                <a:path w="134620">
                  <a:moveTo>
                    <a:pt x="0" y="0"/>
                  </a:moveTo>
                  <a:lnTo>
                    <a:pt x="134112" y="0"/>
                  </a:lnTo>
                </a:path>
              </a:pathLst>
            </a:custGeom>
            <a:ln w="3175">
              <a:solidFill>
                <a:srgbClr val="0162DA"/>
              </a:solidFill>
            </a:ln>
          </p:spPr>
          <p:txBody>
            <a:bodyPr wrap="square" lIns="0" tIns="0" rIns="0" bIns="0" rtlCol="0"/>
            <a:lstStyle/>
            <a:p>
              <a:endParaRPr/>
            </a:p>
          </p:txBody>
        </p:sp>
        <p:sp>
          <p:nvSpPr>
            <p:cNvPr id="192" name="object 192"/>
            <p:cNvSpPr/>
            <p:nvPr/>
          </p:nvSpPr>
          <p:spPr>
            <a:xfrm>
              <a:off x="7926202" y="3887724"/>
              <a:ext cx="360045" cy="0"/>
            </a:xfrm>
            <a:custGeom>
              <a:avLst/>
              <a:gdLst/>
              <a:ahLst/>
              <a:cxnLst/>
              <a:rect l="l" t="t" r="r" b="b"/>
              <a:pathLst>
                <a:path w="360045">
                  <a:moveTo>
                    <a:pt x="0" y="0"/>
                  </a:moveTo>
                  <a:lnTo>
                    <a:pt x="134112" y="0"/>
                  </a:lnTo>
                </a:path>
                <a:path w="360045">
                  <a:moveTo>
                    <a:pt x="225551" y="0"/>
                  </a:moveTo>
                  <a:lnTo>
                    <a:pt x="359664" y="0"/>
                  </a:lnTo>
                </a:path>
              </a:pathLst>
            </a:custGeom>
            <a:ln w="3175">
              <a:solidFill>
                <a:srgbClr val="2EACE7"/>
              </a:solidFill>
            </a:ln>
          </p:spPr>
          <p:txBody>
            <a:bodyPr wrap="square" lIns="0" tIns="0" rIns="0" bIns="0" rtlCol="0"/>
            <a:lstStyle/>
            <a:p>
              <a:endParaRPr/>
            </a:p>
          </p:txBody>
        </p:sp>
        <p:sp>
          <p:nvSpPr>
            <p:cNvPr id="193" name="object 193"/>
            <p:cNvSpPr/>
            <p:nvPr/>
          </p:nvSpPr>
          <p:spPr>
            <a:xfrm>
              <a:off x="7432426" y="3890772"/>
              <a:ext cx="128270" cy="0"/>
            </a:xfrm>
            <a:custGeom>
              <a:avLst/>
              <a:gdLst/>
              <a:ahLst/>
              <a:cxnLst/>
              <a:rect l="l" t="t" r="r" b="b"/>
              <a:pathLst>
                <a:path w="128270">
                  <a:moveTo>
                    <a:pt x="0" y="0"/>
                  </a:moveTo>
                  <a:lnTo>
                    <a:pt x="128015" y="0"/>
                  </a:lnTo>
                </a:path>
              </a:pathLst>
            </a:custGeom>
            <a:ln w="3175">
              <a:solidFill>
                <a:srgbClr val="0162DA"/>
              </a:solidFill>
            </a:ln>
          </p:spPr>
          <p:txBody>
            <a:bodyPr wrap="square" lIns="0" tIns="0" rIns="0" bIns="0" rtlCol="0"/>
            <a:lstStyle/>
            <a:p>
              <a:endParaRPr/>
            </a:p>
          </p:txBody>
        </p:sp>
        <p:sp>
          <p:nvSpPr>
            <p:cNvPr id="194" name="object 194"/>
            <p:cNvSpPr/>
            <p:nvPr/>
          </p:nvSpPr>
          <p:spPr>
            <a:xfrm>
              <a:off x="7926202" y="3890772"/>
              <a:ext cx="360045" cy="12700"/>
            </a:xfrm>
            <a:custGeom>
              <a:avLst/>
              <a:gdLst/>
              <a:ahLst/>
              <a:cxnLst/>
              <a:rect l="l" t="t" r="r" b="b"/>
              <a:pathLst>
                <a:path w="360045" h="12700">
                  <a:moveTo>
                    <a:pt x="0" y="0"/>
                  </a:moveTo>
                  <a:lnTo>
                    <a:pt x="134112" y="0"/>
                  </a:lnTo>
                </a:path>
                <a:path w="360045" h="12700">
                  <a:moveTo>
                    <a:pt x="225551" y="0"/>
                  </a:moveTo>
                  <a:lnTo>
                    <a:pt x="359664" y="0"/>
                  </a:lnTo>
                </a:path>
                <a:path w="360045" h="12700">
                  <a:moveTo>
                    <a:pt x="0" y="3048"/>
                  </a:moveTo>
                  <a:lnTo>
                    <a:pt x="134112" y="3048"/>
                  </a:lnTo>
                </a:path>
                <a:path w="360045" h="12700">
                  <a:moveTo>
                    <a:pt x="225551" y="3048"/>
                  </a:moveTo>
                  <a:lnTo>
                    <a:pt x="359664" y="3048"/>
                  </a:lnTo>
                </a:path>
                <a:path w="360045" h="12700">
                  <a:moveTo>
                    <a:pt x="0" y="6096"/>
                  </a:moveTo>
                  <a:lnTo>
                    <a:pt x="134112" y="6096"/>
                  </a:lnTo>
                </a:path>
                <a:path w="360045" h="12700">
                  <a:moveTo>
                    <a:pt x="225551" y="6096"/>
                  </a:moveTo>
                  <a:lnTo>
                    <a:pt x="359664" y="6096"/>
                  </a:lnTo>
                </a:path>
                <a:path w="360045" h="12700">
                  <a:moveTo>
                    <a:pt x="0" y="9144"/>
                  </a:moveTo>
                  <a:lnTo>
                    <a:pt x="134112" y="9144"/>
                  </a:lnTo>
                </a:path>
                <a:path w="360045" h="12700">
                  <a:moveTo>
                    <a:pt x="225551" y="9144"/>
                  </a:moveTo>
                  <a:lnTo>
                    <a:pt x="359664" y="9144"/>
                  </a:lnTo>
                </a:path>
                <a:path w="360045" h="12700">
                  <a:moveTo>
                    <a:pt x="0" y="12192"/>
                  </a:moveTo>
                  <a:lnTo>
                    <a:pt x="134112" y="12192"/>
                  </a:lnTo>
                </a:path>
                <a:path w="360045" h="12700">
                  <a:moveTo>
                    <a:pt x="225551" y="12192"/>
                  </a:moveTo>
                  <a:lnTo>
                    <a:pt x="359664" y="12192"/>
                  </a:lnTo>
                </a:path>
              </a:pathLst>
            </a:custGeom>
            <a:ln w="3175">
              <a:solidFill>
                <a:srgbClr val="2EACE7"/>
              </a:solidFill>
            </a:ln>
          </p:spPr>
          <p:txBody>
            <a:bodyPr wrap="square" lIns="0" tIns="0" rIns="0" bIns="0" rtlCol="0"/>
            <a:lstStyle/>
            <a:p>
              <a:endParaRPr/>
            </a:p>
          </p:txBody>
        </p:sp>
        <p:sp>
          <p:nvSpPr>
            <p:cNvPr id="195" name="object 195"/>
            <p:cNvSpPr/>
            <p:nvPr/>
          </p:nvSpPr>
          <p:spPr>
            <a:xfrm>
              <a:off x="7475097" y="3906011"/>
              <a:ext cx="48895" cy="0"/>
            </a:xfrm>
            <a:custGeom>
              <a:avLst/>
              <a:gdLst/>
              <a:ahLst/>
              <a:cxnLst/>
              <a:rect l="l" t="t" r="r" b="b"/>
              <a:pathLst>
                <a:path w="48895">
                  <a:moveTo>
                    <a:pt x="0" y="0"/>
                  </a:moveTo>
                  <a:lnTo>
                    <a:pt x="48767" y="0"/>
                  </a:lnTo>
                </a:path>
              </a:pathLst>
            </a:custGeom>
            <a:ln w="3175">
              <a:solidFill>
                <a:srgbClr val="0162DA"/>
              </a:solidFill>
            </a:ln>
          </p:spPr>
          <p:txBody>
            <a:bodyPr wrap="square" lIns="0" tIns="0" rIns="0" bIns="0" rtlCol="0"/>
            <a:lstStyle/>
            <a:p>
              <a:endParaRPr/>
            </a:p>
          </p:txBody>
        </p:sp>
        <p:sp>
          <p:nvSpPr>
            <p:cNvPr id="196" name="object 196"/>
            <p:cNvSpPr/>
            <p:nvPr/>
          </p:nvSpPr>
          <p:spPr>
            <a:xfrm>
              <a:off x="7560442" y="3906011"/>
              <a:ext cx="725805" cy="0"/>
            </a:xfrm>
            <a:custGeom>
              <a:avLst/>
              <a:gdLst/>
              <a:ahLst/>
              <a:cxnLst/>
              <a:rect l="l" t="t" r="r" b="b"/>
              <a:pathLst>
                <a:path w="725804">
                  <a:moveTo>
                    <a:pt x="0" y="0"/>
                  </a:moveTo>
                  <a:lnTo>
                    <a:pt x="6095" y="0"/>
                  </a:lnTo>
                </a:path>
                <a:path w="725804">
                  <a:moveTo>
                    <a:pt x="365760" y="0"/>
                  </a:moveTo>
                  <a:lnTo>
                    <a:pt x="499872" y="0"/>
                  </a:lnTo>
                </a:path>
                <a:path w="725804">
                  <a:moveTo>
                    <a:pt x="591312" y="0"/>
                  </a:moveTo>
                  <a:lnTo>
                    <a:pt x="725424" y="0"/>
                  </a:lnTo>
                </a:path>
              </a:pathLst>
            </a:custGeom>
            <a:ln w="3175">
              <a:solidFill>
                <a:srgbClr val="2EACE7"/>
              </a:solidFill>
            </a:ln>
          </p:spPr>
          <p:txBody>
            <a:bodyPr wrap="square" lIns="0" tIns="0" rIns="0" bIns="0" rtlCol="0"/>
            <a:lstStyle/>
            <a:p>
              <a:endParaRPr/>
            </a:p>
          </p:txBody>
        </p:sp>
        <p:sp>
          <p:nvSpPr>
            <p:cNvPr id="197" name="object 197"/>
            <p:cNvSpPr/>
            <p:nvPr/>
          </p:nvSpPr>
          <p:spPr>
            <a:xfrm>
              <a:off x="7432426" y="3909060"/>
              <a:ext cx="6350" cy="0"/>
            </a:xfrm>
            <a:custGeom>
              <a:avLst/>
              <a:gdLst/>
              <a:ahLst/>
              <a:cxnLst/>
              <a:rect l="l" t="t" r="r" b="b"/>
              <a:pathLst>
                <a:path w="6350">
                  <a:moveTo>
                    <a:pt x="0" y="0"/>
                  </a:moveTo>
                  <a:lnTo>
                    <a:pt x="6095" y="0"/>
                  </a:lnTo>
                </a:path>
              </a:pathLst>
            </a:custGeom>
            <a:ln w="3175">
              <a:solidFill>
                <a:srgbClr val="3DB0E9"/>
              </a:solidFill>
            </a:ln>
          </p:spPr>
          <p:txBody>
            <a:bodyPr wrap="square" lIns="0" tIns="0" rIns="0" bIns="0" rtlCol="0"/>
            <a:lstStyle/>
            <a:p>
              <a:endParaRPr/>
            </a:p>
          </p:txBody>
        </p:sp>
        <p:sp>
          <p:nvSpPr>
            <p:cNvPr id="198" name="object 198"/>
            <p:cNvSpPr/>
            <p:nvPr/>
          </p:nvSpPr>
          <p:spPr>
            <a:xfrm>
              <a:off x="7481194" y="3909060"/>
              <a:ext cx="36830" cy="0"/>
            </a:xfrm>
            <a:custGeom>
              <a:avLst/>
              <a:gdLst/>
              <a:ahLst/>
              <a:cxnLst/>
              <a:rect l="l" t="t" r="r" b="b"/>
              <a:pathLst>
                <a:path w="36829">
                  <a:moveTo>
                    <a:pt x="0" y="0"/>
                  </a:moveTo>
                  <a:lnTo>
                    <a:pt x="36576" y="0"/>
                  </a:lnTo>
                </a:path>
              </a:pathLst>
            </a:custGeom>
            <a:ln w="3175">
              <a:solidFill>
                <a:srgbClr val="0162DA"/>
              </a:solidFill>
            </a:ln>
          </p:spPr>
          <p:txBody>
            <a:bodyPr wrap="square" lIns="0" tIns="0" rIns="0" bIns="0" rtlCol="0"/>
            <a:lstStyle/>
            <a:p>
              <a:endParaRPr/>
            </a:p>
          </p:txBody>
        </p:sp>
        <p:sp>
          <p:nvSpPr>
            <p:cNvPr id="199" name="object 199"/>
            <p:cNvSpPr/>
            <p:nvPr/>
          </p:nvSpPr>
          <p:spPr>
            <a:xfrm>
              <a:off x="7432426" y="3909060"/>
              <a:ext cx="853440" cy="43180"/>
            </a:xfrm>
            <a:custGeom>
              <a:avLst/>
              <a:gdLst/>
              <a:ahLst/>
              <a:cxnLst/>
              <a:rect l="l" t="t" r="r" b="b"/>
              <a:pathLst>
                <a:path w="853440" h="43179">
                  <a:moveTo>
                    <a:pt x="121919" y="0"/>
                  </a:moveTo>
                  <a:lnTo>
                    <a:pt x="134111" y="0"/>
                  </a:lnTo>
                </a:path>
                <a:path w="853440" h="43179">
                  <a:moveTo>
                    <a:pt x="493775" y="0"/>
                  </a:moveTo>
                  <a:lnTo>
                    <a:pt x="627888" y="0"/>
                  </a:lnTo>
                </a:path>
                <a:path w="853440" h="43179">
                  <a:moveTo>
                    <a:pt x="719327" y="0"/>
                  </a:moveTo>
                  <a:lnTo>
                    <a:pt x="853440" y="0"/>
                  </a:lnTo>
                </a:path>
                <a:path w="853440" h="43179">
                  <a:moveTo>
                    <a:pt x="115824" y="3047"/>
                  </a:moveTo>
                  <a:lnTo>
                    <a:pt x="134112" y="3047"/>
                  </a:lnTo>
                </a:path>
                <a:path w="853440" h="43179">
                  <a:moveTo>
                    <a:pt x="493775" y="3047"/>
                  </a:moveTo>
                  <a:lnTo>
                    <a:pt x="627888" y="3047"/>
                  </a:lnTo>
                </a:path>
                <a:path w="853440" h="43179">
                  <a:moveTo>
                    <a:pt x="719327" y="3047"/>
                  </a:moveTo>
                  <a:lnTo>
                    <a:pt x="853440" y="3047"/>
                  </a:lnTo>
                </a:path>
                <a:path w="853440" h="43179">
                  <a:moveTo>
                    <a:pt x="0" y="6095"/>
                  </a:moveTo>
                  <a:lnTo>
                    <a:pt x="24383" y="6095"/>
                  </a:lnTo>
                </a:path>
                <a:path w="853440" h="43179">
                  <a:moveTo>
                    <a:pt x="109727" y="6095"/>
                  </a:moveTo>
                  <a:lnTo>
                    <a:pt x="134111" y="6095"/>
                  </a:lnTo>
                </a:path>
                <a:path w="853440" h="43179">
                  <a:moveTo>
                    <a:pt x="493775" y="6095"/>
                  </a:moveTo>
                  <a:lnTo>
                    <a:pt x="627888" y="6095"/>
                  </a:lnTo>
                </a:path>
                <a:path w="853440" h="43179">
                  <a:moveTo>
                    <a:pt x="719327" y="6095"/>
                  </a:moveTo>
                  <a:lnTo>
                    <a:pt x="853440" y="6095"/>
                  </a:lnTo>
                </a:path>
                <a:path w="853440" h="43179">
                  <a:moveTo>
                    <a:pt x="0" y="9143"/>
                  </a:moveTo>
                  <a:lnTo>
                    <a:pt x="36576" y="9143"/>
                  </a:lnTo>
                </a:path>
                <a:path w="853440" h="43179">
                  <a:moveTo>
                    <a:pt x="97535" y="9143"/>
                  </a:moveTo>
                  <a:lnTo>
                    <a:pt x="134112" y="9143"/>
                  </a:lnTo>
                </a:path>
                <a:path w="853440" h="43179">
                  <a:moveTo>
                    <a:pt x="493775" y="9143"/>
                  </a:moveTo>
                  <a:lnTo>
                    <a:pt x="627888" y="9143"/>
                  </a:lnTo>
                </a:path>
                <a:path w="853440" h="43179">
                  <a:moveTo>
                    <a:pt x="719327" y="9143"/>
                  </a:moveTo>
                  <a:lnTo>
                    <a:pt x="853440" y="9143"/>
                  </a:lnTo>
                </a:path>
                <a:path w="853440" h="43179">
                  <a:moveTo>
                    <a:pt x="0" y="12191"/>
                  </a:moveTo>
                  <a:lnTo>
                    <a:pt x="48767" y="12191"/>
                  </a:lnTo>
                </a:path>
                <a:path w="853440" h="43179">
                  <a:moveTo>
                    <a:pt x="85343" y="12191"/>
                  </a:moveTo>
                  <a:lnTo>
                    <a:pt x="134111" y="12191"/>
                  </a:lnTo>
                </a:path>
                <a:path w="853440" h="43179">
                  <a:moveTo>
                    <a:pt x="493775" y="12191"/>
                  </a:moveTo>
                  <a:lnTo>
                    <a:pt x="627888" y="12191"/>
                  </a:lnTo>
                </a:path>
                <a:path w="853440" h="43179">
                  <a:moveTo>
                    <a:pt x="719327" y="12191"/>
                  </a:moveTo>
                  <a:lnTo>
                    <a:pt x="853440" y="12191"/>
                  </a:lnTo>
                </a:path>
                <a:path w="853440" h="43179">
                  <a:moveTo>
                    <a:pt x="0" y="15239"/>
                  </a:moveTo>
                  <a:lnTo>
                    <a:pt x="134112" y="15239"/>
                  </a:lnTo>
                </a:path>
                <a:path w="853440" h="43179">
                  <a:moveTo>
                    <a:pt x="493775" y="15239"/>
                  </a:moveTo>
                  <a:lnTo>
                    <a:pt x="627888" y="15239"/>
                  </a:lnTo>
                </a:path>
                <a:path w="853440" h="43179">
                  <a:moveTo>
                    <a:pt x="719327" y="15239"/>
                  </a:moveTo>
                  <a:lnTo>
                    <a:pt x="853440" y="15239"/>
                  </a:lnTo>
                </a:path>
                <a:path w="853440" h="43179">
                  <a:moveTo>
                    <a:pt x="0" y="18287"/>
                  </a:moveTo>
                  <a:lnTo>
                    <a:pt x="134112" y="18287"/>
                  </a:lnTo>
                </a:path>
                <a:path w="853440" h="43179">
                  <a:moveTo>
                    <a:pt x="493775" y="18287"/>
                  </a:moveTo>
                  <a:lnTo>
                    <a:pt x="627888" y="18287"/>
                  </a:lnTo>
                </a:path>
                <a:path w="853440" h="43179">
                  <a:moveTo>
                    <a:pt x="719327" y="18287"/>
                  </a:moveTo>
                  <a:lnTo>
                    <a:pt x="853440" y="18287"/>
                  </a:lnTo>
                </a:path>
                <a:path w="853440" h="43179">
                  <a:moveTo>
                    <a:pt x="0" y="21335"/>
                  </a:moveTo>
                  <a:lnTo>
                    <a:pt x="134112" y="21335"/>
                  </a:lnTo>
                </a:path>
                <a:path w="853440" h="43179">
                  <a:moveTo>
                    <a:pt x="493775" y="21335"/>
                  </a:moveTo>
                  <a:lnTo>
                    <a:pt x="627888" y="21335"/>
                  </a:lnTo>
                </a:path>
                <a:path w="853440" h="43179">
                  <a:moveTo>
                    <a:pt x="719327" y="21335"/>
                  </a:moveTo>
                  <a:lnTo>
                    <a:pt x="853440" y="21335"/>
                  </a:lnTo>
                </a:path>
                <a:path w="853440" h="43179">
                  <a:moveTo>
                    <a:pt x="0" y="24383"/>
                  </a:moveTo>
                  <a:lnTo>
                    <a:pt x="134112" y="24383"/>
                  </a:lnTo>
                </a:path>
                <a:path w="853440" h="43179">
                  <a:moveTo>
                    <a:pt x="493775" y="24383"/>
                  </a:moveTo>
                  <a:lnTo>
                    <a:pt x="627888" y="24383"/>
                  </a:lnTo>
                </a:path>
                <a:path w="853440" h="43179">
                  <a:moveTo>
                    <a:pt x="719327" y="24383"/>
                  </a:moveTo>
                  <a:lnTo>
                    <a:pt x="853440" y="24383"/>
                  </a:lnTo>
                </a:path>
                <a:path w="853440" h="43179">
                  <a:moveTo>
                    <a:pt x="0" y="27431"/>
                  </a:moveTo>
                  <a:lnTo>
                    <a:pt x="134112" y="27431"/>
                  </a:lnTo>
                </a:path>
                <a:path w="853440" h="43179">
                  <a:moveTo>
                    <a:pt x="493775" y="27431"/>
                  </a:moveTo>
                  <a:lnTo>
                    <a:pt x="627888" y="27431"/>
                  </a:lnTo>
                </a:path>
                <a:path w="853440" h="43179">
                  <a:moveTo>
                    <a:pt x="719327" y="27431"/>
                  </a:moveTo>
                  <a:lnTo>
                    <a:pt x="853440" y="27431"/>
                  </a:lnTo>
                </a:path>
                <a:path w="853440" h="43179">
                  <a:moveTo>
                    <a:pt x="0" y="30479"/>
                  </a:moveTo>
                  <a:lnTo>
                    <a:pt x="134112" y="30479"/>
                  </a:lnTo>
                </a:path>
                <a:path w="853440" h="43179">
                  <a:moveTo>
                    <a:pt x="493775" y="30479"/>
                  </a:moveTo>
                  <a:lnTo>
                    <a:pt x="627888" y="30479"/>
                  </a:lnTo>
                </a:path>
                <a:path w="853440" h="43179">
                  <a:moveTo>
                    <a:pt x="719327" y="30479"/>
                  </a:moveTo>
                  <a:lnTo>
                    <a:pt x="853440" y="30479"/>
                  </a:lnTo>
                </a:path>
                <a:path w="853440" h="43179">
                  <a:moveTo>
                    <a:pt x="0" y="33527"/>
                  </a:moveTo>
                  <a:lnTo>
                    <a:pt x="134112" y="33527"/>
                  </a:lnTo>
                </a:path>
                <a:path w="853440" h="43179">
                  <a:moveTo>
                    <a:pt x="493775" y="33527"/>
                  </a:moveTo>
                  <a:lnTo>
                    <a:pt x="627888" y="33527"/>
                  </a:lnTo>
                </a:path>
                <a:path w="853440" h="43179">
                  <a:moveTo>
                    <a:pt x="719327" y="33527"/>
                  </a:moveTo>
                  <a:lnTo>
                    <a:pt x="853440" y="33527"/>
                  </a:lnTo>
                </a:path>
                <a:path w="853440" h="43179">
                  <a:moveTo>
                    <a:pt x="0" y="36575"/>
                  </a:moveTo>
                  <a:lnTo>
                    <a:pt x="134112" y="36575"/>
                  </a:lnTo>
                </a:path>
                <a:path w="853440" h="43179">
                  <a:moveTo>
                    <a:pt x="493775" y="36575"/>
                  </a:moveTo>
                  <a:lnTo>
                    <a:pt x="627888" y="36575"/>
                  </a:lnTo>
                </a:path>
                <a:path w="853440" h="43179">
                  <a:moveTo>
                    <a:pt x="719327" y="36575"/>
                  </a:moveTo>
                  <a:lnTo>
                    <a:pt x="853440" y="36575"/>
                  </a:lnTo>
                </a:path>
                <a:path w="853440" h="43179">
                  <a:moveTo>
                    <a:pt x="0" y="39623"/>
                  </a:moveTo>
                  <a:lnTo>
                    <a:pt x="134112" y="39623"/>
                  </a:lnTo>
                </a:path>
                <a:path w="853440" h="43179">
                  <a:moveTo>
                    <a:pt x="493775" y="39623"/>
                  </a:moveTo>
                  <a:lnTo>
                    <a:pt x="627888" y="39623"/>
                  </a:lnTo>
                </a:path>
                <a:path w="853440" h="43179">
                  <a:moveTo>
                    <a:pt x="719327" y="39623"/>
                  </a:moveTo>
                  <a:lnTo>
                    <a:pt x="853440" y="39623"/>
                  </a:lnTo>
                </a:path>
                <a:path w="853440" h="43179">
                  <a:moveTo>
                    <a:pt x="0" y="42671"/>
                  </a:moveTo>
                  <a:lnTo>
                    <a:pt x="134112" y="42671"/>
                  </a:lnTo>
                </a:path>
              </a:pathLst>
            </a:custGeom>
            <a:ln w="3175">
              <a:solidFill>
                <a:srgbClr val="2EACE7"/>
              </a:solidFill>
            </a:ln>
          </p:spPr>
          <p:txBody>
            <a:bodyPr wrap="square" lIns="0" tIns="0" rIns="0" bIns="0" rtlCol="0"/>
            <a:lstStyle/>
            <a:p>
              <a:endParaRPr/>
            </a:p>
          </p:txBody>
        </p:sp>
        <p:pic>
          <p:nvPicPr>
            <p:cNvPr id="200" name="object 200"/>
            <p:cNvPicPr/>
            <p:nvPr/>
          </p:nvPicPr>
          <p:blipFill>
            <a:blip r:embed="rId103" cstate="print"/>
            <a:stretch>
              <a:fillRect/>
            </a:stretch>
          </p:blipFill>
          <p:spPr>
            <a:xfrm>
              <a:off x="7700650" y="3840480"/>
              <a:ext cx="134112" cy="228599"/>
            </a:xfrm>
            <a:prstGeom prst="rect">
              <a:avLst/>
            </a:prstGeom>
          </p:spPr>
        </p:pic>
        <p:sp>
          <p:nvSpPr>
            <p:cNvPr id="201" name="object 201"/>
            <p:cNvSpPr/>
            <p:nvPr/>
          </p:nvSpPr>
          <p:spPr>
            <a:xfrm>
              <a:off x="7432426" y="3951731"/>
              <a:ext cx="853440" cy="116205"/>
            </a:xfrm>
            <a:custGeom>
              <a:avLst/>
              <a:gdLst/>
              <a:ahLst/>
              <a:cxnLst/>
              <a:rect l="l" t="t" r="r" b="b"/>
              <a:pathLst>
                <a:path w="853440" h="116204">
                  <a:moveTo>
                    <a:pt x="493775" y="0"/>
                  </a:moveTo>
                  <a:lnTo>
                    <a:pt x="627888" y="0"/>
                  </a:lnTo>
                </a:path>
                <a:path w="853440" h="116204">
                  <a:moveTo>
                    <a:pt x="719327" y="0"/>
                  </a:moveTo>
                  <a:lnTo>
                    <a:pt x="853440" y="0"/>
                  </a:lnTo>
                </a:path>
                <a:path w="853440" h="116204">
                  <a:moveTo>
                    <a:pt x="0" y="3048"/>
                  </a:moveTo>
                  <a:lnTo>
                    <a:pt x="134112" y="3048"/>
                  </a:lnTo>
                </a:path>
                <a:path w="853440" h="116204">
                  <a:moveTo>
                    <a:pt x="493775" y="3048"/>
                  </a:moveTo>
                  <a:lnTo>
                    <a:pt x="627888" y="3048"/>
                  </a:lnTo>
                </a:path>
                <a:path w="853440" h="116204">
                  <a:moveTo>
                    <a:pt x="719327" y="3048"/>
                  </a:moveTo>
                  <a:lnTo>
                    <a:pt x="853440" y="3048"/>
                  </a:lnTo>
                </a:path>
                <a:path w="853440" h="116204">
                  <a:moveTo>
                    <a:pt x="0" y="6096"/>
                  </a:moveTo>
                  <a:lnTo>
                    <a:pt x="134112" y="6096"/>
                  </a:lnTo>
                </a:path>
                <a:path w="853440" h="116204">
                  <a:moveTo>
                    <a:pt x="493775" y="6096"/>
                  </a:moveTo>
                  <a:lnTo>
                    <a:pt x="627888" y="6096"/>
                  </a:lnTo>
                </a:path>
                <a:path w="853440" h="116204">
                  <a:moveTo>
                    <a:pt x="719327" y="6096"/>
                  </a:moveTo>
                  <a:lnTo>
                    <a:pt x="853440" y="6096"/>
                  </a:lnTo>
                </a:path>
                <a:path w="853440" h="116204">
                  <a:moveTo>
                    <a:pt x="0" y="9144"/>
                  </a:moveTo>
                  <a:lnTo>
                    <a:pt x="134112" y="9144"/>
                  </a:lnTo>
                </a:path>
                <a:path w="853440" h="116204">
                  <a:moveTo>
                    <a:pt x="493775" y="9144"/>
                  </a:moveTo>
                  <a:lnTo>
                    <a:pt x="627888" y="9144"/>
                  </a:lnTo>
                </a:path>
                <a:path w="853440" h="116204">
                  <a:moveTo>
                    <a:pt x="719327" y="9144"/>
                  </a:moveTo>
                  <a:lnTo>
                    <a:pt x="853440" y="9144"/>
                  </a:lnTo>
                </a:path>
                <a:path w="853440" h="116204">
                  <a:moveTo>
                    <a:pt x="0" y="12192"/>
                  </a:moveTo>
                  <a:lnTo>
                    <a:pt x="134112" y="12192"/>
                  </a:lnTo>
                </a:path>
                <a:path w="853440" h="116204">
                  <a:moveTo>
                    <a:pt x="493775" y="12192"/>
                  </a:moveTo>
                  <a:lnTo>
                    <a:pt x="627888" y="12192"/>
                  </a:lnTo>
                </a:path>
                <a:path w="853440" h="116204">
                  <a:moveTo>
                    <a:pt x="719327" y="12192"/>
                  </a:moveTo>
                  <a:lnTo>
                    <a:pt x="853440" y="12192"/>
                  </a:lnTo>
                </a:path>
                <a:path w="853440" h="116204">
                  <a:moveTo>
                    <a:pt x="0" y="15239"/>
                  </a:moveTo>
                  <a:lnTo>
                    <a:pt x="134112" y="15239"/>
                  </a:lnTo>
                </a:path>
                <a:path w="853440" h="116204">
                  <a:moveTo>
                    <a:pt x="493775" y="15239"/>
                  </a:moveTo>
                  <a:lnTo>
                    <a:pt x="627888" y="15239"/>
                  </a:lnTo>
                </a:path>
                <a:path w="853440" h="116204">
                  <a:moveTo>
                    <a:pt x="719327" y="15239"/>
                  </a:moveTo>
                  <a:lnTo>
                    <a:pt x="853440" y="15239"/>
                  </a:lnTo>
                </a:path>
                <a:path w="853440" h="116204">
                  <a:moveTo>
                    <a:pt x="0" y="18287"/>
                  </a:moveTo>
                  <a:lnTo>
                    <a:pt x="134112" y="18287"/>
                  </a:lnTo>
                </a:path>
                <a:path w="853440" h="116204">
                  <a:moveTo>
                    <a:pt x="493775" y="18287"/>
                  </a:moveTo>
                  <a:lnTo>
                    <a:pt x="627888" y="18287"/>
                  </a:lnTo>
                </a:path>
                <a:path w="853440" h="116204">
                  <a:moveTo>
                    <a:pt x="719327" y="18287"/>
                  </a:moveTo>
                  <a:lnTo>
                    <a:pt x="853440" y="18287"/>
                  </a:lnTo>
                </a:path>
                <a:path w="853440" h="116204">
                  <a:moveTo>
                    <a:pt x="0" y="21336"/>
                  </a:moveTo>
                  <a:lnTo>
                    <a:pt x="134112" y="21336"/>
                  </a:lnTo>
                </a:path>
                <a:path w="853440" h="116204">
                  <a:moveTo>
                    <a:pt x="493775" y="21336"/>
                  </a:moveTo>
                  <a:lnTo>
                    <a:pt x="627888" y="21336"/>
                  </a:lnTo>
                </a:path>
                <a:path w="853440" h="116204">
                  <a:moveTo>
                    <a:pt x="719327" y="21336"/>
                  </a:moveTo>
                  <a:lnTo>
                    <a:pt x="853440" y="21336"/>
                  </a:lnTo>
                </a:path>
                <a:path w="853440" h="116204">
                  <a:moveTo>
                    <a:pt x="0" y="24384"/>
                  </a:moveTo>
                  <a:lnTo>
                    <a:pt x="134112" y="24384"/>
                  </a:lnTo>
                </a:path>
                <a:path w="853440" h="116204">
                  <a:moveTo>
                    <a:pt x="493775" y="24384"/>
                  </a:moveTo>
                  <a:lnTo>
                    <a:pt x="627888" y="24384"/>
                  </a:lnTo>
                </a:path>
                <a:path w="853440" h="116204">
                  <a:moveTo>
                    <a:pt x="719327" y="24384"/>
                  </a:moveTo>
                  <a:lnTo>
                    <a:pt x="853440" y="24384"/>
                  </a:lnTo>
                </a:path>
                <a:path w="853440" h="116204">
                  <a:moveTo>
                    <a:pt x="0" y="27432"/>
                  </a:moveTo>
                  <a:lnTo>
                    <a:pt x="134112" y="27432"/>
                  </a:lnTo>
                </a:path>
                <a:path w="853440" h="116204">
                  <a:moveTo>
                    <a:pt x="493775" y="27432"/>
                  </a:moveTo>
                  <a:lnTo>
                    <a:pt x="627888" y="27432"/>
                  </a:lnTo>
                </a:path>
                <a:path w="853440" h="116204">
                  <a:moveTo>
                    <a:pt x="719327" y="27432"/>
                  </a:moveTo>
                  <a:lnTo>
                    <a:pt x="853440" y="27432"/>
                  </a:lnTo>
                </a:path>
                <a:path w="853440" h="116204">
                  <a:moveTo>
                    <a:pt x="0" y="30480"/>
                  </a:moveTo>
                  <a:lnTo>
                    <a:pt x="134112" y="30480"/>
                  </a:lnTo>
                </a:path>
                <a:path w="853440" h="116204">
                  <a:moveTo>
                    <a:pt x="493775" y="30480"/>
                  </a:moveTo>
                  <a:lnTo>
                    <a:pt x="627888" y="30480"/>
                  </a:lnTo>
                </a:path>
                <a:path w="853440" h="116204">
                  <a:moveTo>
                    <a:pt x="719327" y="30480"/>
                  </a:moveTo>
                  <a:lnTo>
                    <a:pt x="853440" y="30480"/>
                  </a:lnTo>
                </a:path>
                <a:path w="853440" h="116204">
                  <a:moveTo>
                    <a:pt x="0" y="33528"/>
                  </a:moveTo>
                  <a:lnTo>
                    <a:pt x="134112" y="33528"/>
                  </a:lnTo>
                </a:path>
                <a:path w="853440" h="116204">
                  <a:moveTo>
                    <a:pt x="493775" y="33528"/>
                  </a:moveTo>
                  <a:lnTo>
                    <a:pt x="627888" y="33528"/>
                  </a:lnTo>
                </a:path>
                <a:path w="853440" h="116204">
                  <a:moveTo>
                    <a:pt x="719327" y="33528"/>
                  </a:moveTo>
                  <a:lnTo>
                    <a:pt x="853440" y="33528"/>
                  </a:lnTo>
                </a:path>
                <a:path w="853440" h="116204">
                  <a:moveTo>
                    <a:pt x="0" y="36575"/>
                  </a:moveTo>
                  <a:lnTo>
                    <a:pt x="134112" y="36575"/>
                  </a:lnTo>
                </a:path>
                <a:path w="853440" h="116204">
                  <a:moveTo>
                    <a:pt x="493775" y="36575"/>
                  </a:moveTo>
                  <a:lnTo>
                    <a:pt x="627888" y="36575"/>
                  </a:lnTo>
                </a:path>
                <a:path w="853440" h="116204">
                  <a:moveTo>
                    <a:pt x="719327" y="36575"/>
                  </a:moveTo>
                  <a:lnTo>
                    <a:pt x="853440" y="36575"/>
                  </a:lnTo>
                </a:path>
                <a:path w="853440" h="116204">
                  <a:moveTo>
                    <a:pt x="0" y="39624"/>
                  </a:moveTo>
                  <a:lnTo>
                    <a:pt x="134112" y="39624"/>
                  </a:lnTo>
                </a:path>
                <a:path w="853440" h="116204">
                  <a:moveTo>
                    <a:pt x="493775" y="39624"/>
                  </a:moveTo>
                  <a:lnTo>
                    <a:pt x="627888" y="39624"/>
                  </a:lnTo>
                </a:path>
                <a:path w="853440" h="116204">
                  <a:moveTo>
                    <a:pt x="719327" y="39624"/>
                  </a:moveTo>
                  <a:lnTo>
                    <a:pt x="853440" y="39624"/>
                  </a:lnTo>
                </a:path>
                <a:path w="853440" h="116204">
                  <a:moveTo>
                    <a:pt x="0" y="42672"/>
                  </a:moveTo>
                  <a:lnTo>
                    <a:pt x="134112" y="42672"/>
                  </a:lnTo>
                </a:path>
                <a:path w="853440" h="116204">
                  <a:moveTo>
                    <a:pt x="493775" y="42672"/>
                  </a:moveTo>
                  <a:lnTo>
                    <a:pt x="627888" y="42672"/>
                  </a:lnTo>
                </a:path>
                <a:path w="853440" h="116204">
                  <a:moveTo>
                    <a:pt x="719327" y="42672"/>
                  </a:moveTo>
                  <a:lnTo>
                    <a:pt x="853440" y="42672"/>
                  </a:lnTo>
                </a:path>
                <a:path w="853440" h="116204">
                  <a:moveTo>
                    <a:pt x="0" y="45720"/>
                  </a:moveTo>
                  <a:lnTo>
                    <a:pt x="134112" y="45720"/>
                  </a:lnTo>
                </a:path>
                <a:path w="853440" h="116204">
                  <a:moveTo>
                    <a:pt x="493775" y="45720"/>
                  </a:moveTo>
                  <a:lnTo>
                    <a:pt x="627888" y="45720"/>
                  </a:lnTo>
                </a:path>
                <a:path w="853440" h="116204">
                  <a:moveTo>
                    <a:pt x="719327" y="45720"/>
                  </a:moveTo>
                  <a:lnTo>
                    <a:pt x="853440" y="45720"/>
                  </a:lnTo>
                </a:path>
                <a:path w="853440" h="116204">
                  <a:moveTo>
                    <a:pt x="0" y="48768"/>
                  </a:moveTo>
                  <a:lnTo>
                    <a:pt x="134112" y="48768"/>
                  </a:lnTo>
                </a:path>
                <a:path w="853440" h="116204">
                  <a:moveTo>
                    <a:pt x="493775" y="48768"/>
                  </a:moveTo>
                  <a:lnTo>
                    <a:pt x="627888" y="48768"/>
                  </a:lnTo>
                </a:path>
                <a:path w="853440" h="116204">
                  <a:moveTo>
                    <a:pt x="719327" y="48768"/>
                  </a:moveTo>
                  <a:lnTo>
                    <a:pt x="853440" y="48768"/>
                  </a:lnTo>
                </a:path>
                <a:path w="853440" h="116204">
                  <a:moveTo>
                    <a:pt x="0" y="51816"/>
                  </a:moveTo>
                  <a:lnTo>
                    <a:pt x="134112" y="51816"/>
                  </a:lnTo>
                </a:path>
                <a:path w="853440" h="116204">
                  <a:moveTo>
                    <a:pt x="493775" y="51816"/>
                  </a:moveTo>
                  <a:lnTo>
                    <a:pt x="627888" y="51816"/>
                  </a:lnTo>
                </a:path>
                <a:path w="853440" h="116204">
                  <a:moveTo>
                    <a:pt x="719327" y="51816"/>
                  </a:moveTo>
                  <a:lnTo>
                    <a:pt x="853440" y="51816"/>
                  </a:lnTo>
                </a:path>
                <a:path w="853440" h="116204">
                  <a:moveTo>
                    <a:pt x="0" y="54863"/>
                  </a:moveTo>
                  <a:lnTo>
                    <a:pt x="134112" y="54863"/>
                  </a:lnTo>
                </a:path>
                <a:path w="853440" h="116204">
                  <a:moveTo>
                    <a:pt x="493775" y="54863"/>
                  </a:moveTo>
                  <a:lnTo>
                    <a:pt x="627888" y="54863"/>
                  </a:lnTo>
                </a:path>
                <a:path w="853440" h="116204">
                  <a:moveTo>
                    <a:pt x="719327" y="54863"/>
                  </a:moveTo>
                  <a:lnTo>
                    <a:pt x="853440" y="54863"/>
                  </a:lnTo>
                </a:path>
                <a:path w="853440" h="116204">
                  <a:moveTo>
                    <a:pt x="0" y="57912"/>
                  </a:moveTo>
                  <a:lnTo>
                    <a:pt x="134112" y="57912"/>
                  </a:lnTo>
                </a:path>
                <a:path w="853440" h="116204">
                  <a:moveTo>
                    <a:pt x="493775" y="57912"/>
                  </a:moveTo>
                  <a:lnTo>
                    <a:pt x="627888" y="57912"/>
                  </a:lnTo>
                </a:path>
                <a:path w="853440" h="116204">
                  <a:moveTo>
                    <a:pt x="719327" y="57912"/>
                  </a:moveTo>
                  <a:lnTo>
                    <a:pt x="853440" y="57912"/>
                  </a:lnTo>
                </a:path>
                <a:path w="853440" h="116204">
                  <a:moveTo>
                    <a:pt x="0" y="60960"/>
                  </a:moveTo>
                  <a:lnTo>
                    <a:pt x="134112" y="60960"/>
                  </a:lnTo>
                </a:path>
                <a:path w="853440" h="116204">
                  <a:moveTo>
                    <a:pt x="493775" y="60960"/>
                  </a:moveTo>
                  <a:lnTo>
                    <a:pt x="627888" y="60960"/>
                  </a:lnTo>
                </a:path>
                <a:path w="853440" h="116204">
                  <a:moveTo>
                    <a:pt x="719327" y="60960"/>
                  </a:moveTo>
                  <a:lnTo>
                    <a:pt x="853440" y="60960"/>
                  </a:lnTo>
                </a:path>
                <a:path w="853440" h="116204">
                  <a:moveTo>
                    <a:pt x="0" y="64008"/>
                  </a:moveTo>
                  <a:lnTo>
                    <a:pt x="134112" y="64008"/>
                  </a:lnTo>
                </a:path>
                <a:path w="853440" h="116204">
                  <a:moveTo>
                    <a:pt x="493775" y="64008"/>
                  </a:moveTo>
                  <a:lnTo>
                    <a:pt x="627888" y="64008"/>
                  </a:lnTo>
                </a:path>
                <a:path w="853440" h="116204">
                  <a:moveTo>
                    <a:pt x="719327" y="64008"/>
                  </a:moveTo>
                  <a:lnTo>
                    <a:pt x="853440" y="64008"/>
                  </a:lnTo>
                </a:path>
                <a:path w="853440" h="116204">
                  <a:moveTo>
                    <a:pt x="0" y="67056"/>
                  </a:moveTo>
                  <a:lnTo>
                    <a:pt x="134112" y="67056"/>
                  </a:lnTo>
                </a:path>
                <a:path w="853440" h="116204">
                  <a:moveTo>
                    <a:pt x="493775" y="67056"/>
                  </a:moveTo>
                  <a:lnTo>
                    <a:pt x="627888" y="67056"/>
                  </a:lnTo>
                </a:path>
                <a:path w="853440" h="116204">
                  <a:moveTo>
                    <a:pt x="719327" y="67056"/>
                  </a:moveTo>
                  <a:lnTo>
                    <a:pt x="853440" y="67056"/>
                  </a:lnTo>
                </a:path>
                <a:path w="853440" h="116204">
                  <a:moveTo>
                    <a:pt x="0" y="70104"/>
                  </a:moveTo>
                  <a:lnTo>
                    <a:pt x="134112" y="70104"/>
                  </a:lnTo>
                </a:path>
                <a:path w="853440" h="116204">
                  <a:moveTo>
                    <a:pt x="493775" y="70104"/>
                  </a:moveTo>
                  <a:lnTo>
                    <a:pt x="627888" y="70104"/>
                  </a:lnTo>
                </a:path>
                <a:path w="853440" h="116204">
                  <a:moveTo>
                    <a:pt x="719327" y="70104"/>
                  </a:moveTo>
                  <a:lnTo>
                    <a:pt x="853440" y="70104"/>
                  </a:lnTo>
                </a:path>
                <a:path w="853440" h="116204">
                  <a:moveTo>
                    <a:pt x="0" y="73151"/>
                  </a:moveTo>
                  <a:lnTo>
                    <a:pt x="134112" y="73151"/>
                  </a:lnTo>
                </a:path>
                <a:path w="853440" h="116204">
                  <a:moveTo>
                    <a:pt x="493775" y="73151"/>
                  </a:moveTo>
                  <a:lnTo>
                    <a:pt x="627888" y="73151"/>
                  </a:lnTo>
                </a:path>
                <a:path w="853440" h="116204">
                  <a:moveTo>
                    <a:pt x="719327" y="73151"/>
                  </a:moveTo>
                  <a:lnTo>
                    <a:pt x="853440" y="73151"/>
                  </a:lnTo>
                </a:path>
                <a:path w="853440" h="116204">
                  <a:moveTo>
                    <a:pt x="0" y="76200"/>
                  </a:moveTo>
                  <a:lnTo>
                    <a:pt x="134112" y="76200"/>
                  </a:lnTo>
                </a:path>
                <a:path w="853440" h="116204">
                  <a:moveTo>
                    <a:pt x="493775" y="76200"/>
                  </a:moveTo>
                  <a:lnTo>
                    <a:pt x="627888" y="76200"/>
                  </a:lnTo>
                </a:path>
                <a:path w="853440" h="116204">
                  <a:moveTo>
                    <a:pt x="719327" y="76200"/>
                  </a:moveTo>
                  <a:lnTo>
                    <a:pt x="853440" y="76200"/>
                  </a:lnTo>
                </a:path>
                <a:path w="853440" h="116204">
                  <a:moveTo>
                    <a:pt x="0" y="79248"/>
                  </a:moveTo>
                  <a:lnTo>
                    <a:pt x="134112" y="79248"/>
                  </a:lnTo>
                </a:path>
                <a:path w="853440" h="116204">
                  <a:moveTo>
                    <a:pt x="493775" y="79248"/>
                  </a:moveTo>
                  <a:lnTo>
                    <a:pt x="627888" y="79248"/>
                  </a:lnTo>
                </a:path>
                <a:path w="853440" h="116204">
                  <a:moveTo>
                    <a:pt x="719327" y="79248"/>
                  </a:moveTo>
                  <a:lnTo>
                    <a:pt x="853440" y="79248"/>
                  </a:lnTo>
                </a:path>
                <a:path w="853440" h="116204">
                  <a:moveTo>
                    <a:pt x="0" y="82296"/>
                  </a:moveTo>
                  <a:lnTo>
                    <a:pt x="134112" y="82296"/>
                  </a:lnTo>
                </a:path>
                <a:path w="853440" h="116204">
                  <a:moveTo>
                    <a:pt x="493775" y="82296"/>
                  </a:moveTo>
                  <a:lnTo>
                    <a:pt x="627888" y="82296"/>
                  </a:lnTo>
                </a:path>
                <a:path w="853440" h="116204">
                  <a:moveTo>
                    <a:pt x="719327" y="82296"/>
                  </a:moveTo>
                  <a:lnTo>
                    <a:pt x="853440" y="82296"/>
                  </a:lnTo>
                </a:path>
                <a:path w="853440" h="116204">
                  <a:moveTo>
                    <a:pt x="0" y="85344"/>
                  </a:moveTo>
                  <a:lnTo>
                    <a:pt x="134112" y="85344"/>
                  </a:lnTo>
                </a:path>
                <a:path w="853440" h="116204">
                  <a:moveTo>
                    <a:pt x="493775" y="85344"/>
                  </a:moveTo>
                  <a:lnTo>
                    <a:pt x="627888" y="85344"/>
                  </a:lnTo>
                </a:path>
                <a:path w="853440" h="116204">
                  <a:moveTo>
                    <a:pt x="719327" y="85344"/>
                  </a:moveTo>
                  <a:lnTo>
                    <a:pt x="853440" y="85344"/>
                  </a:lnTo>
                </a:path>
                <a:path w="853440" h="116204">
                  <a:moveTo>
                    <a:pt x="0" y="88392"/>
                  </a:moveTo>
                  <a:lnTo>
                    <a:pt x="134112" y="88392"/>
                  </a:lnTo>
                </a:path>
                <a:path w="853440" h="116204">
                  <a:moveTo>
                    <a:pt x="493775" y="88392"/>
                  </a:moveTo>
                  <a:lnTo>
                    <a:pt x="627888" y="88392"/>
                  </a:lnTo>
                </a:path>
                <a:path w="853440" h="116204">
                  <a:moveTo>
                    <a:pt x="719327" y="88392"/>
                  </a:moveTo>
                  <a:lnTo>
                    <a:pt x="853440" y="88392"/>
                  </a:lnTo>
                </a:path>
                <a:path w="853440" h="116204">
                  <a:moveTo>
                    <a:pt x="0" y="91439"/>
                  </a:moveTo>
                  <a:lnTo>
                    <a:pt x="134112" y="91439"/>
                  </a:lnTo>
                </a:path>
                <a:path w="853440" h="116204">
                  <a:moveTo>
                    <a:pt x="493775" y="91439"/>
                  </a:moveTo>
                  <a:lnTo>
                    <a:pt x="627888" y="91439"/>
                  </a:lnTo>
                </a:path>
                <a:path w="853440" h="116204">
                  <a:moveTo>
                    <a:pt x="719327" y="91439"/>
                  </a:moveTo>
                  <a:lnTo>
                    <a:pt x="853440" y="91439"/>
                  </a:lnTo>
                </a:path>
                <a:path w="853440" h="116204">
                  <a:moveTo>
                    <a:pt x="0" y="94487"/>
                  </a:moveTo>
                  <a:lnTo>
                    <a:pt x="134112" y="94487"/>
                  </a:lnTo>
                </a:path>
                <a:path w="853440" h="116204">
                  <a:moveTo>
                    <a:pt x="493775" y="94487"/>
                  </a:moveTo>
                  <a:lnTo>
                    <a:pt x="627888" y="94487"/>
                  </a:lnTo>
                </a:path>
                <a:path w="853440" h="116204">
                  <a:moveTo>
                    <a:pt x="719327" y="94487"/>
                  </a:moveTo>
                  <a:lnTo>
                    <a:pt x="853440" y="94487"/>
                  </a:lnTo>
                </a:path>
                <a:path w="853440" h="116204">
                  <a:moveTo>
                    <a:pt x="0" y="97536"/>
                  </a:moveTo>
                  <a:lnTo>
                    <a:pt x="134112" y="97536"/>
                  </a:lnTo>
                </a:path>
                <a:path w="853440" h="116204">
                  <a:moveTo>
                    <a:pt x="493775" y="97536"/>
                  </a:moveTo>
                  <a:lnTo>
                    <a:pt x="627888" y="97536"/>
                  </a:lnTo>
                </a:path>
                <a:path w="853440" h="116204">
                  <a:moveTo>
                    <a:pt x="719327" y="97536"/>
                  </a:moveTo>
                  <a:lnTo>
                    <a:pt x="853440" y="97536"/>
                  </a:lnTo>
                </a:path>
                <a:path w="853440" h="116204">
                  <a:moveTo>
                    <a:pt x="0" y="100584"/>
                  </a:moveTo>
                  <a:lnTo>
                    <a:pt x="134112" y="100584"/>
                  </a:lnTo>
                </a:path>
                <a:path w="853440" h="116204">
                  <a:moveTo>
                    <a:pt x="493775" y="100584"/>
                  </a:moveTo>
                  <a:lnTo>
                    <a:pt x="627888" y="100584"/>
                  </a:lnTo>
                </a:path>
                <a:path w="853440" h="116204">
                  <a:moveTo>
                    <a:pt x="719327" y="100584"/>
                  </a:moveTo>
                  <a:lnTo>
                    <a:pt x="853440" y="100584"/>
                  </a:lnTo>
                </a:path>
                <a:path w="853440" h="116204">
                  <a:moveTo>
                    <a:pt x="0" y="103632"/>
                  </a:moveTo>
                  <a:lnTo>
                    <a:pt x="134112" y="103632"/>
                  </a:lnTo>
                </a:path>
                <a:path w="853440" h="116204">
                  <a:moveTo>
                    <a:pt x="493775" y="103632"/>
                  </a:moveTo>
                  <a:lnTo>
                    <a:pt x="627888" y="103632"/>
                  </a:lnTo>
                </a:path>
                <a:path w="853440" h="116204">
                  <a:moveTo>
                    <a:pt x="719327" y="103632"/>
                  </a:moveTo>
                  <a:lnTo>
                    <a:pt x="853440" y="103632"/>
                  </a:lnTo>
                </a:path>
                <a:path w="853440" h="116204">
                  <a:moveTo>
                    <a:pt x="0" y="106680"/>
                  </a:moveTo>
                  <a:lnTo>
                    <a:pt x="134112" y="106680"/>
                  </a:lnTo>
                </a:path>
                <a:path w="853440" h="116204">
                  <a:moveTo>
                    <a:pt x="493775" y="106680"/>
                  </a:moveTo>
                  <a:lnTo>
                    <a:pt x="627888" y="106680"/>
                  </a:lnTo>
                </a:path>
                <a:path w="853440" h="116204">
                  <a:moveTo>
                    <a:pt x="719327" y="106680"/>
                  </a:moveTo>
                  <a:lnTo>
                    <a:pt x="853440" y="106680"/>
                  </a:lnTo>
                </a:path>
                <a:path w="853440" h="116204">
                  <a:moveTo>
                    <a:pt x="0" y="109728"/>
                  </a:moveTo>
                  <a:lnTo>
                    <a:pt x="134112" y="109728"/>
                  </a:lnTo>
                </a:path>
                <a:path w="853440" h="116204">
                  <a:moveTo>
                    <a:pt x="493775" y="109728"/>
                  </a:moveTo>
                  <a:lnTo>
                    <a:pt x="627888" y="109728"/>
                  </a:lnTo>
                </a:path>
                <a:path w="853440" h="116204">
                  <a:moveTo>
                    <a:pt x="719327" y="109728"/>
                  </a:moveTo>
                  <a:lnTo>
                    <a:pt x="853440" y="109728"/>
                  </a:lnTo>
                </a:path>
                <a:path w="853440" h="116204">
                  <a:moveTo>
                    <a:pt x="0" y="112775"/>
                  </a:moveTo>
                  <a:lnTo>
                    <a:pt x="134112" y="112775"/>
                  </a:lnTo>
                </a:path>
                <a:path w="853440" h="116204">
                  <a:moveTo>
                    <a:pt x="493775" y="112775"/>
                  </a:moveTo>
                  <a:lnTo>
                    <a:pt x="627888" y="112775"/>
                  </a:lnTo>
                </a:path>
                <a:path w="853440" h="116204">
                  <a:moveTo>
                    <a:pt x="719327" y="112775"/>
                  </a:moveTo>
                  <a:lnTo>
                    <a:pt x="853440" y="112775"/>
                  </a:lnTo>
                </a:path>
                <a:path w="853440" h="116204">
                  <a:moveTo>
                    <a:pt x="0" y="115824"/>
                  </a:moveTo>
                  <a:lnTo>
                    <a:pt x="134112" y="115824"/>
                  </a:lnTo>
                </a:path>
                <a:path w="853440" h="116204">
                  <a:moveTo>
                    <a:pt x="493775" y="115824"/>
                  </a:moveTo>
                  <a:lnTo>
                    <a:pt x="627888" y="115824"/>
                  </a:lnTo>
                </a:path>
                <a:path w="853440" h="116204">
                  <a:moveTo>
                    <a:pt x="719327" y="115824"/>
                  </a:moveTo>
                  <a:lnTo>
                    <a:pt x="853440" y="115824"/>
                  </a:lnTo>
                </a:path>
              </a:pathLst>
            </a:custGeom>
            <a:ln w="3175">
              <a:solidFill>
                <a:srgbClr val="2EACE7"/>
              </a:solidFill>
            </a:ln>
          </p:spPr>
          <p:txBody>
            <a:bodyPr wrap="square" lIns="0" tIns="0" rIns="0" bIns="0" rtlCol="0"/>
            <a:lstStyle/>
            <a:p>
              <a:endParaRPr/>
            </a:p>
          </p:txBody>
        </p:sp>
        <p:sp>
          <p:nvSpPr>
            <p:cNvPr id="202" name="object 202"/>
            <p:cNvSpPr/>
            <p:nvPr/>
          </p:nvSpPr>
          <p:spPr>
            <a:xfrm>
              <a:off x="7432426" y="4070603"/>
              <a:ext cx="628015" cy="0"/>
            </a:xfrm>
            <a:custGeom>
              <a:avLst/>
              <a:gdLst/>
              <a:ahLst/>
              <a:cxnLst/>
              <a:rect l="l" t="t" r="r" b="b"/>
              <a:pathLst>
                <a:path w="628015">
                  <a:moveTo>
                    <a:pt x="0" y="0"/>
                  </a:moveTo>
                  <a:lnTo>
                    <a:pt x="134112" y="0"/>
                  </a:lnTo>
                </a:path>
                <a:path w="628015">
                  <a:moveTo>
                    <a:pt x="268224" y="0"/>
                  </a:moveTo>
                  <a:lnTo>
                    <a:pt x="396239" y="0"/>
                  </a:lnTo>
                </a:path>
                <a:path w="628015">
                  <a:moveTo>
                    <a:pt x="493775" y="0"/>
                  </a:moveTo>
                  <a:lnTo>
                    <a:pt x="627888" y="0"/>
                  </a:lnTo>
                </a:path>
              </a:pathLst>
            </a:custGeom>
            <a:ln w="3175">
              <a:solidFill>
                <a:srgbClr val="90D3F2"/>
              </a:solidFill>
            </a:ln>
          </p:spPr>
          <p:txBody>
            <a:bodyPr wrap="square" lIns="0" tIns="0" rIns="0" bIns="0" rtlCol="0"/>
            <a:lstStyle/>
            <a:p>
              <a:endParaRPr/>
            </a:p>
          </p:txBody>
        </p:sp>
        <p:sp>
          <p:nvSpPr>
            <p:cNvPr id="203" name="object 203"/>
            <p:cNvSpPr/>
            <p:nvPr/>
          </p:nvSpPr>
          <p:spPr>
            <a:xfrm>
              <a:off x="7952109" y="2859786"/>
              <a:ext cx="187960" cy="182880"/>
            </a:xfrm>
            <a:custGeom>
              <a:avLst/>
              <a:gdLst/>
              <a:ahLst/>
              <a:cxnLst/>
              <a:rect l="l" t="t" r="r" b="b"/>
              <a:pathLst>
                <a:path w="187959" h="182880">
                  <a:moveTo>
                    <a:pt x="0" y="0"/>
                  </a:moveTo>
                  <a:lnTo>
                    <a:pt x="4572" y="0"/>
                  </a:lnTo>
                </a:path>
                <a:path w="187959" h="182880">
                  <a:moveTo>
                    <a:pt x="0" y="4572"/>
                  </a:moveTo>
                  <a:lnTo>
                    <a:pt x="9144" y="4572"/>
                  </a:lnTo>
                </a:path>
                <a:path w="187959" h="182880">
                  <a:moveTo>
                    <a:pt x="0" y="9143"/>
                  </a:moveTo>
                  <a:lnTo>
                    <a:pt x="13716" y="9143"/>
                  </a:lnTo>
                </a:path>
                <a:path w="187959" h="182880">
                  <a:moveTo>
                    <a:pt x="0" y="13715"/>
                  </a:moveTo>
                  <a:lnTo>
                    <a:pt x="22859" y="13715"/>
                  </a:lnTo>
                </a:path>
                <a:path w="187959" h="182880">
                  <a:moveTo>
                    <a:pt x="0" y="18287"/>
                  </a:moveTo>
                  <a:lnTo>
                    <a:pt x="27432" y="18287"/>
                  </a:lnTo>
                </a:path>
                <a:path w="187959" h="182880">
                  <a:moveTo>
                    <a:pt x="0" y="22860"/>
                  </a:moveTo>
                  <a:lnTo>
                    <a:pt x="32003" y="22860"/>
                  </a:lnTo>
                </a:path>
                <a:path w="187959" h="182880">
                  <a:moveTo>
                    <a:pt x="0" y="27432"/>
                  </a:moveTo>
                  <a:lnTo>
                    <a:pt x="36576" y="27432"/>
                  </a:lnTo>
                </a:path>
                <a:path w="187959" h="182880">
                  <a:moveTo>
                    <a:pt x="0" y="32004"/>
                  </a:moveTo>
                  <a:lnTo>
                    <a:pt x="41148" y="32004"/>
                  </a:lnTo>
                </a:path>
                <a:path w="187959" h="182880">
                  <a:moveTo>
                    <a:pt x="0" y="36575"/>
                  </a:moveTo>
                  <a:lnTo>
                    <a:pt x="41148" y="36575"/>
                  </a:lnTo>
                </a:path>
                <a:path w="187959" h="182880">
                  <a:moveTo>
                    <a:pt x="0" y="41148"/>
                  </a:moveTo>
                  <a:lnTo>
                    <a:pt x="45719" y="41148"/>
                  </a:lnTo>
                </a:path>
                <a:path w="187959" h="182880">
                  <a:moveTo>
                    <a:pt x="0" y="45719"/>
                  </a:moveTo>
                  <a:lnTo>
                    <a:pt x="50292" y="45719"/>
                  </a:lnTo>
                </a:path>
                <a:path w="187959" h="182880">
                  <a:moveTo>
                    <a:pt x="0" y="50291"/>
                  </a:moveTo>
                  <a:lnTo>
                    <a:pt x="54864" y="50291"/>
                  </a:lnTo>
                </a:path>
                <a:path w="187959" h="182880">
                  <a:moveTo>
                    <a:pt x="0" y="54863"/>
                  </a:moveTo>
                  <a:lnTo>
                    <a:pt x="64007" y="54863"/>
                  </a:lnTo>
                </a:path>
                <a:path w="187959" h="182880">
                  <a:moveTo>
                    <a:pt x="0" y="59436"/>
                  </a:moveTo>
                  <a:lnTo>
                    <a:pt x="68580" y="59436"/>
                  </a:lnTo>
                </a:path>
                <a:path w="187959" h="182880">
                  <a:moveTo>
                    <a:pt x="0" y="64008"/>
                  </a:moveTo>
                  <a:lnTo>
                    <a:pt x="73152" y="64008"/>
                  </a:lnTo>
                </a:path>
                <a:path w="187959" h="182880">
                  <a:moveTo>
                    <a:pt x="0" y="68580"/>
                  </a:moveTo>
                  <a:lnTo>
                    <a:pt x="77723" y="68580"/>
                  </a:lnTo>
                </a:path>
                <a:path w="187959" h="182880">
                  <a:moveTo>
                    <a:pt x="0" y="73152"/>
                  </a:moveTo>
                  <a:lnTo>
                    <a:pt x="82296" y="73152"/>
                  </a:lnTo>
                </a:path>
                <a:path w="187959" h="182880">
                  <a:moveTo>
                    <a:pt x="0" y="77724"/>
                  </a:moveTo>
                  <a:lnTo>
                    <a:pt x="86868" y="77724"/>
                  </a:lnTo>
                </a:path>
                <a:path w="187959" h="182880">
                  <a:moveTo>
                    <a:pt x="0" y="82296"/>
                  </a:moveTo>
                  <a:lnTo>
                    <a:pt x="86868" y="82296"/>
                  </a:lnTo>
                </a:path>
                <a:path w="187959" h="182880">
                  <a:moveTo>
                    <a:pt x="0" y="86867"/>
                  </a:moveTo>
                  <a:lnTo>
                    <a:pt x="91439" y="86867"/>
                  </a:lnTo>
                </a:path>
                <a:path w="187959" h="182880">
                  <a:moveTo>
                    <a:pt x="0" y="91439"/>
                  </a:moveTo>
                  <a:lnTo>
                    <a:pt x="96011" y="91439"/>
                  </a:lnTo>
                </a:path>
                <a:path w="187959" h="182880">
                  <a:moveTo>
                    <a:pt x="0" y="96012"/>
                  </a:moveTo>
                  <a:lnTo>
                    <a:pt x="100584" y="96012"/>
                  </a:lnTo>
                </a:path>
                <a:path w="187959" h="182880">
                  <a:moveTo>
                    <a:pt x="0" y="100584"/>
                  </a:moveTo>
                  <a:lnTo>
                    <a:pt x="109728" y="100584"/>
                  </a:lnTo>
                </a:path>
                <a:path w="187959" h="182880">
                  <a:moveTo>
                    <a:pt x="0" y="105156"/>
                  </a:moveTo>
                  <a:lnTo>
                    <a:pt x="114300" y="105156"/>
                  </a:lnTo>
                </a:path>
                <a:path w="187959" h="182880">
                  <a:moveTo>
                    <a:pt x="0" y="109728"/>
                  </a:moveTo>
                  <a:lnTo>
                    <a:pt x="118871" y="109728"/>
                  </a:lnTo>
                </a:path>
                <a:path w="187959" h="182880">
                  <a:moveTo>
                    <a:pt x="0" y="114300"/>
                  </a:moveTo>
                  <a:lnTo>
                    <a:pt x="123444" y="114300"/>
                  </a:lnTo>
                </a:path>
                <a:path w="187959" h="182880">
                  <a:moveTo>
                    <a:pt x="0" y="118872"/>
                  </a:moveTo>
                  <a:lnTo>
                    <a:pt x="128015" y="118872"/>
                  </a:lnTo>
                </a:path>
                <a:path w="187959" h="182880">
                  <a:moveTo>
                    <a:pt x="0" y="123443"/>
                  </a:moveTo>
                  <a:lnTo>
                    <a:pt x="132587" y="123443"/>
                  </a:lnTo>
                </a:path>
                <a:path w="187959" h="182880">
                  <a:moveTo>
                    <a:pt x="0" y="128015"/>
                  </a:moveTo>
                  <a:lnTo>
                    <a:pt x="132587" y="128015"/>
                  </a:lnTo>
                </a:path>
                <a:path w="187959" h="182880">
                  <a:moveTo>
                    <a:pt x="0" y="132587"/>
                  </a:moveTo>
                  <a:lnTo>
                    <a:pt x="137160" y="132587"/>
                  </a:lnTo>
                </a:path>
                <a:path w="187959" h="182880">
                  <a:moveTo>
                    <a:pt x="0" y="137160"/>
                  </a:moveTo>
                  <a:lnTo>
                    <a:pt x="141731" y="137160"/>
                  </a:lnTo>
                </a:path>
                <a:path w="187959" h="182880">
                  <a:moveTo>
                    <a:pt x="0" y="141732"/>
                  </a:moveTo>
                  <a:lnTo>
                    <a:pt x="146304" y="141732"/>
                  </a:lnTo>
                </a:path>
                <a:path w="187959" h="182880">
                  <a:moveTo>
                    <a:pt x="0" y="146304"/>
                  </a:moveTo>
                  <a:lnTo>
                    <a:pt x="155447" y="146304"/>
                  </a:lnTo>
                </a:path>
                <a:path w="187959" h="182880">
                  <a:moveTo>
                    <a:pt x="0" y="150875"/>
                  </a:moveTo>
                  <a:lnTo>
                    <a:pt x="160020" y="150875"/>
                  </a:lnTo>
                </a:path>
                <a:path w="187959" h="182880">
                  <a:moveTo>
                    <a:pt x="0" y="155448"/>
                  </a:moveTo>
                  <a:lnTo>
                    <a:pt x="164592" y="155448"/>
                  </a:lnTo>
                </a:path>
                <a:path w="187959" h="182880">
                  <a:moveTo>
                    <a:pt x="0" y="160019"/>
                  </a:moveTo>
                  <a:lnTo>
                    <a:pt x="169163" y="160019"/>
                  </a:lnTo>
                </a:path>
                <a:path w="187959" h="182880">
                  <a:moveTo>
                    <a:pt x="0" y="164591"/>
                  </a:moveTo>
                  <a:lnTo>
                    <a:pt x="173736" y="164591"/>
                  </a:lnTo>
                </a:path>
                <a:path w="187959" h="182880">
                  <a:moveTo>
                    <a:pt x="0" y="169163"/>
                  </a:moveTo>
                  <a:lnTo>
                    <a:pt x="178307" y="169163"/>
                  </a:lnTo>
                </a:path>
                <a:path w="187959" h="182880">
                  <a:moveTo>
                    <a:pt x="0" y="173736"/>
                  </a:moveTo>
                  <a:lnTo>
                    <a:pt x="178307" y="173736"/>
                  </a:lnTo>
                </a:path>
                <a:path w="187959" h="182880">
                  <a:moveTo>
                    <a:pt x="0" y="178308"/>
                  </a:moveTo>
                  <a:lnTo>
                    <a:pt x="182879" y="178308"/>
                  </a:lnTo>
                </a:path>
                <a:path w="187959" h="182880">
                  <a:moveTo>
                    <a:pt x="0" y="182880"/>
                  </a:moveTo>
                  <a:lnTo>
                    <a:pt x="187452" y="182880"/>
                  </a:lnTo>
                </a:path>
              </a:pathLst>
            </a:custGeom>
            <a:ln w="4572">
              <a:solidFill>
                <a:srgbClr val="CCFEFE"/>
              </a:solidFill>
            </a:ln>
          </p:spPr>
          <p:txBody>
            <a:bodyPr wrap="square" lIns="0" tIns="0" rIns="0" bIns="0" rtlCol="0"/>
            <a:lstStyle/>
            <a:p>
              <a:endParaRPr/>
            </a:p>
          </p:txBody>
        </p:sp>
        <p:pic>
          <p:nvPicPr>
            <p:cNvPr id="204" name="object 204"/>
            <p:cNvPicPr/>
            <p:nvPr/>
          </p:nvPicPr>
          <p:blipFill>
            <a:blip r:embed="rId104" cstate="print"/>
            <a:stretch>
              <a:fillRect/>
            </a:stretch>
          </p:blipFill>
          <p:spPr>
            <a:xfrm>
              <a:off x="7952109" y="3044951"/>
              <a:ext cx="187452" cy="9144"/>
            </a:xfrm>
            <a:prstGeom prst="rect">
              <a:avLst/>
            </a:prstGeom>
          </p:spPr>
        </p:pic>
        <p:pic>
          <p:nvPicPr>
            <p:cNvPr id="205" name="object 205"/>
            <p:cNvPicPr/>
            <p:nvPr/>
          </p:nvPicPr>
          <p:blipFill>
            <a:blip r:embed="rId105" cstate="print"/>
            <a:stretch>
              <a:fillRect/>
            </a:stretch>
          </p:blipFill>
          <p:spPr>
            <a:xfrm>
              <a:off x="7952109" y="3054095"/>
              <a:ext cx="178307" cy="77724"/>
            </a:xfrm>
            <a:prstGeom prst="rect">
              <a:avLst/>
            </a:prstGeom>
          </p:spPr>
        </p:pic>
        <p:pic>
          <p:nvPicPr>
            <p:cNvPr id="206" name="object 206"/>
            <p:cNvPicPr/>
            <p:nvPr/>
          </p:nvPicPr>
          <p:blipFill>
            <a:blip r:embed="rId106" cstate="print"/>
            <a:stretch>
              <a:fillRect/>
            </a:stretch>
          </p:blipFill>
          <p:spPr>
            <a:xfrm>
              <a:off x="7952109" y="3131819"/>
              <a:ext cx="109728" cy="59436"/>
            </a:xfrm>
            <a:prstGeom prst="rect">
              <a:avLst/>
            </a:prstGeom>
          </p:spPr>
        </p:pic>
        <p:sp>
          <p:nvSpPr>
            <p:cNvPr id="207" name="object 207"/>
            <p:cNvSpPr/>
            <p:nvPr/>
          </p:nvSpPr>
          <p:spPr>
            <a:xfrm>
              <a:off x="7952109" y="3193541"/>
              <a:ext cx="50800" cy="45720"/>
            </a:xfrm>
            <a:custGeom>
              <a:avLst/>
              <a:gdLst/>
              <a:ahLst/>
              <a:cxnLst/>
              <a:rect l="l" t="t" r="r" b="b"/>
              <a:pathLst>
                <a:path w="50800" h="45719">
                  <a:moveTo>
                    <a:pt x="0" y="0"/>
                  </a:moveTo>
                  <a:lnTo>
                    <a:pt x="50292" y="0"/>
                  </a:lnTo>
                </a:path>
                <a:path w="50800" h="45719">
                  <a:moveTo>
                    <a:pt x="0" y="4572"/>
                  </a:moveTo>
                  <a:lnTo>
                    <a:pt x="45719" y="4572"/>
                  </a:lnTo>
                </a:path>
                <a:path w="50800" h="45719">
                  <a:moveTo>
                    <a:pt x="0" y="9143"/>
                  </a:moveTo>
                  <a:lnTo>
                    <a:pt x="41148" y="9143"/>
                  </a:lnTo>
                </a:path>
                <a:path w="50800" h="45719">
                  <a:moveTo>
                    <a:pt x="0" y="13715"/>
                  </a:moveTo>
                  <a:lnTo>
                    <a:pt x="41148" y="13715"/>
                  </a:lnTo>
                </a:path>
                <a:path w="50800" h="45719">
                  <a:moveTo>
                    <a:pt x="0" y="18287"/>
                  </a:moveTo>
                  <a:lnTo>
                    <a:pt x="36576" y="18287"/>
                  </a:lnTo>
                </a:path>
                <a:path w="50800" h="45719">
                  <a:moveTo>
                    <a:pt x="0" y="22859"/>
                  </a:moveTo>
                  <a:lnTo>
                    <a:pt x="32003" y="22859"/>
                  </a:lnTo>
                </a:path>
                <a:path w="50800" h="45719">
                  <a:moveTo>
                    <a:pt x="0" y="27431"/>
                  </a:moveTo>
                  <a:lnTo>
                    <a:pt x="27432" y="27431"/>
                  </a:lnTo>
                </a:path>
                <a:path w="50800" h="45719">
                  <a:moveTo>
                    <a:pt x="0" y="32003"/>
                  </a:moveTo>
                  <a:lnTo>
                    <a:pt x="18288" y="32003"/>
                  </a:lnTo>
                </a:path>
                <a:path w="50800" h="45719">
                  <a:moveTo>
                    <a:pt x="0" y="36575"/>
                  </a:moveTo>
                  <a:lnTo>
                    <a:pt x="13716" y="36575"/>
                  </a:lnTo>
                </a:path>
                <a:path w="50800" h="45719">
                  <a:moveTo>
                    <a:pt x="0" y="41148"/>
                  </a:moveTo>
                  <a:lnTo>
                    <a:pt x="9144" y="41148"/>
                  </a:lnTo>
                </a:path>
                <a:path w="50800" h="45719">
                  <a:moveTo>
                    <a:pt x="0" y="45719"/>
                  </a:moveTo>
                  <a:lnTo>
                    <a:pt x="4572" y="45719"/>
                  </a:lnTo>
                </a:path>
              </a:pathLst>
            </a:custGeom>
            <a:ln w="4572">
              <a:solidFill>
                <a:srgbClr val="CCFEFE"/>
              </a:solidFill>
            </a:ln>
          </p:spPr>
          <p:txBody>
            <a:bodyPr wrap="square" lIns="0" tIns="0" rIns="0" bIns="0" rtlCol="0"/>
            <a:lstStyle/>
            <a:p>
              <a:endParaRPr/>
            </a:p>
          </p:txBody>
        </p:sp>
        <p:sp>
          <p:nvSpPr>
            <p:cNvPr id="208" name="object 208"/>
            <p:cNvSpPr/>
            <p:nvPr/>
          </p:nvSpPr>
          <p:spPr>
            <a:xfrm>
              <a:off x="3357250" y="2628899"/>
              <a:ext cx="198120" cy="6350"/>
            </a:xfrm>
            <a:custGeom>
              <a:avLst/>
              <a:gdLst/>
              <a:ahLst/>
              <a:cxnLst/>
              <a:rect l="l" t="t" r="r" b="b"/>
              <a:pathLst>
                <a:path w="198120" h="6350">
                  <a:moveTo>
                    <a:pt x="39624" y="0"/>
                  </a:moveTo>
                  <a:lnTo>
                    <a:pt x="161544" y="0"/>
                  </a:lnTo>
                </a:path>
                <a:path w="198120" h="6350">
                  <a:moveTo>
                    <a:pt x="0" y="6095"/>
                  </a:moveTo>
                  <a:lnTo>
                    <a:pt x="198120" y="6095"/>
                  </a:lnTo>
                </a:path>
              </a:pathLst>
            </a:custGeom>
            <a:ln w="3175">
              <a:solidFill>
                <a:srgbClr val="579264"/>
              </a:solidFill>
            </a:ln>
          </p:spPr>
          <p:txBody>
            <a:bodyPr wrap="square" lIns="0" tIns="0" rIns="0" bIns="0" rtlCol="0"/>
            <a:lstStyle/>
            <a:p>
              <a:endParaRPr/>
            </a:p>
          </p:txBody>
        </p:sp>
        <p:pic>
          <p:nvPicPr>
            <p:cNvPr id="209" name="object 209"/>
            <p:cNvPicPr/>
            <p:nvPr/>
          </p:nvPicPr>
          <p:blipFill>
            <a:blip r:embed="rId107" cstate="print"/>
            <a:stretch>
              <a:fillRect/>
            </a:stretch>
          </p:blipFill>
          <p:spPr>
            <a:xfrm>
              <a:off x="3204850" y="2624327"/>
              <a:ext cx="502920" cy="85343"/>
            </a:xfrm>
            <a:prstGeom prst="rect">
              <a:avLst/>
            </a:prstGeom>
          </p:spPr>
        </p:pic>
        <p:sp>
          <p:nvSpPr>
            <p:cNvPr id="210" name="object 210"/>
            <p:cNvSpPr/>
            <p:nvPr/>
          </p:nvSpPr>
          <p:spPr>
            <a:xfrm>
              <a:off x="3052450" y="2708147"/>
              <a:ext cx="810895" cy="201295"/>
            </a:xfrm>
            <a:custGeom>
              <a:avLst/>
              <a:gdLst/>
              <a:ahLst/>
              <a:cxnLst/>
              <a:rect l="l" t="t" r="r" b="b"/>
              <a:pathLst>
                <a:path w="810895" h="201294">
                  <a:moveTo>
                    <a:pt x="606551" y="0"/>
                  </a:moveTo>
                  <a:lnTo>
                    <a:pt x="658367" y="0"/>
                  </a:lnTo>
                </a:path>
                <a:path w="810895" h="201294">
                  <a:moveTo>
                    <a:pt x="627887" y="12191"/>
                  </a:moveTo>
                  <a:lnTo>
                    <a:pt x="676655" y="12191"/>
                  </a:lnTo>
                </a:path>
                <a:path w="810895" h="201294">
                  <a:moveTo>
                    <a:pt x="670559" y="51815"/>
                  </a:moveTo>
                  <a:lnTo>
                    <a:pt x="716279" y="51815"/>
                  </a:lnTo>
                </a:path>
                <a:path w="810895" h="201294">
                  <a:moveTo>
                    <a:pt x="679704" y="57912"/>
                  </a:moveTo>
                  <a:lnTo>
                    <a:pt x="722375" y="57912"/>
                  </a:lnTo>
                </a:path>
                <a:path w="810895" h="201294">
                  <a:moveTo>
                    <a:pt x="76200" y="70104"/>
                  </a:moveTo>
                  <a:lnTo>
                    <a:pt x="82295" y="70104"/>
                  </a:lnTo>
                </a:path>
                <a:path w="810895" h="201294">
                  <a:moveTo>
                    <a:pt x="76200" y="73152"/>
                  </a:moveTo>
                  <a:lnTo>
                    <a:pt x="82295" y="73152"/>
                  </a:lnTo>
                </a:path>
                <a:path w="810895" h="201294">
                  <a:moveTo>
                    <a:pt x="716280" y="103632"/>
                  </a:moveTo>
                  <a:lnTo>
                    <a:pt x="758951" y="103632"/>
                  </a:lnTo>
                </a:path>
                <a:path w="810895" h="201294">
                  <a:moveTo>
                    <a:pt x="48768" y="106680"/>
                  </a:moveTo>
                  <a:lnTo>
                    <a:pt x="54863" y="106680"/>
                  </a:lnTo>
                </a:path>
                <a:path w="810895" h="201294">
                  <a:moveTo>
                    <a:pt x="719328" y="106680"/>
                  </a:moveTo>
                  <a:lnTo>
                    <a:pt x="761999" y="106680"/>
                  </a:lnTo>
                </a:path>
                <a:path w="810895" h="201294">
                  <a:moveTo>
                    <a:pt x="39624" y="115824"/>
                  </a:moveTo>
                  <a:lnTo>
                    <a:pt x="48768" y="115824"/>
                  </a:lnTo>
                </a:path>
                <a:path w="810895" h="201294">
                  <a:moveTo>
                    <a:pt x="725423" y="115824"/>
                  </a:moveTo>
                  <a:lnTo>
                    <a:pt x="768095" y="115824"/>
                  </a:lnTo>
                </a:path>
                <a:path w="810895" h="201294">
                  <a:moveTo>
                    <a:pt x="731519" y="121919"/>
                  </a:moveTo>
                  <a:lnTo>
                    <a:pt x="771143" y="121919"/>
                  </a:lnTo>
                </a:path>
                <a:path w="810895" h="201294">
                  <a:moveTo>
                    <a:pt x="33527" y="124967"/>
                  </a:moveTo>
                  <a:lnTo>
                    <a:pt x="39623" y="124967"/>
                  </a:lnTo>
                </a:path>
                <a:path w="810895" h="201294">
                  <a:moveTo>
                    <a:pt x="734568" y="124967"/>
                  </a:moveTo>
                  <a:lnTo>
                    <a:pt x="774191" y="124967"/>
                  </a:lnTo>
                </a:path>
                <a:path w="810895" h="201294">
                  <a:moveTo>
                    <a:pt x="33527" y="128015"/>
                  </a:moveTo>
                  <a:lnTo>
                    <a:pt x="39623" y="128015"/>
                  </a:lnTo>
                </a:path>
                <a:path w="810895" h="201294">
                  <a:moveTo>
                    <a:pt x="734568" y="128015"/>
                  </a:moveTo>
                  <a:lnTo>
                    <a:pt x="774191" y="128015"/>
                  </a:lnTo>
                </a:path>
                <a:path w="810895" h="201294">
                  <a:moveTo>
                    <a:pt x="737616" y="134112"/>
                  </a:moveTo>
                  <a:lnTo>
                    <a:pt x="777239" y="134112"/>
                  </a:lnTo>
                </a:path>
                <a:path w="810895" h="201294">
                  <a:moveTo>
                    <a:pt x="21335" y="152400"/>
                  </a:moveTo>
                  <a:lnTo>
                    <a:pt x="24383" y="152400"/>
                  </a:lnTo>
                </a:path>
                <a:path w="810895" h="201294">
                  <a:moveTo>
                    <a:pt x="749807" y="152400"/>
                  </a:moveTo>
                  <a:lnTo>
                    <a:pt x="789431" y="152400"/>
                  </a:lnTo>
                </a:path>
                <a:path w="810895" h="201294">
                  <a:moveTo>
                    <a:pt x="21335" y="155448"/>
                  </a:moveTo>
                  <a:lnTo>
                    <a:pt x="24383" y="155448"/>
                  </a:lnTo>
                </a:path>
                <a:path w="810895" h="201294">
                  <a:moveTo>
                    <a:pt x="749807" y="155448"/>
                  </a:moveTo>
                  <a:lnTo>
                    <a:pt x="789431" y="155448"/>
                  </a:lnTo>
                </a:path>
                <a:path w="810895" h="201294">
                  <a:moveTo>
                    <a:pt x="9143" y="176784"/>
                  </a:moveTo>
                  <a:lnTo>
                    <a:pt x="12191" y="176784"/>
                  </a:lnTo>
                </a:path>
                <a:path w="810895" h="201294">
                  <a:moveTo>
                    <a:pt x="761999" y="176784"/>
                  </a:moveTo>
                  <a:lnTo>
                    <a:pt x="798576" y="176784"/>
                  </a:lnTo>
                </a:path>
                <a:path w="810895" h="201294">
                  <a:moveTo>
                    <a:pt x="9143" y="179832"/>
                  </a:moveTo>
                  <a:lnTo>
                    <a:pt x="12191" y="179832"/>
                  </a:lnTo>
                </a:path>
                <a:path w="810895" h="201294">
                  <a:moveTo>
                    <a:pt x="761999" y="179832"/>
                  </a:moveTo>
                  <a:lnTo>
                    <a:pt x="798576" y="179832"/>
                  </a:lnTo>
                </a:path>
                <a:path w="810895" h="201294">
                  <a:moveTo>
                    <a:pt x="6095" y="185928"/>
                  </a:moveTo>
                  <a:lnTo>
                    <a:pt x="9143" y="185928"/>
                  </a:lnTo>
                </a:path>
                <a:path w="810895" h="201294">
                  <a:moveTo>
                    <a:pt x="3047" y="192024"/>
                  </a:moveTo>
                  <a:lnTo>
                    <a:pt x="6095" y="192024"/>
                  </a:lnTo>
                </a:path>
                <a:path w="810895" h="201294">
                  <a:moveTo>
                    <a:pt x="3047" y="195072"/>
                  </a:moveTo>
                  <a:lnTo>
                    <a:pt x="6095" y="195072"/>
                  </a:lnTo>
                </a:path>
                <a:path w="810895" h="201294">
                  <a:moveTo>
                    <a:pt x="768095" y="195072"/>
                  </a:moveTo>
                  <a:lnTo>
                    <a:pt x="807719" y="195072"/>
                  </a:lnTo>
                </a:path>
                <a:path w="810895" h="201294">
                  <a:moveTo>
                    <a:pt x="0" y="201167"/>
                  </a:moveTo>
                  <a:lnTo>
                    <a:pt x="3047" y="201167"/>
                  </a:lnTo>
                </a:path>
                <a:path w="810895" h="201294">
                  <a:moveTo>
                    <a:pt x="771144" y="201167"/>
                  </a:moveTo>
                  <a:lnTo>
                    <a:pt x="810767" y="201167"/>
                  </a:lnTo>
                </a:path>
              </a:pathLst>
            </a:custGeom>
            <a:ln w="3175">
              <a:solidFill>
                <a:srgbClr val="579264"/>
              </a:solidFill>
            </a:ln>
          </p:spPr>
          <p:txBody>
            <a:bodyPr wrap="square" lIns="0" tIns="0" rIns="0" bIns="0" rtlCol="0"/>
            <a:lstStyle/>
            <a:p>
              <a:endParaRPr/>
            </a:p>
          </p:txBody>
        </p:sp>
        <p:sp>
          <p:nvSpPr>
            <p:cNvPr id="211" name="object 211"/>
            <p:cNvSpPr/>
            <p:nvPr/>
          </p:nvSpPr>
          <p:spPr>
            <a:xfrm>
              <a:off x="3049402" y="2912363"/>
              <a:ext cx="6350" cy="3175"/>
            </a:xfrm>
            <a:custGeom>
              <a:avLst/>
              <a:gdLst/>
              <a:ahLst/>
              <a:cxnLst/>
              <a:rect l="l" t="t" r="r" b="b"/>
              <a:pathLst>
                <a:path w="6350" h="3175">
                  <a:moveTo>
                    <a:pt x="0" y="0"/>
                  </a:moveTo>
                  <a:lnTo>
                    <a:pt x="6095" y="0"/>
                  </a:lnTo>
                </a:path>
                <a:path w="6350" h="3175">
                  <a:moveTo>
                    <a:pt x="0" y="3048"/>
                  </a:moveTo>
                  <a:lnTo>
                    <a:pt x="6095" y="3048"/>
                  </a:lnTo>
                </a:path>
              </a:pathLst>
            </a:custGeom>
            <a:ln w="3175">
              <a:solidFill>
                <a:srgbClr val="639A6F"/>
              </a:solidFill>
            </a:ln>
          </p:spPr>
          <p:txBody>
            <a:bodyPr wrap="square" lIns="0" tIns="0" rIns="0" bIns="0" rtlCol="0"/>
            <a:lstStyle/>
            <a:p>
              <a:endParaRPr/>
            </a:p>
          </p:txBody>
        </p:sp>
        <p:sp>
          <p:nvSpPr>
            <p:cNvPr id="212" name="object 212"/>
            <p:cNvSpPr/>
            <p:nvPr/>
          </p:nvSpPr>
          <p:spPr>
            <a:xfrm>
              <a:off x="3049402" y="2921507"/>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213" name="object 213"/>
            <p:cNvSpPr/>
            <p:nvPr/>
          </p:nvSpPr>
          <p:spPr>
            <a:xfrm>
              <a:off x="3040258" y="2921507"/>
              <a:ext cx="832485" cy="21590"/>
            </a:xfrm>
            <a:custGeom>
              <a:avLst/>
              <a:gdLst/>
              <a:ahLst/>
              <a:cxnLst/>
              <a:rect l="l" t="t" r="r" b="b"/>
              <a:pathLst>
                <a:path w="832485" h="21589">
                  <a:moveTo>
                    <a:pt x="786384" y="0"/>
                  </a:moveTo>
                  <a:lnTo>
                    <a:pt x="826007" y="0"/>
                  </a:lnTo>
                </a:path>
                <a:path w="832485" h="21589">
                  <a:moveTo>
                    <a:pt x="6095" y="9144"/>
                  </a:moveTo>
                  <a:lnTo>
                    <a:pt x="9143" y="9144"/>
                  </a:lnTo>
                </a:path>
                <a:path w="832485" h="21589">
                  <a:moveTo>
                    <a:pt x="789432" y="9144"/>
                  </a:moveTo>
                  <a:lnTo>
                    <a:pt x="829055" y="9144"/>
                  </a:lnTo>
                </a:path>
                <a:path w="832485" h="21589">
                  <a:moveTo>
                    <a:pt x="0" y="18287"/>
                  </a:moveTo>
                  <a:lnTo>
                    <a:pt x="6095" y="18287"/>
                  </a:lnTo>
                </a:path>
                <a:path w="832485" h="21589">
                  <a:moveTo>
                    <a:pt x="795527" y="18287"/>
                  </a:moveTo>
                  <a:lnTo>
                    <a:pt x="832104" y="18287"/>
                  </a:lnTo>
                </a:path>
                <a:path w="832485" h="21589">
                  <a:moveTo>
                    <a:pt x="0" y="21336"/>
                  </a:moveTo>
                  <a:lnTo>
                    <a:pt x="6095" y="21336"/>
                  </a:lnTo>
                </a:path>
                <a:path w="832485" h="21589">
                  <a:moveTo>
                    <a:pt x="795527" y="21336"/>
                  </a:moveTo>
                  <a:lnTo>
                    <a:pt x="832104" y="21336"/>
                  </a:lnTo>
                </a:path>
              </a:pathLst>
            </a:custGeom>
            <a:ln w="3175">
              <a:solidFill>
                <a:srgbClr val="579264"/>
              </a:solidFill>
            </a:ln>
          </p:spPr>
          <p:txBody>
            <a:bodyPr wrap="square" lIns="0" tIns="0" rIns="0" bIns="0" rtlCol="0"/>
            <a:lstStyle/>
            <a:p>
              <a:endParaRPr/>
            </a:p>
          </p:txBody>
        </p:sp>
        <p:sp>
          <p:nvSpPr>
            <p:cNvPr id="214" name="object 214"/>
            <p:cNvSpPr/>
            <p:nvPr/>
          </p:nvSpPr>
          <p:spPr>
            <a:xfrm>
              <a:off x="3040258" y="2945891"/>
              <a:ext cx="6350" cy="0"/>
            </a:xfrm>
            <a:custGeom>
              <a:avLst/>
              <a:gdLst/>
              <a:ahLst/>
              <a:cxnLst/>
              <a:rect l="l" t="t" r="r" b="b"/>
              <a:pathLst>
                <a:path w="6350">
                  <a:moveTo>
                    <a:pt x="0" y="0"/>
                  </a:moveTo>
                  <a:lnTo>
                    <a:pt x="6095" y="0"/>
                  </a:lnTo>
                </a:path>
              </a:pathLst>
            </a:custGeom>
            <a:ln w="3175">
              <a:solidFill>
                <a:srgbClr val="5B9466"/>
              </a:solidFill>
            </a:ln>
          </p:spPr>
          <p:txBody>
            <a:bodyPr wrap="square" lIns="0" tIns="0" rIns="0" bIns="0" rtlCol="0"/>
            <a:lstStyle/>
            <a:p>
              <a:endParaRPr/>
            </a:p>
          </p:txBody>
        </p:sp>
        <p:sp>
          <p:nvSpPr>
            <p:cNvPr id="215" name="object 215"/>
            <p:cNvSpPr/>
            <p:nvPr/>
          </p:nvSpPr>
          <p:spPr>
            <a:xfrm>
              <a:off x="3037210" y="2945891"/>
              <a:ext cx="841375" cy="21590"/>
            </a:xfrm>
            <a:custGeom>
              <a:avLst/>
              <a:gdLst/>
              <a:ahLst/>
              <a:cxnLst/>
              <a:rect l="l" t="t" r="r" b="b"/>
              <a:pathLst>
                <a:path w="841375" h="21589">
                  <a:moveTo>
                    <a:pt x="798575" y="0"/>
                  </a:moveTo>
                  <a:lnTo>
                    <a:pt x="835152" y="0"/>
                  </a:lnTo>
                </a:path>
                <a:path w="841375" h="21589">
                  <a:moveTo>
                    <a:pt x="0" y="6096"/>
                  </a:moveTo>
                  <a:lnTo>
                    <a:pt x="3047" y="6096"/>
                  </a:lnTo>
                </a:path>
                <a:path w="841375" h="21589">
                  <a:moveTo>
                    <a:pt x="801623" y="6096"/>
                  </a:moveTo>
                  <a:lnTo>
                    <a:pt x="838200" y="6096"/>
                  </a:lnTo>
                </a:path>
                <a:path w="841375" h="21589">
                  <a:moveTo>
                    <a:pt x="0" y="9144"/>
                  </a:moveTo>
                  <a:lnTo>
                    <a:pt x="3047" y="9144"/>
                  </a:lnTo>
                </a:path>
                <a:path w="841375" h="21589">
                  <a:moveTo>
                    <a:pt x="801623" y="9144"/>
                  </a:moveTo>
                  <a:lnTo>
                    <a:pt x="838200" y="9144"/>
                  </a:lnTo>
                </a:path>
                <a:path w="841375" h="21589">
                  <a:moveTo>
                    <a:pt x="0" y="12192"/>
                  </a:moveTo>
                  <a:lnTo>
                    <a:pt x="3047" y="12192"/>
                  </a:lnTo>
                </a:path>
                <a:path w="841375" h="21589">
                  <a:moveTo>
                    <a:pt x="804671" y="18288"/>
                  </a:moveTo>
                  <a:lnTo>
                    <a:pt x="841248" y="18288"/>
                  </a:lnTo>
                </a:path>
                <a:path w="841375" h="21589">
                  <a:moveTo>
                    <a:pt x="804671" y="21336"/>
                  </a:moveTo>
                  <a:lnTo>
                    <a:pt x="841248" y="21336"/>
                  </a:lnTo>
                </a:path>
              </a:pathLst>
            </a:custGeom>
            <a:ln w="3175">
              <a:solidFill>
                <a:srgbClr val="579264"/>
              </a:solidFill>
            </a:ln>
          </p:spPr>
          <p:txBody>
            <a:bodyPr wrap="square" lIns="0" tIns="0" rIns="0" bIns="0" rtlCol="0"/>
            <a:lstStyle/>
            <a:p>
              <a:endParaRPr/>
            </a:p>
          </p:txBody>
        </p:sp>
        <p:sp>
          <p:nvSpPr>
            <p:cNvPr id="216" name="object 216"/>
            <p:cNvSpPr/>
            <p:nvPr/>
          </p:nvSpPr>
          <p:spPr>
            <a:xfrm>
              <a:off x="3034162" y="2970275"/>
              <a:ext cx="3175" cy="0"/>
            </a:xfrm>
            <a:custGeom>
              <a:avLst/>
              <a:gdLst/>
              <a:ahLst/>
              <a:cxnLst/>
              <a:rect l="l" t="t" r="r" b="b"/>
              <a:pathLst>
                <a:path w="3175">
                  <a:moveTo>
                    <a:pt x="0" y="0"/>
                  </a:moveTo>
                  <a:lnTo>
                    <a:pt x="3047" y="0"/>
                  </a:lnTo>
                </a:path>
              </a:pathLst>
            </a:custGeom>
            <a:ln w="3175">
              <a:solidFill>
                <a:srgbClr val="599266"/>
              </a:solidFill>
            </a:ln>
          </p:spPr>
          <p:txBody>
            <a:bodyPr wrap="square" lIns="0" tIns="0" rIns="0" bIns="0" rtlCol="0"/>
            <a:lstStyle/>
            <a:p>
              <a:endParaRPr/>
            </a:p>
          </p:txBody>
        </p:sp>
        <p:sp>
          <p:nvSpPr>
            <p:cNvPr id="217" name="object 217"/>
            <p:cNvSpPr/>
            <p:nvPr/>
          </p:nvSpPr>
          <p:spPr>
            <a:xfrm>
              <a:off x="3031114" y="2970275"/>
              <a:ext cx="850900" cy="18415"/>
            </a:xfrm>
            <a:custGeom>
              <a:avLst/>
              <a:gdLst/>
              <a:ahLst/>
              <a:cxnLst/>
              <a:rect l="l" t="t" r="r" b="b"/>
              <a:pathLst>
                <a:path w="850900" h="18414">
                  <a:moveTo>
                    <a:pt x="810767" y="0"/>
                  </a:moveTo>
                  <a:lnTo>
                    <a:pt x="847344" y="0"/>
                  </a:lnTo>
                </a:path>
                <a:path w="850900" h="18414">
                  <a:moveTo>
                    <a:pt x="0" y="15239"/>
                  </a:moveTo>
                  <a:lnTo>
                    <a:pt x="3047" y="15239"/>
                  </a:lnTo>
                </a:path>
                <a:path w="850900" h="18414">
                  <a:moveTo>
                    <a:pt x="813815" y="15239"/>
                  </a:moveTo>
                  <a:lnTo>
                    <a:pt x="850392" y="15239"/>
                  </a:lnTo>
                </a:path>
                <a:path w="850900" h="18414">
                  <a:moveTo>
                    <a:pt x="0" y="18287"/>
                  </a:moveTo>
                  <a:lnTo>
                    <a:pt x="3047" y="18287"/>
                  </a:lnTo>
                </a:path>
                <a:path w="850900" h="18414">
                  <a:moveTo>
                    <a:pt x="813815" y="18287"/>
                  </a:moveTo>
                  <a:lnTo>
                    <a:pt x="850392" y="18287"/>
                  </a:lnTo>
                </a:path>
              </a:pathLst>
            </a:custGeom>
            <a:ln w="3175">
              <a:solidFill>
                <a:srgbClr val="579264"/>
              </a:solidFill>
            </a:ln>
          </p:spPr>
          <p:txBody>
            <a:bodyPr wrap="square" lIns="0" tIns="0" rIns="0" bIns="0" rtlCol="0"/>
            <a:lstStyle/>
            <a:p>
              <a:endParaRPr/>
            </a:p>
          </p:txBody>
        </p:sp>
        <p:sp>
          <p:nvSpPr>
            <p:cNvPr id="218" name="object 218"/>
            <p:cNvSpPr/>
            <p:nvPr/>
          </p:nvSpPr>
          <p:spPr>
            <a:xfrm>
              <a:off x="3031114" y="2991611"/>
              <a:ext cx="3175" cy="3175"/>
            </a:xfrm>
            <a:custGeom>
              <a:avLst/>
              <a:gdLst/>
              <a:ahLst/>
              <a:cxnLst/>
              <a:rect l="l" t="t" r="r" b="b"/>
              <a:pathLst>
                <a:path w="3175" h="3175">
                  <a:moveTo>
                    <a:pt x="0" y="0"/>
                  </a:moveTo>
                  <a:lnTo>
                    <a:pt x="3047" y="0"/>
                  </a:lnTo>
                </a:path>
                <a:path w="3175" h="3175">
                  <a:moveTo>
                    <a:pt x="0" y="3048"/>
                  </a:moveTo>
                  <a:lnTo>
                    <a:pt x="3047" y="3048"/>
                  </a:lnTo>
                </a:path>
              </a:pathLst>
            </a:custGeom>
            <a:ln w="3175">
              <a:solidFill>
                <a:srgbClr val="72A37D"/>
              </a:solidFill>
            </a:ln>
          </p:spPr>
          <p:txBody>
            <a:bodyPr wrap="square" lIns="0" tIns="0" rIns="0" bIns="0" rtlCol="0"/>
            <a:lstStyle/>
            <a:p>
              <a:endParaRPr/>
            </a:p>
          </p:txBody>
        </p:sp>
        <p:sp>
          <p:nvSpPr>
            <p:cNvPr id="219" name="object 219"/>
            <p:cNvSpPr/>
            <p:nvPr/>
          </p:nvSpPr>
          <p:spPr>
            <a:xfrm>
              <a:off x="3031114" y="2997707"/>
              <a:ext cx="3175" cy="0"/>
            </a:xfrm>
            <a:custGeom>
              <a:avLst/>
              <a:gdLst/>
              <a:ahLst/>
              <a:cxnLst/>
              <a:rect l="l" t="t" r="r" b="b"/>
              <a:pathLst>
                <a:path w="3175">
                  <a:moveTo>
                    <a:pt x="0" y="0"/>
                  </a:moveTo>
                  <a:lnTo>
                    <a:pt x="3047" y="0"/>
                  </a:lnTo>
                </a:path>
              </a:pathLst>
            </a:custGeom>
            <a:ln w="3175">
              <a:solidFill>
                <a:srgbClr val="7AA883"/>
              </a:solidFill>
            </a:ln>
          </p:spPr>
          <p:txBody>
            <a:bodyPr wrap="square" lIns="0" tIns="0" rIns="0" bIns="0" rtlCol="0"/>
            <a:lstStyle/>
            <a:p>
              <a:endParaRPr/>
            </a:p>
          </p:txBody>
        </p:sp>
        <p:sp>
          <p:nvSpPr>
            <p:cNvPr id="220" name="object 220"/>
            <p:cNvSpPr/>
            <p:nvPr/>
          </p:nvSpPr>
          <p:spPr>
            <a:xfrm>
              <a:off x="3028066" y="3003803"/>
              <a:ext cx="859790" cy="6350"/>
            </a:xfrm>
            <a:custGeom>
              <a:avLst/>
              <a:gdLst/>
              <a:ahLst/>
              <a:cxnLst/>
              <a:rect l="l" t="t" r="r" b="b"/>
              <a:pathLst>
                <a:path w="859789" h="6350">
                  <a:moveTo>
                    <a:pt x="0" y="0"/>
                  </a:moveTo>
                  <a:lnTo>
                    <a:pt x="3047" y="0"/>
                  </a:lnTo>
                </a:path>
                <a:path w="859789" h="6350">
                  <a:moveTo>
                    <a:pt x="819912" y="0"/>
                  </a:moveTo>
                  <a:lnTo>
                    <a:pt x="859535" y="0"/>
                  </a:lnTo>
                </a:path>
                <a:path w="859789" h="6350">
                  <a:moveTo>
                    <a:pt x="0" y="3048"/>
                  </a:moveTo>
                  <a:lnTo>
                    <a:pt x="3047" y="3048"/>
                  </a:lnTo>
                </a:path>
                <a:path w="859789" h="6350">
                  <a:moveTo>
                    <a:pt x="819912" y="3048"/>
                  </a:moveTo>
                  <a:lnTo>
                    <a:pt x="859535" y="3048"/>
                  </a:lnTo>
                </a:path>
                <a:path w="859789" h="6350">
                  <a:moveTo>
                    <a:pt x="0" y="6096"/>
                  </a:moveTo>
                  <a:lnTo>
                    <a:pt x="3047" y="6096"/>
                  </a:lnTo>
                </a:path>
                <a:path w="859789" h="6350">
                  <a:moveTo>
                    <a:pt x="819912" y="6096"/>
                  </a:moveTo>
                  <a:lnTo>
                    <a:pt x="859535" y="6096"/>
                  </a:lnTo>
                </a:path>
              </a:pathLst>
            </a:custGeom>
            <a:ln w="3175">
              <a:solidFill>
                <a:srgbClr val="579264"/>
              </a:solidFill>
            </a:ln>
          </p:spPr>
          <p:txBody>
            <a:bodyPr wrap="square" lIns="0" tIns="0" rIns="0" bIns="0" rtlCol="0"/>
            <a:lstStyle/>
            <a:p>
              <a:endParaRPr/>
            </a:p>
          </p:txBody>
        </p:sp>
        <p:sp>
          <p:nvSpPr>
            <p:cNvPr id="221" name="object 221"/>
            <p:cNvSpPr/>
            <p:nvPr/>
          </p:nvSpPr>
          <p:spPr>
            <a:xfrm>
              <a:off x="3028066" y="3012947"/>
              <a:ext cx="3175" cy="0"/>
            </a:xfrm>
            <a:custGeom>
              <a:avLst/>
              <a:gdLst/>
              <a:ahLst/>
              <a:cxnLst/>
              <a:rect l="l" t="t" r="r" b="b"/>
              <a:pathLst>
                <a:path w="3175">
                  <a:moveTo>
                    <a:pt x="0" y="0"/>
                  </a:moveTo>
                  <a:lnTo>
                    <a:pt x="3047" y="0"/>
                  </a:lnTo>
                </a:path>
              </a:pathLst>
            </a:custGeom>
            <a:ln w="3175">
              <a:solidFill>
                <a:srgbClr val="5E9469"/>
              </a:solidFill>
            </a:ln>
          </p:spPr>
          <p:txBody>
            <a:bodyPr wrap="square" lIns="0" tIns="0" rIns="0" bIns="0" rtlCol="0"/>
            <a:lstStyle/>
            <a:p>
              <a:endParaRPr/>
            </a:p>
          </p:txBody>
        </p:sp>
        <p:sp>
          <p:nvSpPr>
            <p:cNvPr id="222" name="object 222"/>
            <p:cNvSpPr/>
            <p:nvPr/>
          </p:nvSpPr>
          <p:spPr>
            <a:xfrm>
              <a:off x="3847978" y="3012947"/>
              <a:ext cx="40005" cy="0"/>
            </a:xfrm>
            <a:custGeom>
              <a:avLst/>
              <a:gdLst/>
              <a:ahLst/>
              <a:cxnLst/>
              <a:rect l="l" t="t" r="r" b="b"/>
              <a:pathLst>
                <a:path w="40004">
                  <a:moveTo>
                    <a:pt x="0" y="0"/>
                  </a:moveTo>
                  <a:lnTo>
                    <a:pt x="39623" y="0"/>
                  </a:lnTo>
                </a:path>
              </a:pathLst>
            </a:custGeom>
            <a:ln w="3175">
              <a:solidFill>
                <a:srgbClr val="579264"/>
              </a:solidFill>
            </a:ln>
          </p:spPr>
          <p:txBody>
            <a:bodyPr wrap="square" lIns="0" tIns="0" rIns="0" bIns="0" rtlCol="0"/>
            <a:lstStyle/>
            <a:p>
              <a:endParaRPr/>
            </a:p>
          </p:txBody>
        </p:sp>
        <p:sp>
          <p:nvSpPr>
            <p:cNvPr id="223" name="object 223"/>
            <p:cNvSpPr/>
            <p:nvPr/>
          </p:nvSpPr>
          <p:spPr>
            <a:xfrm>
              <a:off x="3028066" y="3015995"/>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224" name="object 224"/>
            <p:cNvSpPr/>
            <p:nvPr/>
          </p:nvSpPr>
          <p:spPr>
            <a:xfrm>
              <a:off x="3847978" y="3015995"/>
              <a:ext cx="40005" cy="0"/>
            </a:xfrm>
            <a:custGeom>
              <a:avLst/>
              <a:gdLst/>
              <a:ahLst/>
              <a:cxnLst/>
              <a:rect l="l" t="t" r="r" b="b"/>
              <a:pathLst>
                <a:path w="40004">
                  <a:moveTo>
                    <a:pt x="0" y="0"/>
                  </a:moveTo>
                  <a:lnTo>
                    <a:pt x="39623" y="0"/>
                  </a:lnTo>
                </a:path>
              </a:pathLst>
            </a:custGeom>
            <a:ln w="3175">
              <a:solidFill>
                <a:srgbClr val="579264"/>
              </a:solidFill>
            </a:ln>
          </p:spPr>
          <p:txBody>
            <a:bodyPr wrap="square" lIns="0" tIns="0" rIns="0" bIns="0" rtlCol="0"/>
            <a:lstStyle/>
            <a:p>
              <a:endParaRPr/>
            </a:p>
          </p:txBody>
        </p:sp>
        <p:sp>
          <p:nvSpPr>
            <p:cNvPr id="225" name="object 225"/>
            <p:cNvSpPr/>
            <p:nvPr/>
          </p:nvSpPr>
          <p:spPr>
            <a:xfrm>
              <a:off x="3028066" y="3019043"/>
              <a:ext cx="3175" cy="3175"/>
            </a:xfrm>
            <a:custGeom>
              <a:avLst/>
              <a:gdLst/>
              <a:ahLst/>
              <a:cxnLst/>
              <a:rect l="l" t="t" r="r" b="b"/>
              <a:pathLst>
                <a:path w="3175" h="3175">
                  <a:moveTo>
                    <a:pt x="0" y="0"/>
                  </a:moveTo>
                  <a:lnTo>
                    <a:pt x="3047" y="0"/>
                  </a:lnTo>
                </a:path>
                <a:path w="3175" h="3175">
                  <a:moveTo>
                    <a:pt x="0" y="3047"/>
                  </a:moveTo>
                  <a:lnTo>
                    <a:pt x="3047" y="3047"/>
                  </a:lnTo>
                </a:path>
              </a:pathLst>
            </a:custGeom>
            <a:ln w="3175">
              <a:solidFill>
                <a:srgbClr val="649A71"/>
              </a:solidFill>
            </a:ln>
          </p:spPr>
          <p:txBody>
            <a:bodyPr wrap="square" lIns="0" tIns="0" rIns="0" bIns="0" rtlCol="0"/>
            <a:lstStyle/>
            <a:p>
              <a:endParaRPr/>
            </a:p>
          </p:txBody>
        </p:sp>
        <p:sp>
          <p:nvSpPr>
            <p:cNvPr id="226" name="object 226"/>
            <p:cNvSpPr/>
            <p:nvPr/>
          </p:nvSpPr>
          <p:spPr>
            <a:xfrm>
              <a:off x="3025018" y="3046476"/>
              <a:ext cx="866140" cy="27940"/>
            </a:xfrm>
            <a:custGeom>
              <a:avLst/>
              <a:gdLst/>
              <a:ahLst/>
              <a:cxnLst/>
              <a:rect l="l" t="t" r="r" b="b"/>
              <a:pathLst>
                <a:path w="866139" h="27939">
                  <a:moveTo>
                    <a:pt x="826007" y="0"/>
                  </a:moveTo>
                  <a:lnTo>
                    <a:pt x="865631" y="0"/>
                  </a:lnTo>
                </a:path>
                <a:path w="866139" h="27939">
                  <a:moveTo>
                    <a:pt x="826007" y="3047"/>
                  </a:moveTo>
                  <a:lnTo>
                    <a:pt x="865631" y="3047"/>
                  </a:lnTo>
                </a:path>
                <a:path w="866139" h="27939">
                  <a:moveTo>
                    <a:pt x="0" y="6095"/>
                  </a:moveTo>
                  <a:lnTo>
                    <a:pt x="3047" y="6095"/>
                  </a:lnTo>
                </a:path>
                <a:path w="866139" h="27939">
                  <a:moveTo>
                    <a:pt x="826007" y="6095"/>
                  </a:moveTo>
                  <a:lnTo>
                    <a:pt x="865631" y="6095"/>
                  </a:lnTo>
                </a:path>
                <a:path w="866139" h="27939">
                  <a:moveTo>
                    <a:pt x="0" y="9143"/>
                  </a:moveTo>
                  <a:lnTo>
                    <a:pt x="3047" y="9143"/>
                  </a:lnTo>
                </a:path>
                <a:path w="866139" h="27939">
                  <a:moveTo>
                    <a:pt x="826007" y="9143"/>
                  </a:moveTo>
                  <a:lnTo>
                    <a:pt x="865631" y="9143"/>
                  </a:lnTo>
                </a:path>
                <a:path w="866139" h="27939">
                  <a:moveTo>
                    <a:pt x="0" y="12191"/>
                  </a:moveTo>
                  <a:lnTo>
                    <a:pt x="3047" y="12191"/>
                  </a:lnTo>
                </a:path>
                <a:path w="866139" h="27939">
                  <a:moveTo>
                    <a:pt x="826007" y="12191"/>
                  </a:moveTo>
                  <a:lnTo>
                    <a:pt x="865631" y="12191"/>
                  </a:lnTo>
                </a:path>
                <a:path w="866139" h="27939">
                  <a:moveTo>
                    <a:pt x="0" y="15239"/>
                  </a:moveTo>
                  <a:lnTo>
                    <a:pt x="3047" y="15239"/>
                  </a:lnTo>
                </a:path>
                <a:path w="866139" h="27939">
                  <a:moveTo>
                    <a:pt x="826007" y="15239"/>
                  </a:moveTo>
                  <a:lnTo>
                    <a:pt x="865631" y="15239"/>
                  </a:lnTo>
                </a:path>
                <a:path w="866139" h="27939">
                  <a:moveTo>
                    <a:pt x="0" y="18287"/>
                  </a:moveTo>
                  <a:lnTo>
                    <a:pt x="3047" y="18287"/>
                  </a:lnTo>
                </a:path>
                <a:path w="866139" h="27939">
                  <a:moveTo>
                    <a:pt x="826007" y="18287"/>
                  </a:moveTo>
                  <a:lnTo>
                    <a:pt x="865631" y="18287"/>
                  </a:lnTo>
                </a:path>
                <a:path w="866139" h="27939">
                  <a:moveTo>
                    <a:pt x="0" y="21335"/>
                  </a:moveTo>
                  <a:lnTo>
                    <a:pt x="3047" y="21335"/>
                  </a:lnTo>
                </a:path>
                <a:path w="866139" h="27939">
                  <a:moveTo>
                    <a:pt x="826007" y="21335"/>
                  </a:moveTo>
                  <a:lnTo>
                    <a:pt x="865631" y="21335"/>
                  </a:lnTo>
                </a:path>
                <a:path w="866139" h="27939">
                  <a:moveTo>
                    <a:pt x="0" y="24383"/>
                  </a:moveTo>
                  <a:lnTo>
                    <a:pt x="3047" y="24383"/>
                  </a:lnTo>
                </a:path>
                <a:path w="866139" h="27939">
                  <a:moveTo>
                    <a:pt x="826007" y="24383"/>
                  </a:moveTo>
                  <a:lnTo>
                    <a:pt x="865631" y="24383"/>
                  </a:lnTo>
                </a:path>
                <a:path w="866139" h="27939">
                  <a:moveTo>
                    <a:pt x="0" y="27431"/>
                  </a:moveTo>
                  <a:lnTo>
                    <a:pt x="3047" y="27431"/>
                  </a:lnTo>
                </a:path>
                <a:path w="866139" h="27939">
                  <a:moveTo>
                    <a:pt x="826007" y="27431"/>
                  </a:moveTo>
                  <a:lnTo>
                    <a:pt x="865631" y="27431"/>
                  </a:lnTo>
                </a:path>
              </a:pathLst>
            </a:custGeom>
            <a:ln w="3175">
              <a:solidFill>
                <a:srgbClr val="579264"/>
              </a:solidFill>
            </a:ln>
          </p:spPr>
          <p:txBody>
            <a:bodyPr wrap="square" lIns="0" tIns="0" rIns="0" bIns="0" rtlCol="0"/>
            <a:lstStyle/>
            <a:p>
              <a:endParaRPr/>
            </a:p>
          </p:txBody>
        </p:sp>
        <p:sp>
          <p:nvSpPr>
            <p:cNvPr id="227" name="object 227"/>
            <p:cNvSpPr/>
            <p:nvPr/>
          </p:nvSpPr>
          <p:spPr>
            <a:xfrm>
              <a:off x="3028066" y="3104387"/>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228" name="object 228"/>
            <p:cNvSpPr/>
            <p:nvPr/>
          </p:nvSpPr>
          <p:spPr>
            <a:xfrm>
              <a:off x="3847978" y="3104387"/>
              <a:ext cx="40005" cy="0"/>
            </a:xfrm>
            <a:custGeom>
              <a:avLst/>
              <a:gdLst/>
              <a:ahLst/>
              <a:cxnLst/>
              <a:rect l="l" t="t" r="r" b="b"/>
              <a:pathLst>
                <a:path w="40004">
                  <a:moveTo>
                    <a:pt x="0" y="0"/>
                  </a:moveTo>
                  <a:lnTo>
                    <a:pt x="39623" y="0"/>
                  </a:lnTo>
                </a:path>
              </a:pathLst>
            </a:custGeom>
            <a:ln w="3175">
              <a:solidFill>
                <a:srgbClr val="579264"/>
              </a:solidFill>
            </a:ln>
          </p:spPr>
          <p:txBody>
            <a:bodyPr wrap="square" lIns="0" tIns="0" rIns="0" bIns="0" rtlCol="0"/>
            <a:lstStyle/>
            <a:p>
              <a:endParaRPr/>
            </a:p>
          </p:txBody>
        </p:sp>
        <p:sp>
          <p:nvSpPr>
            <p:cNvPr id="229" name="object 229"/>
            <p:cNvSpPr/>
            <p:nvPr/>
          </p:nvSpPr>
          <p:spPr>
            <a:xfrm>
              <a:off x="3028066" y="3107436"/>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230" name="object 230"/>
            <p:cNvSpPr/>
            <p:nvPr/>
          </p:nvSpPr>
          <p:spPr>
            <a:xfrm>
              <a:off x="3847978" y="3107436"/>
              <a:ext cx="40005" cy="0"/>
            </a:xfrm>
            <a:custGeom>
              <a:avLst/>
              <a:gdLst/>
              <a:ahLst/>
              <a:cxnLst/>
              <a:rect l="l" t="t" r="r" b="b"/>
              <a:pathLst>
                <a:path w="40004">
                  <a:moveTo>
                    <a:pt x="0" y="0"/>
                  </a:moveTo>
                  <a:lnTo>
                    <a:pt x="39623" y="0"/>
                  </a:lnTo>
                </a:path>
              </a:pathLst>
            </a:custGeom>
            <a:ln w="3175">
              <a:solidFill>
                <a:srgbClr val="579264"/>
              </a:solidFill>
            </a:ln>
          </p:spPr>
          <p:txBody>
            <a:bodyPr wrap="square" lIns="0" tIns="0" rIns="0" bIns="0" rtlCol="0"/>
            <a:lstStyle/>
            <a:p>
              <a:endParaRPr/>
            </a:p>
          </p:txBody>
        </p:sp>
        <p:sp>
          <p:nvSpPr>
            <p:cNvPr id="231" name="object 231"/>
            <p:cNvSpPr/>
            <p:nvPr/>
          </p:nvSpPr>
          <p:spPr>
            <a:xfrm>
              <a:off x="3028066" y="3110483"/>
              <a:ext cx="3175" cy="0"/>
            </a:xfrm>
            <a:custGeom>
              <a:avLst/>
              <a:gdLst/>
              <a:ahLst/>
              <a:cxnLst/>
              <a:rect l="l" t="t" r="r" b="b"/>
              <a:pathLst>
                <a:path w="3175">
                  <a:moveTo>
                    <a:pt x="0" y="0"/>
                  </a:moveTo>
                  <a:lnTo>
                    <a:pt x="3047" y="0"/>
                  </a:lnTo>
                </a:path>
              </a:pathLst>
            </a:custGeom>
            <a:ln w="3175">
              <a:solidFill>
                <a:srgbClr val="5D976B"/>
              </a:solidFill>
            </a:ln>
          </p:spPr>
          <p:txBody>
            <a:bodyPr wrap="square" lIns="0" tIns="0" rIns="0" bIns="0" rtlCol="0"/>
            <a:lstStyle/>
            <a:p>
              <a:endParaRPr/>
            </a:p>
          </p:txBody>
        </p:sp>
        <p:sp>
          <p:nvSpPr>
            <p:cNvPr id="232" name="object 232"/>
            <p:cNvSpPr/>
            <p:nvPr/>
          </p:nvSpPr>
          <p:spPr>
            <a:xfrm>
              <a:off x="3028066" y="3110483"/>
              <a:ext cx="859790" cy="6350"/>
            </a:xfrm>
            <a:custGeom>
              <a:avLst/>
              <a:gdLst/>
              <a:ahLst/>
              <a:cxnLst/>
              <a:rect l="l" t="t" r="r" b="b"/>
              <a:pathLst>
                <a:path w="859789" h="6350">
                  <a:moveTo>
                    <a:pt x="819912" y="0"/>
                  </a:moveTo>
                  <a:lnTo>
                    <a:pt x="859535" y="0"/>
                  </a:lnTo>
                </a:path>
                <a:path w="859789" h="6350">
                  <a:moveTo>
                    <a:pt x="0" y="3048"/>
                  </a:moveTo>
                  <a:lnTo>
                    <a:pt x="3047" y="3048"/>
                  </a:lnTo>
                </a:path>
                <a:path w="859789" h="6350">
                  <a:moveTo>
                    <a:pt x="0" y="6096"/>
                  </a:moveTo>
                  <a:lnTo>
                    <a:pt x="3047" y="6096"/>
                  </a:lnTo>
                </a:path>
                <a:path w="859789" h="6350">
                  <a:moveTo>
                    <a:pt x="819912" y="6096"/>
                  </a:moveTo>
                  <a:lnTo>
                    <a:pt x="859535" y="6096"/>
                  </a:lnTo>
                </a:path>
              </a:pathLst>
            </a:custGeom>
            <a:ln w="3175">
              <a:solidFill>
                <a:srgbClr val="579264"/>
              </a:solidFill>
            </a:ln>
          </p:spPr>
          <p:txBody>
            <a:bodyPr wrap="square" lIns="0" tIns="0" rIns="0" bIns="0" rtlCol="0"/>
            <a:lstStyle/>
            <a:p>
              <a:endParaRPr/>
            </a:p>
          </p:txBody>
        </p:sp>
        <p:sp>
          <p:nvSpPr>
            <p:cNvPr id="233" name="object 233"/>
            <p:cNvSpPr/>
            <p:nvPr/>
          </p:nvSpPr>
          <p:spPr>
            <a:xfrm>
              <a:off x="3031114" y="3125723"/>
              <a:ext cx="3175" cy="3175"/>
            </a:xfrm>
            <a:custGeom>
              <a:avLst/>
              <a:gdLst/>
              <a:ahLst/>
              <a:cxnLst/>
              <a:rect l="l" t="t" r="r" b="b"/>
              <a:pathLst>
                <a:path w="3175" h="3175">
                  <a:moveTo>
                    <a:pt x="0" y="0"/>
                  </a:moveTo>
                  <a:lnTo>
                    <a:pt x="3047" y="0"/>
                  </a:lnTo>
                </a:path>
                <a:path w="3175" h="3175">
                  <a:moveTo>
                    <a:pt x="0" y="3048"/>
                  </a:moveTo>
                  <a:lnTo>
                    <a:pt x="3047" y="3048"/>
                  </a:lnTo>
                </a:path>
              </a:pathLst>
            </a:custGeom>
            <a:ln w="3175">
              <a:solidFill>
                <a:srgbClr val="7AA883"/>
              </a:solidFill>
            </a:ln>
          </p:spPr>
          <p:txBody>
            <a:bodyPr wrap="square" lIns="0" tIns="0" rIns="0" bIns="0" rtlCol="0"/>
            <a:lstStyle/>
            <a:p>
              <a:endParaRPr/>
            </a:p>
          </p:txBody>
        </p:sp>
        <p:sp>
          <p:nvSpPr>
            <p:cNvPr id="234" name="object 234"/>
            <p:cNvSpPr/>
            <p:nvPr/>
          </p:nvSpPr>
          <p:spPr>
            <a:xfrm>
              <a:off x="3031114" y="3131819"/>
              <a:ext cx="3175" cy="0"/>
            </a:xfrm>
            <a:custGeom>
              <a:avLst/>
              <a:gdLst/>
              <a:ahLst/>
              <a:cxnLst/>
              <a:rect l="l" t="t" r="r" b="b"/>
              <a:pathLst>
                <a:path w="3175">
                  <a:moveTo>
                    <a:pt x="0" y="0"/>
                  </a:moveTo>
                  <a:lnTo>
                    <a:pt x="3047" y="0"/>
                  </a:lnTo>
                </a:path>
              </a:pathLst>
            </a:custGeom>
            <a:ln w="3175">
              <a:solidFill>
                <a:srgbClr val="60966B"/>
              </a:solidFill>
            </a:ln>
          </p:spPr>
          <p:txBody>
            <a:bodyPr wrap="square" lIns="0" tIns="0" rIns="0" bIns="0" rtlCol="0"/>
            <a:lstStyle/>
            <a:p>
              <a:endParaRPr/>
            </a:p>
          </p:txBody>
        </p:sp>
        <p:sp>
          <p:nvSpPr>
            <p:cNvPr id="235" name="object 235"/>
            <p:cNvSpPr/>
            <p:nvPr/>
          </p:nvSpPr>
          <p:spPr>
            <a:xfrm>
              <a:off x="3031114" y="3134868"/>
              <a:ext cx="850900" cy="33655"/>
            </a:xfrm>
            <a:custGeom>
              <a:avLst/>
              <a:gdLst/>
              <a:ahLst/>
              <a:cxnLst/>
              <a:rect l="l" t="t" r="r" b="b"/>
              <a:pathLst>
                <a:path w="850900" h="33655">
                  <a:moveTo>
                    <a:pt x="0" y="0"/>
                  </a:moveTo>
                  <a:lnTo>
                    <a:pt x="3047" y="0"/>
                  </a:lnTo>
                </a:path>
                <a:path w="850900" h="33655">
                  <a:moveTo>
                    <a:pt x="813815" y="0"/>
                  </a:moveTo>
                  <a:lnTo>
                    <a:pt x="850392" y="0"/>
                  </a:lnTo>
                </a:path>
                <a:path w="850900" h="33655">
                  <a:moveTo>
                    <a:pt x="0" y="3048"/>
                  </a:moveTo>
                  <a:lnTo>
                    <a:pt x="3047" y="3048"/>
                  </a:lnTo>
                </a:path>
                <a:path w="850900" h="33655">
                  <a:moveTo>
                    <a:pt x="813815" y="3048"/>
                  </a:moveTo>
                  <a:lnTo>
                    <a:pt x="850392" y="3048"/>
                  </a:lnTo>
                </a:path>
                <a:path w="850900" h="33655">
                  <a:moveTo>
                    <a:pt x="3048" y="21336"/>
                  </a:moveTo>
                  <a:lnTo>
                    <a:pt x="6095" y="21336"/>
                  </a:lnTo>
                </a:path>
                <a:path w="850900" h="33655">
                  <a:moveTo>
                    <a:pt x="810767" y="21336"/>
                  </a:moveTo>
                  <a:lnTo>
                    <a:pt x="847344" y="21336"/>
                  </a:lnTo>
                </a:path>
                <a:path w="850900" h="33655">
                  <a:moveTo>
                    <a:pt x="6095" y="30480"/>
                  </a:moveTo>
                  <a:lnTo>
                    <a:pt x="9143" y="30480"/>
                  </a:lnTo>
                </a:path>
                <a:path w="850900" h="33655">
                  <a:moveTo>
                    <a:pt x="6095" y="33528"/>
                  </a:moveTo>
                  <a:lnTo>
                    <a:pt x="9143" y="33528"/>
                  </a:lnTo>
                </a:path>
                <a:path w="850900" h="33655">
                  <a:moveTo>
                    <a:pt x="807719" y="33528"/>
                  </a:moveTo>
                  <a:lnTo>
                    <a:pt x="844296" y="33528"/>
                  </a:lnTo>
                </a:path>
              </a:pathLst>
            </a:custGeom>
            <a:ln w="3175">
              <a:solidFill>
                <a:srgbClr val="579264"/>
              </a:solidFill>
            </a:ln>
          </p:spPr>
          <p:txBody>
            <a:bodyPr wrap="square" lIns="0" tIns="0" rIns="0" bIns="0" rtlCol="0"/>
            <a:lstStyle/>
            <a:p>
              <a:endParaRPr/>
            </a:p>
          </p:txBody>
        </p:sp>
        <p:sp>
          <p:nvSpPr>
            <p:cNvPr id="236" name="object 236"/>
            <p:cNvSpPr/>
            <p:nvPr/>
          </p:nvSpPr>
          <p:spPr>
            <a:xfrm>
              <a:off x="3040258" y="3177540"/>
              <a:ext cx="6350" cy="0"/>
            </a:xfrm>
            <a:custGeom>
              <a:avLst/>
              <a:gdLst/>
              <a:ahLst/>
              <a:cxnLst/>
              <a:rect l="l" t="t" r="r" b="b"/>
              <a:pathLst>
                <a:path w="6350">
                  <a:moveTo>
                    <a:pt x="0" y="0"/>
                  </a:moveTo>
                  <a:lnTo>
                    <a:pt x="6095" y="0"/>
                  </a:lnTo>
                </a:path>
              </a:pathLst>
            </a:custGeom>
            <a:ln w="3175">
              <a:solidFill>
                <a:srgbClr val="578F64"/>
              </a:solidFill>
            </a:ln>
          </p:spPr>
          <p:txBody>
            <a:bodyPr wrap="square" lIns="0" tIns="0" rIns="0" bIns="0" rtlCol="0"/>
            <a:lstStyle/>
            <a:p>
              <a:endParaRPr/>
            </a:p>
          </p:txBody>
        </p:sp>
        <p:sp>
          <p:nvSpPr>
            <p:cNvPr id="237" name="object 237"/>
            <p:cNvSpPr/>
            <p:nvPr/>
          </p:nvSpPr>
          <p:spPr>
            <a:xfrm>
              <a:off x="3835786" y="3177540"/>
              <a:ext cx="36830" cy="0"/>
            </a:xfrm>
            <a:custGeom>
              <a:avLst/>
              <a:gdLst/>
              <a:ahLst/>
              <a:cxnLst/>
              <a:rect l="l" t="t" r="r" b="b"/>
              <a:pathLst>
                <a:path w="36829">
                  <a:moveTo>
                    <a:pt x="0" y="0"/>
                  </a:moveTo>
                  <a:lnTo>
                    <a:pt x="36576" y="0"/>
                  </a:lnTo>
                </a:path>
              </a:pathLst>
            </a:custGeom>
            <a:ln w="3175">
              <a:solidFill>
                <a:srgbClr val="579264"/>
              </a:solidFill>
            </a:ln>
          </p:spPr>
          <p:txBody>
            <a:bodyPr wrap="square" lIns="0" tIns="0" rIns="0" bIns="0" rtlCol="0"/>
            <a:lstStyle/>
            <a:p>
              <a:endParaRPr/>
            </a:p>
          </p:txBody>
        </p:sp>
        <p:sp>
          <p:nvSpPr>
            <p:cNvPr id="238" name="object 238"/>
            <p:cNvSpPr/>
            <p:nvPr/>
          </p:nvSpPr>
          <p:spPr>
            <a:xfrm>
              <a:off x="3040258" y="3180587"/>
              <a:ext cx="6350" cy="0"/>
            </a:xfrm>
            <a:custGeom>
              <a:avLst/>
              <a:gdLst/>
              <a:ahLst/>
              <a:cxnLst/>
              <a:rect l="l" t="t" r="r" b="b"/>
              <a:pathLst>
                <a:path w="6350">
                  <a:moveTo>
                    <a:pt x="0" y="0"/>
                  </a:moveTo>
                  <a:lnTo>
                    <a:pt x="6095" y="0"/>
                  </a:lnTo>
                </a:path>
              </a:pathLst>
            </a:custGeom>
            <a:ln w="3175">
              <a:solidFill>
                <a:srgbClr val="578F64"/>
              </a:solidFill>
            </a:ln>
          </p:spPr>
          <p:txBody>
            <a:bodyPr wrap="square" lIns="0" tIns="0" rIns="0" bIns="0" rtlCol="0"/>
            <a:lstStyle/>
            <a:p>
              <a:endParaRPr/>
            </a:p>
          </p:txBody>
        </p:sp>
        <p:pic>
          <p:nvPicPr>
            <p:cNvPr id="239" name="object 239"/>
            <p:cNvPicPr/>
            <p:nvPr/>
          </p:nvPicPr>
          <p:blipFill>
            <a:blip r:embed="rId108" cstate="print"/>
            <a:stretch>
              <a:fillRect/>
            </a:stretch>
          </p:blipFill>
          <p:spPr>
            <a:xfrm>
              <a:off x="3025018" y="2709671"/>
              <a:ext cx="865631" cy="792479"/>
            </a:xfrm>
            <a:prstGeom prst="rect">
              <a:avLst/>
            </a:prstGeom>
          </p:spPr>
        </p:pic>
        <p:sp>
          <p:nvSpPr>
            <p:cNvPr id="240" name="object 240"/>
            <p:cNvSpPr/>
            <p:nvPr/>
          </p:nvSpPr>
          <p:spPr>
            <a:xfrm>
              <a:off x="3040258" y="3180587"/>
              <a:ext cx="832485" cy="12700"/>
            </a:xfrm>
            <a:custGeom>
              <a:avLst/>
              <a:gdLst/>
              <a:ahLst/>
              <a:cxnLst/>
              <a:rect l="l" t="t" r="r" b="b"/>
              <a:pathLst>
                <a:path w="832485" h="12700">
                  <a:moveTo>
                    <a:pt x="795527" y="0"/>
                  </a:moveTo>
                  <a:lnTo>
                    <a:pt x="832104" y="0"/>
                  </a:lnTo>
                </a:path>
                <a:path w="832485" h="12700">
                  <a:moveTo>
                    <a:pt x="0" y="3048"/>
                  </a:moveTo>
                  <a:lnTo>
                    <a:pt x="6095" y="3048"/>
                  </a:lnTo>
                </a:path>
                <a:path w="832485" h="12700">
                  <a:moveTo>
                    <a:pt x="795527" y="3048"/>
                  </a:moveTo>
                  <a:lnTo>
                    <a:pt x="832104" y="3048"/>
                  </a:lnTo>
                </a:path>
                <a:path w="832485" h="12700">
                  <a:moveTo>
                    <a:pt x="6095" y="12192"/>
                  </a:moveTo>
                  <a:lnTo>
                    <a:pt x="9143" y="12192"/>
                  </a:lnTo>
                </a:path>
                <a:path w="832485" h="12700">
                  <a:moveTo>
                    <a:pt x="789432" y="12192"/>
                  </a:moveTo>
                  <a:lnTo>
                    <a:pt x="829055" y="12192"/>
                  </a:lnTo>
                </a:path>
              </a:pathLst>
            </a:custGeom>
            <a:ln w="3175">
              <a:solidFill>
                <a:srgbClr val="579264"/>
              </a:solidFill>
            </a:ln>
          </p:spPr>
          <p:txBody>
            <a:bodyPr wrap="square" lIns="0" tIns="0" rIns="0" bIns="0" rtlCol="0"/>
            <a:lstStyle/>
            <a:p>
              <a:endParaRPr/>
            </a:p>
          </p:txBody>
        </p:sp>
        <p:sp>
          <p:nvSpPr>
            <p:cNvPr id="241" name="object 241"/>
            <p:cNvSpPr/>
            <p:nvPr/>
          </p:nvSpPr>
          <p:spPr>
            <a:xfrm>
              <a:off x="3049402" y="3201923"/>
              <a:ext cx="3175" cy="0"/>
            </a:xfrm>
            <a:custGeom>
              <a:avLst/>
              <a:gdLst/>
              <a:ahLst/>
              <a:cxnLst/>
              <a:rect l="l" t="t" r="r" b="b"/>
              <a:pathLst>
                <a:path w="3175">
                  <a:moveTo>
                    <a:pt x="0" y="0"/>
                  </a:moveTo>
                  <a:lnTo>
                    <a:pt x="3047" y="0"/>
                  </a:lnTo>
                </a:path>
              </a:pathLst>
            </a:custGeom>
            <a:ln w="3175">
              <a:solidFill>
                <a:srgbClr val="578F64"/>
              </a:solidFill>
            </a:ln>
          </p:spPr>
          <p:txBody>
            <a:bodyPr wrap="square" lIns="0" tIns="0" rIns="0" bIns="0" rtlCol="0"/>
            <a:lstStyle/>
            <a:p>
              <a:endParaRPr/>
            </a:p>
          </p:txBody>
        </p:sp>
        <p:sp>
          <p:nvSpPr>
            <p:cNvPr id="242" name="object 242"/>
            <p:cNvSpPr/>
            <p:nvPr/>
          </p:nvSpPr>
          <p:spPr>
            <a:xfrm>
              <a:off x="3052450" y="3214115"/>
              <a:ext cx="807720" cy="280670"/>
            </a:xfrm>
            <a:custGeom>
              <a:avLst/>
              <a:gdLst/>
              <a:ahLst/>
              <a:cxnLst/>
              <a:rect l="l" t="t" r="r" b="b"/>
              <a:pathLst>
                <a:path w="807720" h="280670">
                  <a:moveTo>
                    <a:pt x="0" y="0"/>
                  </a:moveTo>
                  <a:lnTo>
                    <a:pt x="3047" y="0"/>
                  </a:lnTo>
                </a:path>
                <a:path w="807720" h="280670">
                  <a:moveTo>
                    <a:pt x="3047" y="6096"/>
                  </a:moveTo>
                  <a:lnTo>
                    <a:pt x="6095" y="6096"/>
                  </a:lnTo>
                </a:path>
                <a:path w="807720" h="280670">
                  <a:moveTo>
                    <a:pt x="768095" y="6096"/>
                  </a:moveTo>
                  <a:lnTo>
                    <a:pt x="807719" y="6096"/>
                  </a:lnTo>
                </a:path>
                <a:path w="807720" h="280670">
                  <a:moveTo>
                    <a:pt x="6095" y="15240"/>
                  </a:moveTo>
                  <a:lnTo>
                    <a:pt x="9143" y="15240"/>
                  </a:lnTo>
                </a:path>
                <a:path w="807720" h="280670">
                  <a:moveTo>
                    <a:pt x="9143" y="24384"/>
                  </a:moveTo>
                  <a:lnTo>
                    <a:pt x="12191" y="24384"/>
                  </a:lnTo>
                </a:path>
                <a:path w="807720" h="280670">
                  <a:moveTo>
                    <a:pt x="761999" y="24384"/>
                  </a:moveTo>
                  <a:lnTo>
                    <a:pt x="798576" y="24384"/>
                  </a:lnTo>
                </a:path>
                <a:path w="807720" h="280670">
                  <a:moveTo>
                    <a:pt x="731519" y="79248"/>
                  </a:moveTo>
                  <a:lnTo>
                    <a:pt x="771143" y="79248"/>
                  </a:lnTo>
                </a:path>
                <a:path w="807720" h="280670">
                  <a:moveTo>
                    <a:pt x="39624" y="85344"/>
                  </a:moveTo>
                  <a:lnTo>
                    <a:pt x="48768" y="85344"/>
                  </a:lnTo>
                </a:path>
                <a:path w="807720" h="280670">
                  <a:moveTo>
                    <a:pt x="722375" y="88392"/>
                  </a:moveTo>
                  <a:lnTo>
                    <a:pt x="765047" y="88392"/>
                  </a:lnTo>
                </a:path>
                <a:path w="807720" h="280670">
                  <a:moveTo>
                    <a:pt x="51815" y="97536"/>
                  </a:moveTo>
                  <a:lnTo>
                    <a:pt x="57911" y="97536"/>
                  </a:lnTo>
                </a:path>
                <a:path w="807720" h="280670">
                  <a:moveTo>
                    <a:pt x="51815" y="100584"/>
                  </a:moveTo>
                  <a:lnTo>
                    <a:pt x="57911" y="100584"/>
                  </a:lnTo>
                </a:path>
                <a:path w="807720" h="280670">
                  <a:moveTo>
                    <a:pt x="85343" y="143256"/>
                  </a:moveTo>
                  <a:lnTo>
                    <a:pt x="94488" y="143256"/>
                  </a:lnTo>
                </a:path>
                <a:path w="807720" h="280670">
                  <a:moveTo>
                    <a:pt x="277367" y="268224"/>
                  </a:moveTo>
                  <a:lnTo>
                    <a:pt x="530352" y="268224"/>
                  </a:lnTo>
                </a:path>
                <a:path w="807720" h="280670">
                  <a:moveTo>
                    <a:pt x="304799" y="274320"/>
                  </a:moveTo>
                  <a:lnTo>
                    <a:pt x="502920" y="274320"/>
                  </a:lnTo>
                </a:path>
                <a:path w="807720" h="280670">
                  <a:moveTo>
                    <a:pt x="344423" y="280416"/>
                  </a:moveTo>
                  <a:lnTo>
                    <a:pt x="466344" y="280416"/>
                  </a:lnTo>
                </a:path>
              </a:pathLst>
            </a:custGeom>
            <a:ln w="3175">
              <a:solidFill>
                <a:srgbClr val="579264"/>
              </a:solidFill>
            </a:ln>
          </p:spPr>
          <p:txBody>
            <a:bodyPr wrap="square" lIns="0" tIns="0" rIns="0" bIns="0" rtlCol="0"/>
            <a:lstStyle/>
            <a:p>
              <a:endParaRPr/>
            </a:p>
          </p:txBody>
        </p:sp>
      </p:grpSp>
      <p:sp>
        <p:nvSpPr>
          <p:cNvPr id="243" name="object 243"/>
          <p:cNvSpPr txBox="1"/>
          <p:nvPr/>
        </p:nvSpPr>
        <p:spPr>
          <a:xfrm>
            <a:off x="3126624" y="2767074"/>
            <a:ext cx="687705" cy="688340"/>
          </a:xfrm>
          <a:prstGeom prst="rect">
            <a:avLst/>
          </a:prstGeom>
        </p:spPr>
        <p:txBody>
          <a:bodyPr vert="horz" wrap="square" lIns="0" tIns="12700" rIns="0" bIns="0" rtlCol="0">
            <a:spAutoFit/>
          </a:bodyPr>
          <a:lstStyle/>
          <a:p>
            <a:pPr marL="14604" algn="ctr">
              <a:lnSpc>
                <a:spcPts val="2070"/>
              </a:lnSpc>
              <a:spcBef>
                <a:spcPts val="100"/>
              </a:spcBef>
            </a:pPr>
            <a:r>
              <a:rPr lang="ru-RU" sz="1800" spc="-10" dirty="0" smtClean="0">
                <a:latin typeface="Microsoft Sans Serif"/>
                <a:cs typeface="Microsoft Sans Serif"/>
              </a:rPr>
              <a:t>80</a:t>
            </a:r>
            <a:r>
              <a:rPr sz="1800" spc="-10" dirty="0" smtClean="0">
                <a:latin typeface="Microsoft Sans Serif"/>
                <a:cs typeface="Microsoft Sans Serif"/>
              </a:rPr>
              <a:t>%</a:t>
            </a:r>
            <a:endParaRPr sz="1800" dirty="0">
              <a:latin typeface="Microsoft Sans Serif"/>
              <a:cs typeface="Microsoft Sans Serif"/>
            </a:endParaRPr>
          </a:p>
          <a:p>
            <a:pPr marR="22860" algn="ctr">
              <a:lnSpc>
                <a:spcPts val="990"/>
              </a:lnSpc>
            </a:pPr>
            <a:r>
              <a:rPr sz="900" dirty="0">
                <a:latin typeface="Microsoft Sans Serif"/>
                <a:cs typeface="Microsoft Sans Serif"/>
              </a:rPr>
              <a:t>к</a:t>
            </a:r>
            <a:r>
              <a:rPr sz="900" spc="204" dirty="0">
                <a:latin typeface="Times New Roman"/>
                <a:cs typeface="Times New Roman"/>
              </a:rPr>
              <a:t> </a:t>
            </a:r>
            <a:r>
              <a:rPr sz="900" spc="-10" dirty="0">
                <a:latin typeface="Microsoft Sans Serif"/>
                <a:cs typeface="Microsoft Sans Serif"/>
              </a:rPr>
              <a:t>средне-</a:t>
            </a:r>
            <a:endParaRPr sz="900" dirty="0">
              <a:latin typeface="Microsoft Sans Serif"/>
              <a:cs typeface="Microsoft Sans Serif"/>
            </a:endParaRPr>
          </a:p>
          <a:p>
            <a:pPr marL="12700" marR="33655" algn="ctr">
              <a:lnSpc>
                <a:spcPct val="100000"/>
              </a:lnSpc>
            </a:pPr>
            <a:r>
              <a:rPr sz="900" spc="-10" dirty="0">
                <a:latin typeface="Microsoft Sans Serif"/>
                <a:cs typeface="Microsoft Sans Serif"/>
              </a:rPr>
              <a:t>областному</a:t>
            </a:r>
            <a:r>
              <a:rPr sz="900" spc="-10" dirty="0">
                <a:latin typeface="Times New Roman"/>
                <a:cs typeface="Times New Roman"/>
              </a:rPr>
              <a:t> </a:t>
            </a:r>
            <a:r>
              <a:rPr sz="900" spc="-10" dirty="0">
                <a:latin typeface="Microsoft Sans Serif"/>
                <a:cs typeface="Microsoft Sans Serif"/>
              </a:rPr>
              <a:t>уровню</a:t>
            </a:r>
            <a:endParaRPr sz="900" dirty="0">
              <a:latin typeface="Microsoft Sans Serif"/>
              <a:cs typeface="Microsoft Sans Serif"/>
            </a:endParaRPr>
          </a:p>
        </p:txBody>
      </p:sp>
      <p:sp>
        <p:nvSpPr>
          <p:cNvPr id="244" name="object 244"/>
          <p:cNvSpPr txBox="1"/>
          <p:nvPr/>
        </p:nvSpPr>
        <p:spPr>
          <a:xfrm>
            <a:off x="4760351" y="3650994"/>
            <a:ext cx="2370455" cy="299720"/>
          </a:xfrm>
          <a:prstGeom prst="rect">
            <a:avLst/>
          </a:prstGeom>
        </p:spPr>
        <p:txBody>
          <a:bodyPr vert="horz" wrap="square" lIns="0" tIns="12700" rIns="0" bIns="0" rtlCol="0">
            <a:spAutoFit/>
          </a:bodyPr>
          <a:lstStyle/>
          <a:p>
            <a:pPr marL="12700">
              <a:lnSpc>
                <a:spcPct val="100000"/>
              </a:lnSpc>
              <a:spcBef>
                <a:spcPts val="100"/>
              </a:spcBef>
            </a:pPr>
            <a:r>
              <a:rPr sz="1800" spc="-35" dirty="0">
                <a:solidFill>
                  <a:srgbClr val="58C0D5"/>
                </a:solidFill>
                <a:latin typeface="Microsoft Sans Serif"/>
                <a:cs typeface="Microsoft Sans Serif"/>
              </a:rPr>
              <a:t>Динамика</a:t>
            </a:r>
            <a:r>
              <a:rPr sz="1800" spc="-55" dirty="0">
                <a:solidFill>
                  <a:srgbClr val="58C0D5"/>
                </a:solidFill>
                <a:latin typeface="Times New Roman"/>
                <a:cs typeface="Times New Roman"/>
              </a:rPr>
              <a:t> </a:t>
            </a:r>
            <a:r>
              <a:rPr sz="1800" spc="-10" dirty="0">
                <a:solidFill>
                  <a:srgbClr val="58C0D5"/>
                </a:solidFill>
                <a:latin typeface="Microsoft Sans Serif"/>
                <a:cs typeface="Microsoft Sans Serif"/>
              </a:rPr>
              <a:t>отчислений</a:t>
            </a:r>
            <a:endParaRPr sz="1800">
              <a:latin typeface="Microsoft Sans Serif"/>
              <a:cs typeface="Microsoft Sans Serif"/>
            </a:endParaRPr>
          </a:p>
        </p:txBody>
      </p:sp>
      <p:grpSp>
        <p:nvGrpSpPr>
          <p:cNvPr id="245" name="object 245"/>
          <p:cNvGrpSpPr/>
          <p:nvPr/>
        </p:nvGrpSpPr>
        <p:grpSpPr>
          <a:xfrm>
            <a:off x="4599309" y="2633472"/>
            <a:ext cx="3892550" cy="1525905"/>
            <a:chOff x="4599309" y="2633472"/>
            <a:chExt cx="3892550" cy="1525905"/>
          </a:xfrm>
        </p:grpSpPr>
        <p:pic>
          <p:nvPicPr>
            <p:cNvPr id="246" name="object 246"/>
            <p:cNvPicPr/>
            <p:nvPr/>
          </p:nvPicPr>
          <p:blipFill>
            <a:blip r:embed="rId109" cstate="print"/>
            <a:stretch>
              <a:fillRect/>
            </a:stretch>
          </p:blipFill>
          <p:spPr>
            <a:xfrm>
              <a:off x="4599309" y="4069080"/>
              <a:ext cx="3892296" cy="89915"/>
            </a:xfrm>
            <a:prstGeom prst="rect">
              <a:avLst/>
            </a:prstGeom>
          </p:spPr>
        </p:pic>
        <p:pic>
          <p:nvPicPr>
            <p:cNvPr id="247" name="object 247"/>
            <p:cNvPicPr/>
            <p:nvPr/>
          </p:nvPicPr>
          <p:blipFill>
            <a:blip r:embed="rId110" cstate="print"/>
            <a:stretch>
              <a:fillRect/>
            </a:stretch>
          </p:blipFill>
          <p:spPr>
            <a:xfrm>
              <a:off x="5986149" y="2633472"/>
              <a:ext cx="653795" cy="155448"/>
            </a:xfrm>
            <a:prstGeom prst="rect">
              <a:avLst/>
            </a:prstGeom>
          </p:spPr>
        </p:pic>
        <p:pic>
          <p:nvPicPr>
            <p:cNvPr id="248" name="object 248"/>
            <p:cNvPicPr/>
            <p:nvPr/>
          </p:nvPicPr>
          <p:blipFill>
            <a:blip r:embed="rId111" cstate="print"/>
            <a:stretch>
              <a:fillRect/>
            </a:stretch>
          </p:blipFill>
          <p:spPr>
            <a:xfrm>
              <a:off x="5972433" y="2788920"/>
              <a:ext cx="18288" cy="18288"/>
            </a:xfrm>
            <a:prstGeom prst="rect">
              <a:avLst/>
            </a:prstGeom>
          </p:spPr>
        </p:pic>
        <p:pic>
          <p:nvPicPr>
            <p:cNvPr id="249" name="object 249"/>
            <p:cNvPicPr/>
            <p:nvPr/>
          </p:nvPicPr>
          <p:blipFill>
            <a:blip r:embed="rId112" cstate="print"/>
            <a:stretch>
              <a:fillRect/>
            </a:stretch>
          </p:blipFill>
          <p:spPr>
            <a:xfrm>
              <a:off x="5963289" y="2807208"/>
              <a:ext cx="13716" cy="13716"/>
            </a:xfrm>
            <a:prstGeom prst="rect">
              <a:avLst/>
            </a:prstGeom>
          </p:spPr>
        </p:pic>
        <p:pic>
          <p:nvPicPr>
            <p:cNvPr id="250" name="object 250"/>
            <p:cNvPicPr/>
            <p:nvPr/>
          </p:nvPicPr>
          <p:blipFill>
            <a:blip r:embed="rId113" cstate="print"/>
            <a:stretch>
              <a:fillRect/>
            </a:stretch>
          </p:blipFill>
          <p:spPr>
            <a:xfrm>
              <a:off x="5949573" y="2820924"/>
              <a:ext cx="18288" cy="13716"/>
            </a:xfrm>
            <a:prstGeom prst="rect">
              <a:avLst/>
            </a:prstGeom>
          </p:spPr>
        </p:pic>
        <p:pic>
          <p:nvPicPr>
            <p:cNvPr id="251" name="object 251"/>
            <p:cNvPicPr/>
            <p:nvPr/>
          </p:nvPicPr>
          <p:blipFill>
            <a:blip r:embed="rId114" cstate="print"/>
            <a:stretch>
              <a:fillRect/>
            </a:stretch>
          </p:blipFill>
          <p:spPr>
            <a:xfrm>
              <a:off x="5945001" y="2834640"/>
              <a:ext cx="9144" cy="9144"/>
            </a:xfrm>
            <a:prstGeom prst="rect">
              <a:avLst/>
            </a:prstGeom>
          </p:spPr>
        </p:pic>
        <p:pic>
          <p:nvPicPr>
            <p:cNvPr id="252" name="object 252"/>
            <p:cNvPicPr/>
            <p:nvPr/>
          </p:nvPicPr>
          <p:blipFill>
            <a:blip r:embed="rId115" cstate="print"/>
            <a:stretch>
              <a:fillRect/>
            </a:stretch>
          </p:blipFill>
          <p:spPr>
            <a:xfrm>
              <a:off x="5935857" y="2843784"/>
              <a:ext cx="13716" cy="22860"/>
            </a:xfrm>
            <a:prstGeom prst="rect">
              <a:avLst/>
            </a:prstGeom>
          </p:spPr>
        </p:pic>
        <p:pic>
          <p:nvPicPr>
            <p:cNvPr id="253" name="object 253"/>
            <p:cNvPicPr/>
            <p:nvPr/>
          </p:nvPicPr>
          <p:blipFill>
            <a:blip r:embed="rId116" cstate="print"/>
            <a:stretch>
              <a:fillRect/>
            </a:stretch>
          </p:blipFill>
          <p:spPr>
            <a:xfrm>
              <a:off x="5926713" y="2866644"/>
              <a:ext cx="13716" cy="18288"/>
            </a:xfrm>
            <a:prstGeom prst="rect">
              <a:avLst/>
            </a:prstGeom>
          </p:spPr>
        </p:pic>
        <p:sp>
          <p:nvSpPr>
            <p:cNvPr id="254" name="object 254"/>
            <p:cNvSpPr/>
            <p:nvPr/>
          </p:nvSpPr>
          <p:spPr>
            <a:xfrm>
              <a:off x="5926713" y="2887218"/>
              <a:ext cx="5080" cy="0"/>
            </a:xfrm>
            <a:custGeom>
              <a:avLst/>
              <a:gdLst/>
              <a:ahLst/>
              <a:cxnLst/>
              <a:rect l="l" t="t" r="r" b="b"/>
              <a:pathLst>
                <a:path w="5079">
                  <a:moveTo>
                    <a:pt x="0" y="0"/>
                  </a:moveTo>
                  <a:lnTo>
                    <a:pt x="4572" y="0"/>
                  </a:lnTo>
                </a:path>
              </a:pathLst>
            </a:custGeom>
            <a:ln w="4572">
              <a:solidFill>
                <a:srgbClr val="8DD772"/>
              </a:solidFill>
            </a:ln>
          </p:spPr>
          <p:txBody>
            <a:bodyPr wrap="square" lIns="0" tIns="0" rIns="0" bIns="0" rtlCol="0"/>
            <a:lstStyle/>
            <a:p>
              <a:endParaRPr/>
            </a:p>
          </p:txBody>
        </p:sp>
        <p:sp>
          <p:nvSpPr>
            <p:cNvPr id="255" name="object 255"/>
            <p:cNvSpPr/>
            <p:nvPr/>
          </p:nvSpPr>
          <p:spPr>
            <a:xfrm>
              <a:off x="5926713" y="2891790"/>
              <a:ext cx="5080" cy="0"/>
            </a:xfrm>
            <a:custGeom>
              <a:avLst/>
              <a:gdLst/>
              <a:ahLst/>
              <a:cxnLst/>
              <a:rect l="l" t="t" r="r" b="b"/>
              <a:pathLst>
                <a:path w="5079">
                  <a:moveTo>
                    <a:pt x="0" y="0"/>
                  </a:moveTo>
                  <a:lnTo>
                    <a:pt x="4572" y="0"/>
                  </a:lnTo>
                </a:path>
              </a:pathLst>
            </a:custGeom>
            <a:ln w="4572">
              <a:solidFill>
                <a:srgbClr val="9DDD86"/>
              </a:solidFill>
            </a:ln>
          </p:spPr>
          <p:txBody>
            <a:bodyPr wrap="square" lIns="0" tIns="0" rIns="0" bIns="0" rtlCol="0"/>
            <a:lstStyle/>
            <a:p>
              <a:endParaRPr/>
            </a:p>
          </p:txBody>
        </p:sp>
        <p:sp>
          <p:nvSpPr>
            <p:cNvPr id="256" name="object 256"/>
            <p:cNvSpPr/>
            <p:nvPr/>
          </p:nvSpPr>
          <p:spPr>
            <a:xfrm>
              <a:off x="5922142" y="2896362"/>
              <a:ext cx="5080" cy="0"/>
            </a:xfrm>
            <a:custGeom>
              <a:avLst/>
              <a:gdLst/>
              <a:ahLst/>
              <a:cxnLst/>
              <a:rect l="l" t="t" r="r" b="b"/>
              <a:pathLst>
                <a:path w="5079">
                  <a:moveTo>
                    <a:pt x="0" y="0"/>
                  </a:moveTo>
                  <a:lnTo>
                    <a:pt x="4572" y="0"/>
                  </a:lnTo>
                </a:path>
              </a:pathLst>
            </a:custGeom>
            <a:ln w="4572">
              <a:solidFill>
                <a:srgbClr val="A7E193"/>
              </a:solidFill>
            </a:ln>
          </p:spPr>
          <p:txBody>
            <a:bodyPr wrap="square" lIns="0" tIns="0" rIns="0" bIns="0" rtlCol="0"/>
            <a:lstStyle/>
            <a:p>
              <a:endParaRPr/>
            </a:p>
          </p:txBody>
        </p:sp>
        <p:sp>
          <p:nvSpPr>
            <p:cNvPr id="257" name="object 257"/>
            <p:cNvSpPr/>
            <p:nvPr/>
          </p:nvSpPr>
          <p:spPr>
            <a:xfrm>
              <a:off x="5922142" y="2900934"/>
              <a:ext cx="5080" cy="0"/>
            </a:xfrm>
            <a:custGeom>
              <a:avLst/>
              <a:gdLst/>
              <a:ahLst/>
              <a:cxnLst/>
              <a:rect l="l" t="t" r="r" b="b"/>
              <a:pathLst>
                <a:path w="5079">
                  <a:moveTo>
                    <a:pt x="0" y="0"/>
                  </a:moveTo>
                  <a:lnTo>
                    <a:pt x="4572" y="0"/>
                  </a:lnTo>
                </a:path>
              </a:pathLst>
            </a:custGeom>
            <a:ln w="4572">
              <a:solidFill>
                <a:srgbClr val="8DD873"/>
              </a:solidFill>
            </a:ln>
          </p:spPr>
          <p:txBody>
            <a:bodyPr wrap="square" lIns="0" tIns="0" rIns="0" bIns="0" rtlCol="0"/>
            <a:lstStyle/>
            <a:p>
              <a:endParaRPr/>
            </a:p>
          </p:txBody>
        </p:sp>
        <p:sp>
          <p:nvSpPr>
            <p:cNvPr id="258" name="object 258"/>
            <p:cNvSpPr/>
            <p:nvPr/>
          </p:nvSpPr>
          <p:spPr>
            <a:xfrm>
              <a:off x="5922142" y="2905506"/>
              <a:ext cx="5080" cy="0"/>
            </a:xfrm>
            <a:custGeom>
              <a:avLst/>
              <a:gdLst/>
              <a:ahLst/>
              <a:cxnLst/>
              <a:rect l="l" t="t" r="r" b="b"/>
              <a:pathLst>
                <a:path w="5079">
                  <a:moveTo>
                    <a:pt x="0" y="0"/>
                  </a:moveTo>
                  <a:lnTo>
                    <a:pt x="4572" y="0"/>
                  </a:lnTo>
                </a:path>
              </a:pathLst>
            </a:custGeom>
            <a:ln w="4572">
              <a:solidFill>
                <a:srgbClr val="A3E08D"/>
              </a:solidFill>
            </a:ln>
          </p:spPr>
          <p:txBody>
            <a:bodyPr wrap="square" lIns="0" tIns="0" rIns="0" bIns="0" rtlCol="0"/>
            <a:lstStyle/>
            <a:p>
              <a:endParaRPr/>
            </a:p>
          </p:txBody>
        </p:sp>
        <p:sp>
          <p:nvSpPr>
            <p:cNvPr id="259" name="object 259"/>
            <p:cNvSpPr/>
            <p:nvPr/>
          </p:nvSpPr>
          <p:spPr>
            <a:xfrm>
              <a:off x="5917569" y="2910078"/>
              <a:ext cx="5080" cy="0"/>
            </a:xfrm>
            <a:custGeom>
              <a:avLst/>
              <a:gdLst/>
              <a:ahLst/>
              <a:cxnLst/>
              <a:rect l="l" t="t" r="r" b="b"/>
              <a:pathLst>
                <a:path w="5079">
                  <a:moveTo>
                    <a:pt x="0" y="0"/>
                  </a:moveTo>
                  <a:lnTo>
                    <a:pt x="4572" y="0"/>
                  </a:lnTo>
                </a:path>
              </a:pathLst>
            </a:custGeom>
            <a:ln w="4572">
              <a:solidFill>
                <a:srgbClr val="A6E091"/>
              </a:solidFill>
            </a:ln>
          </p:spPr>
          <p:txBody>
            <a:bodyPr wrap="square" lIns="0" tIns="0" rIns="0" bIns="0" rtlCol="0"/>
            <a:lstStyle/>
            <a:p>
              <a:endParaRPr/>
            </a:p>
          </p:txBody>
        </p:sp>
        <p:sp>
          <p:nvSpPr>
            <p:cNvPr id="260" name="object 260"/>
            <p:cNvSpPr/>
            <p:nvPr/>
          </p:nvSpPr>
          <p:spPr>
            <a:xfrm>
              <a:off x="5917569" y="2914650"/>
              <a:ext cx="5080" cy="0"/>
            </a:xfrm>
            <a:custGeom>
              <a:avLst/>
              <a:gdLst/>
              <a:ahLst/>
              <a:cxnLst/>
              <a:rect l="l" t="t" r="r" b="b"/>
              <a:pathLst>
                <a:path w="5079">
                  <a:moveTo>
                    <a:pt x="0" y="0"/>
                  </a:moveTo>
                  <a:lnTo>
                    <a:pt x="4572" y="0"/>
                  </a:lnTo>
                </a:path>
              </a:pathLst>
            </a:custGeom>
            <a:ln w="4572">
              <a:solidFill>
                <a:srgbClr val="93DA7A"/>
              </a:solidFill>
            </a:ln>
          </p:spPr>
          <p:txBody>
            <a:bodyPr wrap="square" lIns="0" tIns="0" rIns="0" bIns="0" rtlCol="0"/>
            <a:lstStyle/>
            <a:p>
              <a:endParaRPr/>
            </a:p>
          </p:txBody>
        </p:sp>
        <p:sp>
          <p:nvSpPr>
            <p:cNvPr id="261" name="object 261"/>
            <p:cNvSpPr/>
            <p:nvPr/>
          </p:nvSpPr>
          <p:spPr>
            <a:xfrm>
              <a:off x="5908425" y="2919222"/>
              <a:ext cx="9525" cy="0"/>
            </a:xfrm>
            <a:custGeom>
              <a:avLst/>
              <a:gdLst/>
              <a:ahLst/>
              <a:cxnLst/>
              <a:rect l="l" t="t" r="r" b="b"/>
              <a:pathLst>
                <a:path w="9525">
                  <a:moveTo>
                    <a:pt x="0" y="0"/>
                  </a:moveTo>
                  <a:lnTo>
                    <a:pt x="9144" y="0"/>
                  </a:lnTo>
                </a:path>
              </a:pathLst>
            </a:custGeom>
            <a:ln w="4572">
              <a:solidFill>
                <a:srgbClr val="B4E5A3"/>
              </a:solidFill>
            </a:ln>
          </p:spPr>
          <p:txBody>
            <a:bodyPr wrap="square" lIns="0" tIns="0" rIns="0" bIns="0" rtlCol="0"/>
            <a:lstStyle/>
            <a:p>
              <a:endParaRPr/>
            </a:p>
          </p:txBody>
        </p:sp>
        <p:sp>
          <p:nvSpPr>
            <p:cNvPr id="262" name="object 262"/>
            <p:cNvSpPr/>
            <p:nvPr/>
          </p:nvSpPr>
          <p:spPr>
            <a:xfrm>
              <a:off x="5908425" y="2923794"/>
              <a:ext cx="9525" cy="0"/>
            </a:xfrm>
            <a:custGeom>
              <a:avLst/>
              <a:gdLst/>
              <a:ahLst/>
              <a:cxnLst/>
              <a:rect l="l" t="t" r="r" b="b"/>
              <a:pathLst>
                <a:path w="9525">
                  <a:moveTo>
                    <a:pt x="0" y="0"/>
                  </a:moveTo>
                  <a:lnTo>
                    <a:pt x="9144" y="0"/>
                  </a:lnTo>
                </a:path>
              </a:pathLst>
            </a:custGeom>
            <a:ln w="4572">
              <a:solidFill>
                <a:srgbClr val="AAE297"/>
              </a:solidFill>
            </a:ln>
          </p:spPr>
          <p:txBody>
            <a:bodyPr wrap="square" lIns="0" tIns="0" rIns="0" bIns="0" rtlCol="0"/>
            <a:lstStyle/>
            <a:p>
              <a:endParaRPr/>
            </a:p>
          </p:txBody>
        </p:sp>
        <p:sp>
          <p:nvSpPr>
            <p:cNvPr id="263" name="object 263"/>
            <p:cNvSpPr/>
            <p:nvPr/>
          </p:nvSpPr>
          <p:spPr>
            <a:xfrm>
              <a:off x="5908425" y="2928365"/>
              <a:ext cx="9525" cy="0"/>
            </a:xfrm>
            <a:custGeom>
              <a:avLst/>
              <a:gdLst/>
              <a:ahLst/>
              <a:cxnLst/>
              <a:rect l="l" t="t" r="r" b="b"/>
              <a:pathLst>
                <a:path w="9525">
                  <a:moveTo>
                    <a:pt x="0" y="0"/>
                  </a:moveTo>
                  <a:lnTo>
                    <a:pt x="9144" y="0"/>
                  </a:lnTo>
                </a:path>
              </a:pathLst>
            </a:custGeom>
            <a:ln w="4572">
              <a:solidFill>
                <a:srgbClr val="9EDE88"/>
              </a:solidFill>
            </a:ln>
          </p:spPr>
          <p:txBody>
            <a:bodyPr wrap="square" lIns="0" tIns="0" rIns="0" bIns="0" rtlCol="0"/>
            <a:lstStyle/>
            <a:p>
              <a:endParaRPr/>
            </a:p>
          </p:txBody>
        </p:sp>
        <p:sp>
          <p:nvSpPr>
            <p:cNvPr id="264" name="object 264"/>
            <p:cNvSpPr/>
            <p:nvPr/>
          </p:nvSpPr>
          <p:spPr>
            <a:xfrm>
              <a:off x="5908425" y="2932938"/>
              <a:ext cx="9525" cy="5080"/>
            </a:xfrm>
            <a:custGeom>
              <a:avLst/>
              <a:gdLst/>
              <a:ahLst/>
              <a:cxnLst/>
              <a:rect l="l" t="t" r="r" b="b"/>
              <a:pathLst>
                <a:path w="9525" h="5080">
                  <a:moveTo>
                    <a:pt x="0" y="0"/>
                  </a:moveTo>
                  <a:lnTo>
                    <a:pt x="9144" y="0"/>
                  </a:lnTo>
                </a:path>
                <a:path w="9525" h="5080">
                  <a:moveTo>
                    <a:pt x="0" y="4571"/>
                  </a:moveTo>
                  <a:lnTo>
                    <a:pt x="9144" y="4571"/>
                  </a:lnTo>
                </a:path>
              </a:pathLst>
            </a:custGeom>
            <a:ln w="4572">
              <a:solidFill>
                <a:srgbClr val="97DA80"/>
              </a:solidFill>
            </a:ln>
          </p:spPr>
          <p:txBody>
            <a:bodyPr wrap="square" lIns="0" tIns="0" rIns="0" bIns="0" rtlCol="0"/>
            <a:lstStyle/>
            <a:p>
              <a:endParaRPr/>
            </a:p>
          </p:txBody>
        </p:sp>
        <p:sp>
          <p:nvSpPr>
            <p:cNvPr id="265" name="object 265"/>
            <p:cNvSpPr/>
            <p:nvPr/>
          </p:nvSpPr>
          <p:spPr>
            <a:xfrm>
              <a:off x="5908425" y="2942081"/>
              <a:ext cx="9525" cy="0"/>
            </a:xfrm>
            <a:custGeom>
              <a:avLst/>
              <a:gdLst/>
              <a:ahLst/>
              <a:cxnLst/>
              <a:rect l="l" t="t" r="r" b="b"/>
              <a:pathLst>
                <a:path w="9525">
                  <a:moveTo>
                    <a:pt x="0" y="0"/>
                  </a:moveTo>
                  <a:lnTo>
                    <a:pt x="9144" y="0"/>
                  </a:lnTo>
                </a:path>
              </a:pathLst>
            </a:custGeom>
            <a:ln w="4572">
              <a:solidFill>
                <a:srgbClr val="B7E7A8"/>
              </a:solidFill>
            </a:ln>
          </p:spPr>
          <p:txBody>
            <a:bodyPr wrap="square" lIns="0" tIns="0" rIns="0" bIns="0" rtlCol="0"/>
            <a:lstStyle/>
            <a:p>
              <a:endParaRPr/>
            </a:p>
          </p:txBody>
        </p:sp>
        <p:sp>
          <p:nvSpPr>
            <p:cNvPr id="266" name="object 266"/>
            <p:cNvSpPr/>
            <p:nvPr/>
          </p:nvSpPr>
          <p:spPr>
            <a:xfrm>
              <a:off x="5903853" y="2946654"/>
              <a:ext cx="5080" cy="0"/>
            </a:xfrm>
            <a:custGeom>
              <a:avLst/>
              <a:gdLst/>
              <a:ahLst/>
              <a:cxnLst/>
              <a:rect l="l" t="t" r="r" b="b"/>
              <a:pathLst>
                <a:path w="5079">
                  <a:moveTo>
                    <a:pt x="0" y="0"/>
                  </a:moveTo>
                  <a:lnTo>
                    <a:pt x="4572" y="0"/>
                  </a:lnTo>
                </a:path>
              </a:pathLst>
            </a:custGeom>
            <a:ln w="4572">
              <a:solidFill>
                <a:srgbClr val="A7E092"/>
              </a:solidFill>
            </a:ln>
          </p:spPr>
          <p:txBody>
            <a:bodyPr wrap="square" lIns="0" tIns="0" rIns="0" bIns="0" rtlCol="0"/>
            <a:lstStyle/>
            <a:p>
              <a:endParaRPr/>
            </a:p>
          </p:txBody>
        </p:sp>
        <p:sp>
          <p:nvSpPr>
            <p:cNvPr id="267" name="object 267"/>
            <p:cNvSpPr/>
            <p:nvPr/>
          </p:nvSpPr>
          <p:spPr>
            <a:xfrm>
              <a:off x="5903853" y="2951226"/>
              <a:ext cx="5080" cy="0"/>
            </a:xfrm>
            <a:custGeom>
              <a:avLst/>
              <a:gdLst/>
              <a:ahLst/>
              <a:cxnLst/>
              <a:rect l="l" t="t" r="r" b="b"/>
              <a:pathLst>
                <a:path w="5079">
                  <a:moveTo>
                    <a:pt x="0" y="0"/>
                  </a:moveTo>
                  <a:lnTo>
                    <a:pt x="4572" y="0"/>
                  </a:lnTo>
                </a:path>
              </a:pathLst>
            </a:custGeom>
            <a:ln w="4572">
              <a:solidFill>
                <a:srgbClr val="99DC83"/>
              </a:solidFill>
            </a:ln>
          </p:spPr>
          <p:txBody>
            <a:bodyPr wrap="square" lIns="0" tIns="0" rIns="0" bIns="0" rtlCol="0"/>
            <a:lstStyle/>
            <a:p>
              <a:endParaRPr/>
            </a:p>
          </p:txBody>
        </p:sp>
        <p:sp>
          <p:nvSpPr>
            <p:cNvPr id="268" name="object 268"/>
            <p:cNvSpPr/>
            <p:nvPr/>
          </p:nvSpPr>
          <p:spPr>
            <a:xfrm>
              <a:off x="5903853" y="2955797"/>
              <a:ext cx="5080" cy="0"/>
            </a:xfrm>
            <a:custGeom>
              <a:avLst/>
              <a:gdLst/>
              <a:ahLst/>
              <a:cxnLst/>
              <a:rect l="l" t="t" r="r" b="b"/>
              <a:pathLst>
                <a:path w="5079">
                  <a:moveTo>
                    <a:pt x="0" y="0"/>
                  </a:moveTo>
                  <a:lnTo>
                    <a:pt x="4572" y="0"/>
                  </a:lnTo>
                </a:path>
              </a:pathLst>
            </a:custGeom>
            <a:ln w="4572">
              <a:solidFill>
                <a:srgbClr val="AFE39E"/>
              </a:solidFill>
            </a:ln>
          </p:spPr>
          <p:txBody>
            <a:bodyPr wrap="square" lIns="0" tIns="0" rIns="0" bIns="0" rtlCol="0"/>
            <a:lstStyle/>
            <a:p>
              <a:endParaRPr/>
            </a:p>
          </p:txBody>
        </p:sp>
        <p:sp>
          <p:nvSpPr>
            <p:cNvPr id="269" name="object 269"/>
            <p:cNvSpPr/>
            <p:nvPr/>
          </p:nvSpPr>
          <p:spPr>
            <a:xfrm>
              <a:off x="5899281" y="2960370"/>
              <a:ext cx="5080" cy="0"/>
            </a:xfrm>
            <a:custGeom>
              <a:avLst/>
              <a:gdLst/>
              <a:ahLst/>
              <a:cxnLst/>
              <a:rect l="l" t="t" r="r" b="b"/>
              <a:pathLst>
                <a:path w="5079">
                  <a:moveTo>
                    <a:pt x="0" y="0"/>
                  </a:moveTo>
                  <a:lnTo>
                    <a:pt x="4572" y="0"/>
                  </a:lnTo>
                </a:path>
              </a:pathLst>
            </a:custGeom>
            <a:ln w="4572">
              <a:solidFill>
                <a:srgbClr val="ADE39B"/>
              </a:solidFill>
            </a:ln>
          </p:spPr>
          <p:txBody>
            <a:bodyPr wrap="square" lIns="0" tIns="0" rIns="0" bIns="0" rtlCol="0"/>
            <a:lstStyle/>
            <a:p>
              <a:endParaRPr/>
            </a:p>
          </p:txBody>
        </p:sp>
        <p:sp>
          <p:nvSpPr>
            <p:cNvPr id="270" name="object 270"/>
            <p:cNvSpPr/>
            <p:nvPr/>
          </p:nvSpPr>
          <p:spPr>
            <a:xfrm>
              <a:off x="5899281" y="2964942"/>
              <a:ext cx="5080" cy="0"/>
            </a:xfrm>
            <a:custGeom>
              <a:avLst/>
              <a:gdLst/>
              <a:ahLst/>
              <a:cxnLst/>
              <a:rect l="l" t="t" r="r" b="b"/>
              <a:pathLst>
                <a:path w="5079">
                  <a:moveTo>
                    <a:pt x="0" y="0"/>
                  </a:moveTo>
                  <a:lnTo>
                    <a:pt x="4572" y="0"/>
                  </a:lnTo>
                </a:path>
              </a:pathLst>
            </a:custGeom>
            <a:ln w="4572">
              <a:solidFill>
                <a:srgbClr val="ACE298"/>
              </a:solidFill>
            </a:ln>
          </p:spPr>
          <p:txBody>
            <a:bodyPr wrap="square" lIns="0" tIns="0" rIns="0" bIns="0" rtlCol="0"/>
            <a:lstStyle/>
            <a:p>
              <a:endParaRPr/>
            </a:p>
          </p:txBody>
        </p:sp>
        <p:sp>
          <p:nvSpPr>
            <p:cNvPr id="271" name="object 271"/>
            <p:cNvSpPr/>
            <p:nvPr/>
          </p:nvSpPr>
          <p:spPr>
            <a:xfrm>
              <a:off x="5899281" y="2969513"/>
              <a:ext cx="5080" cy="0"/>
            </a:xfrm>
            <a:custGeom>
              <a:avLst/>
              <a:gdLst/>
              <a:ahLst/>
              <a:cxnLst/>
              <a:rect l="l" t="t" r="r" b="b"/>
              <a:pathLst>
                <a:path w="5079">
                  <a:moveTo>
                    <a:pt x="0" y="0"/>
                  </a:moveTo>
                  <a:lnTo>
                    <a:pt x="4572" y="0"/>
                  </a:lnTo>
                </a:path>
              </a:pathLst>
            </a:custGeom>
            <a:ln w="4572">
              <a:solidFill>
                <a:srgbClr val="A9E196"/>
              </a:solidFill>
            </a:ln>
          </p:spPr>
          <p:txBody>
            <a:bodyPr wrap="square" lIns="0" tIns="0" rIns="0" bIns="0" rtlCol="0"/>
            <a:lstStyle/>
            <a:p>
              <a:endParaRPr/>
            </a:p>
          </p:txBody>
        </p:sp>
        <p:sp>
          <p:nvSpPr>
            <p:cNvPr id="272" name="object 272"/>
            <p:cNvSpPr/>
            <p:nvPr/>
          </p:nvSpPr>
          <p:spPr>
            <a:xfrm>
              <a:off x="5899281" y="2974086"/>
              <a:ext cx="5080" cy="0"/>
            </a:xfrm>
            <a:custGeom>
              <a:avLst/>
              <a:gdLst/>
              <a:ahLst/>
              <a:cxnLst/>
              <a:rect l="l" t="t" r="r" b="b"/>
              <a:pathLst>
                <a:path w="5079">
                  <a:moveTo>
                    <a:pt x="0" y="0"/>
                  </a:moveTo>
                  <a:lnTo>
                    <a:pt x="4572" y="0"/>
                  </a:lnTo>
                </a:path>
              </a:pathLst>
            </a:custGeom>
            <a:ln w="4572">
              <a:solidFill>
                <a:srgbClr val="A7DF92"/>
              </a:solidFill>
            </a:ln>
          </p:spPr>
          <p:txBody>
            <a:bodyPr wrap="square" lIns="0" tIns="0" rIns="0" bIns="0" rtlCol="0"/>
            <a:lstStyle/>
            <a:p>
              <a:endParaRPr/>
            </a:p>
          </p:txBody>
        </p:sp>
        <p:sp>
          <p:nvSpPr>
            <p:cNvPr id="273" name="object 273"/>
            <p:cNvSpPr/>
            <p:nvPr/>
          </p:nvSpPr>
          <p:spPr>
            <a:xfrm>
              <a:off x="5899281" y="2978658"/>
              <a:ext cx="5080" cy="0"/>
            </a:xfrm>
            <a:custGeom>
              <a:avLst/>
              <a:gdLst/>
              <a:ahLst/>
              <a:cxnLst/>
              <a:rect l="l" t="t" r="r" b="b"/>
              <a:pathLst>
                <a:path w="5079">
                  <a:moveTo>
                    <a:pt x="0" y="0"/>
                  </a:moveTo>
                  <a:lnTo>
                    <a:pt x="4572" y="0"/>
                  </a:lnTo>
                </a:path>
              </a:pathLst>
            </a:custGeom>
            <a:ln w="4572">
              <a:solidFill>
                <a:srgbClr val="A7E093"/>
              </a:solidFill>
            </a:ln>
          </p:spPr>
          <p:txBody>
            <a:bodyPr wrap="square" lIns="0" tIns="0" rIns="0" bIns="0" rtlCol="0"/>
            <a:lstStyle/>
            <a:p>
              <a:endParaRPr/>
            </a:p>
          </p:txBody>
        </p:sp>
        <p:sp>
          <p:nvSpPr>
            <p:cNvPr id="274" name="object 274"/>
            <p:cNvSpPr/>
            <p:nvPr/>
          </p:nvSpPr>
          <p:spPr>
            <a:xfrm>
              <a:off x="5899281" y="2983230"/>
              <a:ext cx="5080" cy="0"/>
            </a:xfrm>
            <a:custGeom>
              <a:avLst/>
              <a:gdLst/>
              <a:ahLst/>
              <a:cxnLst/>
              <a:rect l="l" t="t" r="r" b="b"/>
              <a:pathLst>
                <a:path w="5079">
                  <a:moveTo>
                    <a:pt x="0" y="0"/>
                  </a:moveTo>
                  <a:lnTo>
                    <a:pt x="4572" y="0"/>
                  </a:lnTo>
                </a:path>
              </a:pathLst>
            </a:custGeom>
            <a:ln w="4572">
              <a:solidFill>
                <a:srgbClr val="ACE29B"/>
              </a:solidFill>
            </a:ln>
          </p:spPr>
          <p:txBody>
            <a:bodyPr wrap="square" lIns="0" tIns="0" rIns="0" bIns="0" rtlCol="0"/>
            <a:lstStyle/>
            <a:p>
              <a:endParaRPr/>
            </a:p>
          </p:txBody>
        </p:sp>
        <p:pic>
          <p:nvPicPr>
            <p:cNvPr id="275" name="object 275"/>
            <p:cNvPicPr/>
            <p:nvPr/>
          </p:nvPicPr>
          <p:blipFill>
            <a:blip r:embed="rId117" cstate="print"/>
            <a:stretch>
              <a:fillRect/>
            </a:stretch>
          </p:blipFill>
          <p:spPr>
            <a:xfrm>
              <a:off x="5899281" y="3086100"/>
              <a:ext cx="9144" cy="36576"/>
            </a:xfrm>
            <a:prstGeom prst="rect">
              <a:avLst/>
            </a:prstGeom>
          </p:spPr>
        </p:pic>
        <p:pic>
          <p:nvPicPr>
            <p:cNvPr id="276" name="object 276"/>
            <p:cNvPicPr/>
            <p:nvPr/>
          </p:nvPicPr>
          <p:blipFill>
            <a:blip r:embed="rId118" cstate="print"/>
            <a:stretch>
              <a:fillRect/>
            </a:stretch>
          </p:blipFill>
          <p:spPr>
            <a:xfrm>
              <a:off x="5903853" y="3122676"/>
              <a:ext cx="18288" cy="36576"/>
            </a:xfrm>
            <a:prstGeom prst="rect">
              <a:avLst/>
            </a:prstGeom>
          </p:spPr>
        </p:pic>
        <p:pic>
          <p:nvPicPr>
            <p:cNvPr id="277" name="object 277"/>
            <p:cNvPicPr/>
            <p:nvPr/>
          </p:nvPicPr>
          <p:blipFill>
            <a:blip r:embed="rId119" cstate="print"/>
            <a:stretch>
              <a:fillRect/>
            </a:stretch>
          </p:blipFill>
          <p:spPr>
            <a:xfrm>
              <a:off x="5917569" y="3159252"/>
              <a:ext cx="18288" cy="41148"/>
            </a:xfrm>
            <a:prstGeom prst="rect">
              <a:avLst/>
            </a:prstGeom>
          </p:spPr>
        </p:pic>
        <p:pic>
          <p:nvPicPr>
            <p:cNvPr id="278" name="object 278"/>
            <p:cNvPicPr/>
            <p:nvPr/>
          </p:nvPicPr>
          <p:blipFill>
            <a:blip r:embed="rId120" cstate="print"/>
            <a:stretch>
              <a:fillRect/>
            </a:stretch>
          </p:blipFill>
          <p:spPr>
            <a:xfrm>
              <a:off x="5931285" y="3200400"/>
              <a:ext cx="9144" cy="9144"/>
            </a:xfrm>
            <a:prstGeom prst="rect">
              <a:avLst/>
            </a:prstGeom>
          </p:spPr>
        </p:pic>
        <p:pic>
          <p:nvPicPr>
            <p:cNvPr id="279" name="object 279"/>
            <p:cNvPicPr/>
            <p:nvPr/>
          </p:nvPicPr>
          <p:blipFill>
            <a:blip r:embed="rId121" cstate="print"/>
            <a:stretch>
              <a:fillRect/>
            </a:stretch>
          </p:blipFill>
          <p:spPr>
            <a:xfrm>
              <a:off x="5986149" y="2788920"/>
              <a:ext cx="743711" cy="658367"/>
            </a:xfrm>
            <a:prstGeom prst="rect">
              <a:avLst/>
            </a:prstGeom>
          </p:spPr>
        </p:pic>
        <p:pic>
          <p:nvPicPr>
            <p:cNvPr id="280" name="object 280"/>
            <p:cNvPicPr/>
            <p:nvPr/>
          </p:nvPicPr>
          <p:blipFill>
            <a:blip r:embed="rId122" cstate="print"/>
            <a:stretch>
              <a:fillRect/>
            </a:stretch>
          </p:blipFill>
          <p:spPr>
            <a:xfrm>
              <a:off x="5935857" y="3209544"/>
              <a:ext cx="9144" cy="9144"/>
            </a:xfrm>
            <a:prstGeom prst="rect">
              <a:avLst/>
            </a:prstGeom>
          </p:spPr>
        </p:pic>
        <p:pic>
          <p:nvPicPr>
            <p:cNvPr id="281" name="object 281"/>
            <p:cNvPicPr/>
            <p:nvPr/>
          </p:nvPicPr>
          <p:blipFill>
            <a:blip r:embed="rId123" cstate="print"/>
            <a:stretch>
              <a:fillRect/>
            </a:stretch>
          </p:blipFill>
          <p:spPr>
            <a:xfrm>
              <a:off x="5940429" y="3218688"/>
              <a:ext cx="9144" cy="9144"/>
            </a:xfrm>
            <a:prstGeom prst="rect">
              <a:avLst/>
            </a:prstGeom>
          </p:spPr>
        </p:pic>
        <p:pic>
          <p:nvPicPr>
            <p:cNvPr id="282" name="object 282"/>
            <p:cNvPicPr/>
            <p:nvPr/>
          </p:nvPicPr>
          <p:blipFill>
            <a:blip r:embed="rId124" cstate="print"/>
            <a:stretch>
              <a:fillRect/>
            </a:stretch>
          </p:blipFill>
          <p:spPr>
            <a:xfrm>
              <a:off x="5945001" y="3227831"/>
              <a:ext cx="9144" cy="9144"/>
            </a:xfrm>
            <a:prstGeom prst="rect">
              <a:avLst/>
            </a:prstGeom>
          </p:spPr>
        </p:pic>
        <p:pic>
          <p:nvPicPr>
            <p:cNvPr id="283" name="object 283"/>
            <p:cNvPicPr/>
            <p:nvPr/>
          </p:nvPicPr>
          <p:blipFill>
            <a:blip r:embed="rId125" cstate="print"/>
            <a:stretch>
              <a:fillRect/>
            </a:stretch>
          </p:blipFill>
          <p:spPr>
            <a:xfrm>
              <a:off x="5949573" y="3236976"/>
              <a:ext cx="18288" cy="13716"/>
            </a:xfrm>
            <a:prstGeom prst="rect">
              <a:avLst/>
            </a:prstGeom>
          </p:spPr>
        </p:pic>
        <p:pic>
          <p:nvPicPr>
            <p:cNvPr id="284" name="object 284"/>
            <p:cNvPicPr/>
            <p:nvPr/>
          </p:nvPicPr>
          <p:blipFill>
            <a:blip r:embed="rId126" cstate="print"/>
            <a:stretch>
              <a:fillRect/>
            </a:stretch>
          </p:blipFill>
          <p:spPr>
            <a:xfrm>
              <a:off x="5963289" y="3250691"/>
              <a:ext cx="13716" cy="18288"/>
            </a:xfrm>
            <a:prstGeom prst="rect">
              <a:avLst/>
            </a:prstGeom>
          </p:spPr>
        </p:pic>
        <p:pic>
          <p:nvPicPr>
            <p:cNvPr id="285" name="object 285"/>
            <p:cNvPicPr/>
            <p:nvPr/>
          </p:nvPicPr>
          <p:blipFill>
            <a:blip r:embed="rId127" cstate="print"/>
            <a:stretch>
              <a:fillRect/>
            </a:stretch>
          </p:blipFill>
          <p:spPr>
            <a:xfrm>
              <a:off x="5972433" y="3268980"/>
              <a:ext cx="18288" cy="18288"/>
            </a:xfrm>
            <a:prstGeom prst="rect">
              <a:avLst/>
            </a:prstGeom>
          </p:spPr>
        </p:pic>
        <p:sp>
          <p:nvSpPr>
            <p:cNvPr id="286" name="object 286"/>
            <p:cNvSpPr/>
            <p:nvPr/>
          </p:nvSpPr>
          <p:spPr>
            <a:xfrm>
              <a:off x="5986149" y="3289554"/>
              <a:ext cx="5080" cy="0"/>
            </a:xfrm>
            <a:custGeom>
              <a:avLst/>
              <a:gdLst/>
              <a:ahLst/>
              <a:cxnLst/>
              <a:rect l="l" t="t" r="r" b="b"/>
              <a:pathLst>
                <a:path w="5079">
                  <a:moveTo>
                    <a:pt x="0" y="0"/>
                  </a:moveTo>
                  <a:lnTo>
                    <a:pt x="4572" y="0"/>
                  </a:lnTo>
                </a:path>
              </a:pathLst>
            </a:custGeom>
            <a:ln w="4572">
              <a:solidFill>
                <a:srgbClr val="79DD58"/>
              </a:solidFill>
            </a:ln>
          </p:spPr>
          <p:txBody>
            <a:bodyPr wrap="square" lIns="0" tIns="0" rIns="0" bIns="0" rtlCol="0"/>
            <a:lstStyle/>
            <a:p>
              <a:endParaRPr/>
            </a:p>
          </p:txBody>
        </p:sp>
        <p:sp>
          <p:nvSpPr>
            <p:cNvPr id="287" name="object 287"/>
            <p:cNvSpPr/>
            <p:nvPr/>
          </p:nvSpPr>
          <p:spPr>
            <a:xfrm>
              <a:off x="7952109" y="2882646"/>
              <a:ext cx="187960" cy="178435"/>
            </a:xfrm>
            <a:custGeom>
              <a:avLst/>
              <a:gdLst/>
              <a:ahLst/>
              <a:cxnLst/>
              <a:rect l="l" t="t" r="r" b="b"/>
              <a:pathLst>
                <a:path w="187959" h="178435">
                  <a:moveTo>
                    <a:pt x="0" y="0"/>
                  </a:moveTo>
                  <a:lnTo>
                    <a:pt x="9144" y="0"/>
                  </a:lnTo>
                </a:path>
                <a:path w="187959" h="178435">
                  <a:moveTo>
                    <a:pt x="0" y="4572"/>
                  </a:moveTo>
                  <a:lnTo>
                    <a:pt x="13716" y="4572"/>
                  </a:lnTo>
                </a:path>
                <a:path w="187959" h="178435">
                  <a:moveTo>
                    <a:pt x="0" y="9144"/>
                  </a:moveTo>
                  <a:lnTo>
                    <a:pt x="18288" y="9144"/>
                  </a:lnTo>
                </a:path>
                <a:path w="187959" h="178435">
                  <a:moveTo>
                    <a:pt x="0" y="13715"/>
                  </a:moveTo>
                  <a:lnTo>
                    <a:pt x="22859" y="13715"/>
                  </a:lnTo>
                </a:path>
                <a:path w="187959" h="178435">
                  <a:moveTo>
                    <a:pt x="0" y="18287"/>
                  </a:moveTo>
                  <a:lnTo>
                    <a:pt x="27432" y="18287"/>
                  </a:lnTo>
                </a:path>
                <a:path w="187959" h="178435">
                  <a:moveTo>
                    <a:pt x="0" y="22859"/>
                  </a:moveTo>
                  <a:lnTo>
                    <a:pt x="32003" y="22859"/>
                  </a:lnTo>
                </a:path>
                <a:path w="187959" h="178435">
                  <a:moveTo>
                    <a:pt x="0" y="27431"/>
                  </a:moveTo>
                  <a:lnTo>
                    <a:pt x="36576" y="27431"/>
                  </a:lnTo>
                </a:path>
                <a:path w="187959" h="178435">
                  <a:moveTo>
                    <a:pt x="0" y="32003"/>
                  </a:moveTo>
                  <a:lnTo>
                    <a:pt x="41148" y="32003"/>
                  </a:lnTo>
                </a:path>
                <a:path w="187959" h="178435">
                  <a:moveTo>
                    <a:pt x="0" y="36575"/>
                  </a:moveTo>
                  <a:lnTo>
                    <a:pt x="41148" y="36575"/>
                  </a:lnTo>
                </a:path>
                <a:path w="187959" h="178435">
                  <a:moveTo>
                    <a:pt x="0" y="41148"/>
                  </a:moveTo>
                  <a:lnTo>
                    <a:pt x="45719" y="41148"/>
                  </a:lnTo>
                </a:path>
                <a:path w="187959" h="178435">
                  <a:moveTo>
                    <a:pt x="0" y="45720"/>
                  </a:moveTo>
                  <a:lnTo>
                    <a:pt x="54864" y="45720"/>
                  </a:lnTo>
                </a:path>
                <a:path w="187959" h="178435">
                  <a:moveTo>
                    <a:pt x="0" y="50292"/>
                  </a:moveTo>
                  <a:lnTo>
                    <a:pt x="59435" y="50292"/>
                  </a:lnTo>
                </a:path>
                <a:path w="187959" h="178435">
                  <a:moveTo>
                    <a:pt x="0" y="54863"/>
                  </a:moveTo>
                  <a:lnTo>
                    <a:pt x="64007" y="54863"/>
                  </a:lnTo>
                </a:path>
                <a:path w="187959" h="178435">
                  <a:moveTo>
                    <a:pt x="0" y="59436"/>
                  </a:moveTo>
                  <a:lnTo>
                    <a:pt x="68580" y="59436"/>
                  </a:lnTo>
                </a:path>
                <a:path w="187959" h="178435">
                  <a:moveTo>
                    <a:pt x="0" y="64007"/>
                  </a:moveTo>
                  <a:lnTo>
                    <a:pt x="73152" y="64007"/>
                  </a:lnTo>
                </a:path>
                <a:path w="187959" h="178435">
                  <a:moveTo>
                    <a:pt x="0" y="68579"/>
                  </a:moveTo>
                  <a:lnTo>
                    <a:pt x="77723" y="68579"/>
                  </a:lnTo>
                </a:path>
                <a:path w="187959" h="178435">
                  <a:moveTo>
                    <a:pt x="0" y="73151"/>
                  </a:moveTo>
                  <a:lnTo>
                    <a:pt x="82296" y="73151"/>
                  </a:lnTo>
                </a:path>
                <a:path w="187959" h="178435">
                  <a:moveTo>
                    <a:pt x="0" y="77724"/>
                  </a:moveTo>
                  <a:lnTo>
                    <a:pt x="86868" y="77724"/>
                  </a:lnTo>
                </a:path>
                <a:path w="187959" h="178435">
                  <a:moveTo>
                    <a:pt x="0" y="82296"/>
                  </a:moveTo>
                  <a:lnTo>
                    <a:pt x="86868" y="82296"/>
                  </a:lnTo>
                </a:path>
                <a:path w="187959" h="178435">
                  <a:moveTo>
                    <a:pt x="0" y="86868"/>
                  </a:moveTo>
                  <a:lnTo>
                    <a:pt x="96011" y="86868"/>
                  </a:lnTo>
                </a:path>
                <a:path w="187959" h="178435">
                  <a:moveTo>
                    <a:pt x="0" y="91439"/>
                  </a:moveTo>
                  <a:lnTo>
                    <a:pt x="100584" y="91439"/>
                  </a:lnTo>
                </a:path>
                <a:path w="187959" h="178435">
                  <a:moveTo>
                    <a:pt x="0" y="96012"/>
                  </a:moveTo>
                  <a:lnTo>
                    <a:pt x="105155" y="96012"/>
                  </a:lnTo>
                </a:path>
                <a:path w="187959" h="178435">
                  <a:moveTo>
                    <a:pt x="0" y="100583"/>
                  </a:moveTo>
                  <a:lnTo>
                    <a:pt x="109728" y="100583"/>
                  </a:lnTo>
                </a:path>
                <a:path w="187959" h="178435">
                  <a:moveTo>
                    <a:pt x="0" y="105155"/>
                  </a:moveTo>
                  <a:lnTo>
                    <a:pt x="114300" y="105155"/>
                  </a:lnTo>
                </a:path>
                <a:path w="187959" h="178435">
                  <a:moveTo>
                    <a:pt x="0" y="109727"/>
                  </a:moveTo>
                  <a:lnTo>
                    <a:pt x="118871" y="109727"/>
                  </a:lnTo>
                </a:path>
                <a:path w="187959" h="178435">
                  <a:moveTo>
                    <a:pt x="0" y="114300"/>
                  </a:moveTo>
                  <a:lnTo>
                    <a:pt x="123444" y="114300"/>
                  </a:lnTo>
                </a:path>
                <a:path w="187959" h="178435">
                  <a:moveTo>
                    <a:pt x="0" y="118872"/>
                  </a:moveTo>
                  <a:lnTo>
                    <a:pt x="128015" y="118872"/>
                  </a:lnTo>
                </a:path>
                <a:path w="187959" h="178435">
                  <a:moveTo>
                    <a:pt x="0" y="123444"/>
                  </a:moveTo>
                  <a:lnTo>
                    <a:pt x="132587" y="123444"/>
                  </a:lnTo>
                </a:path>
                <a:path w="187959" h="178435">
                  <a:moveTo>
                    <a:pt x="0" y="128015"/>
                  </a:moveTo>
                  <a:lnTo>
                    <a:pt x="132587" y="128015"/>
                  </a:lnTo>
                </a:path>
                <a:path w="187959" h="178435">
                  <a:moveTo>
                    <a:pt x="0" y="132587"/>
                  </a:moveTo>
                  <a:lnTo>
                    <a:pt x="141731" y="132587"/>
                  </a:lnTo>
                </a:path>
                <a:path w="187959" h="178435">
                  <a:moveTo>
                    <a:pt x="0" y="137159"/>
                  </a:moveTo>
                  <a:lnTo>
                    <a:pt x="146304" y="137159"/>
                  </a:lnTo>
                </a:path>
                <a:path w="187959" h="178435">
                  <a:moveTo>
                    <a:pt x="0" y="141731"/>
                  </a:moveTo>
                  <a:lnTo>
                    <a:pt x="150876" y="141731"/>
                  </a:lnTo>
                </a:path>
                <a:path w="187959" h="178435">
                  <a:moveTo>
                    <a:pt x="0" y="146303"/>
                  </a:moveTo>
                  <a:lnTo>
                    <a:pt x="155447" y="146303"/>
                  </a:lnTo>
                </a:path>
                <a:path w="187959" h="178435">
                  <a:moveTo>
                    <a:pt x="0" y="150875"/>
                  </a:moveTo>
                  <a:lnTo>
                    <a:pt x="160020" y="150875"/>
                  </a:lnTo>
                </a:path>
                <a:path w="187959" h="178435">
                  <a:moveTo>
                    <a:pt x="0" y="155448"/>
                  </a:moveTo>
                  <a:lnTo>
                    <a:pt x="164592" y="155448"/>
                  </a:lnTo>
                </a:path>
                <a:path w="187959" h="178435">
                  <a:moveTo>
                    <a:pt x="0" y="160020"/>
                  </a:moveTo>
                  <a:lnTo>
                    <a:pt x="169163" y="160020"/>
                  </a:lnTo>
                </a:path>
                <a:path w="187959" h="178435">
                  <a:moveTo>
                    <a:pt x="0" y="164592"/>
                  </a:moveTo>
                  <a:lnTo>
                    <a:pt x="173736" y="164592"/>
                  </a:lnTo>
                </a:path>
                <a:path w="187959" h="178435">
                  <a:moveTo>
                    <a:pt x="0" y="169163"/>
                  </a:moveTo>
                  <a:lnTo>
                    <a:pt x="178307" y="169163"/>
                  </a:lnTo>
                </a:path>
                <a:path w="187959" h="178435">
                  <a:moveTo>
                    <a:pt x="0" y="173736"/>
                  </a:moveTo>
                  <a:lnTo>
                    <a:pt x="178307" y="173736"/>
                  </a:lnTo>
                </a:path>
                <a:path w="187959" h="178435">
                  <a:moveTo>
                    <a:pt x="0" y="178307"/>
                  </a:moveTo>
                  <a:lnTo>
                    <a:pt x="187452" y="178307"/>
                  </a:lnTo>
                </a:path>
              </a:pathLst>
            </a:custGeom>
            <a:ln w="4572">
              <a:solidFill>
                <a:srgbClr val="CCFEFE"/>
              </a:solidFill>
            </a:ln>
          </p:spPr>
          <p:txBody>
            <a:bodyPr wrap="square" lIns="0" tIns="0" rIns="0" bIns="0" rtlCol="0"/>
            <a:lstStyle/>
            <a:p>
              <a:endParaRPr/>
            </a:p>
          </p:txBody>
        </p:sp>
        <p:pic>
          <p:nvPicPr>
            <p:cNvPr id="288" name="object 288"/>
            <p:cNvPicPr/>
            <p:nvPr/>
          </p:nvPicPr>
          <p:blipFill>
            <a:blip r:embed="rId128" cstate="print"/>
            <a:stretch>
              <a:fillRect/>
            </a:stretch>
          </p:blipFill>
          <p:spPr>
            <a:xfrm>
              <a:off x="7952109" y="3063240"/>
              <a:ext cx="188975" cy="13716"/>
            </a:xfrm>
            <a:prstGeom prst="rect">
              <a:avLst/>
            </a:prstGeom>
          </p:spPr>
        </p:pic>
        <p:pic>
          <p:nvPicPr>
            <p:cNvPr id="289" name="object 289"/>
            <p:cNvPicPr/>
            <p:nvPr/>
          </p:nvPicPr>
          <p:blipFill>
            <a:blip r:embed="rId129" cstate="print"/>
            <a:stretch>
              <a:fillRect/>
            </a:stretch>
          </p:blipFill>
          <p:spPr>
            <a:xfrm>
              <a:off x="7952109" y="3076955"/>
              <a:ext cx="178307" cy="73152"/>
            </a:xfrm>
            <a:prstGeom prst="rect">
              <a:avLst/>
            </a:prstGeom>
          </p:spPr>
        </p:pic>
        <p:pic>
          <p:nvPicPr>
            <p:cNvPr id="290" name="object 290"/>
            <p:cNvPicPr/>
            <p:nvPr/>
          </p:nvPicPr>
          <p:blipFill>
            <a:blip r:embed="rId130" cstate="print"/>
            <a:stretch>
              <a:fillRect/>
            </a:stretch>
          </p:blipFill>
          <p:spPr>
            <a:xfrm>
              <a:off x="7952109" y="3150108"/>
              <a:ext cx="109728" cy="64008"/>
            </a:xfrm>
            <a:prstGeom prst="rect">
              <a:avLst/>
            </a:prstGeom>
          </p:spPr>
        </p:pic>
        <p:sp>
          <p:nvSpPr>
            <p:cNvPr id="291" name="object 291"/>
            <p:cNvSpPr/>
            <p:nvPr/>
          </p:nvSpPr>
          <p:spPr>
            <a:xfrm>
              <a:off x="7952109" y="3216402"/>
              <a:ext cx="50800" cy="45720"/>
            </a:xfrm>
            <a:custGeom>
              <a:avLst/>
              <a:gdLst/>
              <a:ahLst/>
              <a:cxnLst/>
              <a:rect l="l" t="t" r="r" b="b"/>
              <a:pathLst>
                <a:path w="50800" h="45720">
                  <a:moveTo>
                    <a:pt x="0" y="0"/>
                  </a:moveTo>
                  <a:lnTo>
                    <a:pt x="50292" y="0"/>
                  </a:lnTo>
                </a:path>
                <a:path w="50800" h="45720">
                  <a:moveTo>
                    <a:pt x="0" y="4572"/>
                  </a:moveTo>
                  <a:lnTo>
                    <a:pt x="45719" y="4572"/>
                  </a:lnTo>
                </a:path>
                <a:path w="50800" h="45720">
                  <a:moveTo>
                    <a:pt x="0" y="9144"/>
                  </a:moveTo>
                  <a:lnTo>
                    <a:pt x="41148" y="9144"/>
                  </a:lnTo>
                </a:path>
                <a:path w="50800" h="45720">
                  <a:moveTo>
                    <a:pt x="0" y="13716"/>
                  </a:moveTo>
                  <a:lnTo>
                    <a:pt x="41148" y="13716"/>
                  </a:lnTo>
                </a:path>
                <a:path w="50800" h="45720">
                  <a:moveTo>
                    <a:pt x="0" y="18288"/>
                  </a:moveTo>
                  <a:lnTo>
                    <a:pt x="32003" y="18288"/>
                  </a:lnTo>
                </a:path>
                <a:path w="50800" h="45720">
                  <a:moveTo>
                    <a:pt x="0" y="22860"/>
                  </a:moveTo>
                  <a:lnTo>
                    <a:pt x="27432" y="22860"/>
                  </a:lnTo>
                </a:path>
                <a:path w="50800" h="45720">
                  <a:moveTo>
                    <a:pt x="0" y="27432"/>
                  </a:moveTo>
                  <a:lnTo>
                    <a:pt x="22859" y="27432"/>
                  </a:lnTo>
                </a:path>
                <a:path w="50800" h="45720">
                  <a:moveTo>
                    <a:pt x="0" y="32003"/>
                  </a:moveTo>
                  <a:lnTo>
                    <a:pt x="18288" y="32003"/>
                  </a:lnTo>
                </a:path>
                <a:path w="50800" h="45720">
                  <a:moveTo>
                    <a:pt x="0" y="36575"/>
                  </a:moveTo>
                  <a:lnTo>
                    <a:pt x="13716" y="36575"/>
                  </a:lnTo>
                </a:path>
                <a:path w="50800" h="45720">
                  <a:moveTo>
                    <a:pt x="0" y="41148"/>
                  </a:moveTo>
                  <a:lnTo>
                    <a:pt x="9144" y="41148"/>
                  </a:lnTo>
                </a:path>
                <a:path w="50800" h="45720">
                  <a:moveTo>
                    <a:pt x="0" y="45719"/>
                  </a:moveTo>
                  <a:lnTo>
                    <a:pt x="4572" y="45719"/>
                  </a:lnTo>
                </a:path>
              </a:pathLst>
            </a:custGeom>
            <a:ln w="4572">
              <a:solidFill>
                <a:srgbClr val="CCFEFE"/>
              </a:solidFill>
            </a:ln>
          </p:spPr>
          <p:txBody>
            <a:bodyPr wrap="square" lIns="0" tIns="0" rIns="0" bIns="0" rtlCol="0"/>
            <a:lstStyle/>
            <a:p>
              <a:endParaRPr/>
            </a:p>
          </p:txBody>
        </p:sp>
      </p:grpSp>
      <p:sp>
        <p:nvSpPr>
          <p:cNvPr id="292" name="object 292"/>
          <p:cNvSpPr txBox="1"/>
          <p:nvPr/>
        </p:nvSpPr>
        <p:spPr>
          <a:xfrm>
            <a:off x="4051564" y="2609849"/>
            <a:ext cx="2778881" cy="443070"/>
          </a:xfrm>
          <a:prstGeom prst="rect">
            <a:avLst/>
          </a:prstGeom>
        </p:spPr>
        <p:txBody>
          <a:bodyPr vert="horz" wrap="square" lIns="0" tIns="12065" rIns="0" bIns="0" rtlCol="0">
            <a:spAutoFit/>
          </a:bodyPr>
          <a:lstStyle/>
          <a:p>
            <a:pPr marL="38100">
              <a:lnSpc>
                <a:spcPct val="100000"/>
              </a:lnSpc>
              <a:spcBef>
                <a:spcPts val="95"/>
              </a:spcBef>
            </a:pPr>
            <a:r>
              <a:rPr lang="ru-RU" sz="4200" b="1" baseline="-26785" dirty="0" smtClean="0">
                <a:solidFill>
                  <a:srgbClr val="1E4D78"/>
                </a:solidFill>
                <a:latin typeface="Arial"/>
                <a:cs typeface="Arial"/>
              </a:rPr>
              <a:t>21589,9</a:t>
            </a:r>
            <a:r>
              <a:rPr sz="4200" spc="195" baseline="-26785" dirty="0" smtClean="0">
                <a:solidFill>
                  <a:srgbClr val="1E4D78"/>
                </a:solidFill>
                <a:latin typeface="Times New Roman"/>
                <a:cs typeface="Times New Roman"/>
              </a:rPr>
              <a:t> </a:t>
            </a:r>
            <a:r>
              <a:rPr lang="ru-RU" sz="4200" spc="195" baseline="-26785" dirty="0" smtClean="0">
                <a:solidFill>
                  <a:srgbClr val="1E4D78"/>
                </a:solidFill>
                <a:latin typeface="Times New Roman"/>
                <a:cs typeface="Times New Roman"/>
              </a:rPr>
              <a:t>     </a:t>
            </a:r>
            <a:r>
              <a:rPr lang="ru-RU" sz="1800" spc="-10" dirty="0" smtClean="0">
                <a:latin typeface="Microsoft Sans Serif"/>
                <a:cs typeface="Microsoft Sans Serif"/>
              </a:rPr>
              <a:t>146,7</a:t>
            </a:r>
            <a:r>
              <a:rPr sz="1800" spc="-10" dirty="0" smtClean="0">
                <a:latin typeface="Microsoft Sans Serif"/>
                <a:cs typeface="Microsoft Sans Serif"/>
              </a:rPr>
              <a:t>%</a:t>
            </a:r>
            <a:endParaRPr sz="1800" dirty="0">
              <a:latin typeface="Microsoft Sans Serif"/>
              <a:cs typeface="Microsoft Sans Serif"/>
            </a:endParaRPr>
          </a:p>
        </p:txBody>
      </p:sp>
      <p:sp>
        <p:nvSpPr>
          <p:cNvPr id="293" name="object 293"/>
          <p:cNvSpPr txBox="1"/>
          <p:nvPr/>
        </p:nvSpPr>
        <p:spPr>
          <a:xfrm>
            <a:off x="6029843" y="3018534"/>
            <a:ext cx="580390" cy="186690"/>
          </a:xfrm>
          <a:prstGeom prst="rect">
            <a:avLst/>
          </a:prstGeom>
        </p:spPr>
        <p:txBody>
          <a:bodyPr vert="horz" wrap="square" lIns="0" tIns="13335" rIns="0" bIns="0" rtlCol="0">
            <a:spAutoFit/>
          </a:bodyPr>
          <a:lstStyle/>
          <a:p>
            <a:pPr marL="12700">
              <a:lnSpc>
                <a:spcPct val="100000"/>
              </a:lnSpc>
              <a:spcBef>
                <a:spcPts val="105"/>
              </a:spcBef>
            </a:pPr>
            <a:r>
              <a:rPr sz="1050" dirty="0">
                <a:latin typeface="Microsoft Sans Serif"/>
                <a:cs typeface="Microsoft Sans Serif"/>
              </a:rPr>
              <a:t>к</a:t>
            </a:r>
            <a:r>
              <a:rPr sz="1050" spc="-60" dirty="0">
                <a:latin typeface="Times New Roman"/>
                <a:cs typeface="Times New Roman"/>
              </a:rPr>
              <a:t> </a:t>
            </a:r>
            <a:r>
              <a:rPr sz="1050" spc="-10" dirty="0">
                <a:latin typeface="Microsoft Sans Serif"/>
                <a:cs typeface="Microsoft Sans Serif"/>
              </a:rPr>
              <a:t>уровню</a:t>
            </a:r>
            <a:endParaRPr sz="1050">
              <a:latin typeface="Microsoft Sans Serif"/>
              <a:cs typeface="Microsoft Sans Serif"/>
            </a:endParaRPr>
          </a:p>
        </p:txBody>
      </p:sp>
      <p:sp>
        <p:nvSpPr>
          <p:cNvPr id="294" name="object 294"/>
          <p:cNvSpPr txBox="1"/>
          <p:nvPr/>
        </p:nvSpPr>
        <p:spPr>
          <a:xfrm>
            <a:off x="6019175" y="3178554"/>
            <a:ext cx="600075" cy="175048"/>
          </a:xfrm>
          <a:prstGeom prst="rect">
            <a:avLst/>
          </a:prstGeom>
        </p:spPr>
        <p:txBody>
          <a:bodyPr vert="horz" wrap="square" lIns="0" tIns="13335" rIns="0" bIns="0" rtlCol="0">
            <a:spAutoFit/>
          </a:bodyPr>
          <a:lstStyle/>
          <a:p>
            <a:pPr marL="12700">
              <a:lnSpc>
                <a:spcPct val="100000"/>
              </a:lnSpc>
              <a:spcBef>
                <a:spcPts val="105"/>
              </a:spcBef>
            </a:pPr>
            <a:r>
              <a:rPr sz="1050" spc="-10" dirty="0">
                <a:latin typeface="Microsoft Sans Serif"/>
                <a:cs typeface="Microsoft Sans Serif"/>
              </a:rPr>
              <a:t>202</a:t>
            </a:r>
            <a:r>
              <a:rPr lang="ru-RU" sz="1050" spc="-10" dirty="0">
                <a:latin typeface="Microsoft Sans Serif"/>
                <a:cs typeface="Microsoft Sans Serif"/>
              </a:rPr>
              <a:t>3</a:t>
            </a:r>
            <a:r>
              <a:rPr sz="1050" spc="-10" dirty="0" err="1">
                <a:latin typeface="Microsoft Sans Serif"/>
                <a:cs typeface="Microsoft Sans Serif"/>
              </a:rPr>
              <a:t>года</a:t>
            </a:r>
            <a:endParaRPr sz="1050" dirty="0">
              <a:latin typeface="Microsoft Sans Serif"/>
              <a:cs typeface="Microsoft Sans Serif"/>
            </a:endParaRPr>
          </a:p>
        </p:txBody>
      </p:sp>
      <p:grpSp>
        <p:nvGrpSpPr>
          <p:cNvPr id="295" name="object 295"/>
          <p:cNvGrpSpPr/>
          <p:nvPr/>
        </p:nvGrpSpPr>
        <p:grpSpPr>
          <a:xfrm>
            <a:off x="1570041" y="5036820"/>
            <a:ext cx="7559675" cy="2519680"/>
            <a:chOff x="1566550" y="5036820"/>
            <a:chExt cx="7559675" cy="2519680"/>
          </a:xfrm>
        </p:grpSpPr>
        <p:pic>
          <p:nvPicPr>
            <p:cNvPr id="296" name="object 296"/>
            <p:cNvPicPr/>
            <p:nvPr/>
          </p:nvPicPr>
          <p:blipFill>
            <a:blip r:embed="rId131" cstate="print"/>
            <a:stretch>
              <a:fillRect/>
            </a:stretch>
          </p:blipFill>
          <p:spPr>
            <a:xfrm>
              <a:off x="1566550" y="5036820"/>
              <a:ext cx="7559161" cy="2519171"/>
            </a:xfrm>
            <a:prstGeom prst="rect">
              <a:avLst/>
            </a:prstGeom>
          </p:spPr>
        </p:pic>
        <p:pic>
          <p:nvPicPr>
            <p:cNvPr id="297" name="object 297"/>
            <p:cNvPicPr/>
            <p:nvPr/>
          </p:nvPicPr>
          <p:blipFill>
            <a:blip r:embed="rId132" cstate="print"/>
            <a:stretch>
              <a:fillRect/>
            </a:stretch>
          </p:blipFill>
          <p:spPr>
            <a:xfrm>
              <a:off x="1953646" y="5036820"/>
              <a:ext cx="2529840" cy="1484376"/>
            </a:xfrm>
            <a:prstGeom prst="rect">
              <a:avLst/>
            </a:prstGeom>
          </p:spPr>
        </p:pic>
        <p:sp>
          <p:nvSpPr>
            <p:cNvPr id="298" name="object 298"/>
            <p:cNvSpPr/>
            <p:nvPr/>
          </p:nvSpPr>
          <p:spPr>
            <a:xfrm>
              <a:off x="2278258" y="5164074"/>
              <a:ext cx="5080" cy="0"/>
            </a:xfrm>
            <a:custGeom>
              <a:avLst/>
              <a:gdLst/>
              <a:ahLst/>
              <a:cxnLst/>
              <a:rect l="l" t="t" r="r" b="b"/>
              <a:pathLst>
                <a:path w="5080">
                  <a:moveTo>
                    <a:pt x="0" y="0"/>
                  </a:moveTo>
                  <a:lnTo>
                    <a:pt x="4572" y="0"/>
                  </a:lnTo>
                </a:path>
              </a:pathLst>
            </a:custGeom>
            <a:ln w="4572">
              <a:solidFill>
                <a:srgbClr val="589858"/>
              </a:solidFill>
            </a:ln>
          </p:spPr>
          <p:txBody>
            <a:bodyPr wrap="square" lIns="0" tIns="0" rIns="0" bIns="0" rtlCol="0"/>
            <a:lstStyle/>
            <a:p>
              <a:endParaRPr/>
            </a:p>
          </p:txBody>
        </p:sp>
      </p:grpSp>
      <p:sp>
        <p:nvSpPr>
          <p:cNvPr id="299" name="object 299"/>
          <p:cNvSpPr txBox="1"/>
          <p:nvPr/>
        </p:nvSpPr>
        <p:spPr>
          <a:xfrm>
            <a:off x="2296044" y="5258813"/>
            <a:ext cx="1731645" cy="1049020"/>
          </a:xfrm>
          <a:prstGeom prst="rect">
            <a:avLst/>
          </a:prstGeom>
        </p:spPr>
        <p:txBody>
          <a:bodyPr vert="horz" wrap="square" lIns="0" tIns="12700" rIns="0" bIns="0" rtlCol="0">
            <a:spAutoFit/>
          </a:bodyPr>
          <a:lstStyle/>
          <a:p>
            <a:pPr marL="217804" marR="106045" indent="-43180" algn="ctr">
              <a:lnSpc>
                <a:spcPct val="100000"/>
              </a:lnSpc>
              <a:spcBef>
                <a:spcPts val="100"/>
              </a:spcBef>
            </a:pPr>
            <a:r>
              <a:rPr sz="1400" spc="-10" dirty="0">
                <a:solidFill>
                  <a:srgbClr val="007EAC"/>
                </a:solidFill>
                <a:latin typeface="Microsoft Sans Serif"/>
                <a:cs typeface="Microsoft Sans Serif"/>
              </a:rPr>
              <a:t>Численность</a:t>
            </a:r>
            <a:r>
              <a:rPr sz="1400" spc="-10" dirty="0">
                <a:solidFill>
                  <a:srgbClr val="007EAC"/>
                </a:solidFill>
                <a:latin typeface="Times New Roman"/>
                <a:cs typeface="Times New Roman"/>
              </a:rPr>
              <a:t> </a:t>
            </a:r>
            <a:r>
              <a:rPr sz="1400" spc="-10" dirty="0">
                <a:solidFill>
                  <a:srgbClr val="007EAC"/>
                </a:solidFill>
                <a:latin typeface="Microsoft Sans Serif"/>
                <a:cs typeface="Microsoft Sans Serif"/>
              </a:rPr>
              <a:t>трудоспособного</a:t>
            </a:r>
            <a:r>
              <a:rPr sz="1400" spc="-10" dirty="0">
                <a:solidFill>
                  <a:srgbClr val="007EAC"/>
                </a:solidFill>
                <a:latin typeface="Times New Roman"/>
                <a:cs typeface="Times New Roman"/>
              </a:rPr>
              <a:t> </a:t>
            </a:r>
            <a:r>
              <a:rPr sz="1400" spc="-10" dirty="0">
                <a:solidFill>
                  <a:srgbClr val="007EAC"/>
                </a:solidFill>
                <a:latin typeface="Microsoft Sans Serif"/>
                <a:cs typeface="Microsoft Sans Serif"/>
              </a:rPr>
              <a:t>населения</a:t>
            </a:r>
            <a:endParaRPr sz="1400" dirty="0">
              <a:latin typeface="Microsoft Sans Serif"/>
              <a:cs typeface="Microsoft Sans Serif"/>
            </a:endParaRPr>
          </a:p>
          <a:p>
            <a:pPr marL="12700">
              <a:lnSpc>
                <a:spcPct val="100000"/>
              </a:lnSpc>
              <a:spcBef>
                <a:spcPts val="615"/>
              </a:spcBef>
            </a:pPr>
            <a:r>
              <a:rPr sz="2000" b="1" dirty="0" smtClean="0">
                <a:solidFill>
                  <a:srgbClr val="1E4D78"/>
                </a:solidFill>
                <a:latin typeface="Arial"/>
                <a:cs typeface="Arial"/>
              </a:rPr>
              <a:t>27,</a:t>
            </a:r>
            <a:r>
              <a:rPr lang="ru-RU" sz="2000" b="1" dirty="0" smtClean="0">
                <a:solidFill>
                  <a:srgbClr val="1E4D78"/>
                </a:solidFill>
                <a:latin typeface="Arial"/>
                <a:cs typeface="Arial"/>
              </a:rPr>
              <a:t>5</a:t>
            </a:r>
            <a:r>
              <a:rPr sz="2000" dirty="0" smtClean="0">
                <a:solidFill>
                  <a:srgbClr val="1E4D78"/>
                </a:solidFill>
                <a:latin typeface="Times New Roman"/>
                <a:cs typeface="Times New Roman"/>
              </a:rPr>
              <a:t> </a:t>
            </a:r>
            <a:r>
              <a:rPr sz="2000" b="1" dirty="0">
                <a:solidFill>
                  <a:srgbClr val="1E4D78"/>
                </a:solidFill>
                <a:latin typeface="Arial"/>
                <a:cs typeface="Arial"/>
              </a:rPr>
              <a:t>тыс.</a:t>
            </a:r>
            <a:r>
              <a:rPr sz="2000" spc="30" dirty="0">
                <a:solidFill>
                  <a:srgbClr val="1E4D78"/>
                </a:solidFill>
                <a:latin typeface="Times New Roman"/>
                <a:cs typeface="Times New Roman"/>
              </a:rPr>
              <a:t> </a:t>
            </a:r>
            <a:r>
              <a:rPr sz="2000" b="1" spc="-20" dirty="0">
                <a:solidFill>
                  <a:srgbClr val="1E4D78"/>
                </a:solidFill>
                <a:latin typeface="Arial"/>
                <a:cs typeface="Arial"/>
              </a:rPr>
              <a:t>чел.</a:t>
            </a:r>
            <a:endParaRPr sz="2000" dirty="0">
              <a:latin typeface="Arial"/>
              <a:cs typeface="Arial"/>
            </a:endParaRPr>
          </a:p>
        </p:txBody>
      </p:sp>
      <p:sp>
        <p:nvSpPr>
          <p:cNvPr id="300" name="object 300"/>
          <p:cNvSpPr txBox="1"/>
          <p:nvPr/>
        </p:nvSpPr>
        <p:spPr>
          <a:xfrm>
            <a:off x="4895987" y="4162065"/>
            <a:ext cx="1510030" cy="1258570"/>
          </a:xfrm>
          <a:prstGeom prst="rect">
            <a:avLst/>
          </a:prstGeom>
        </p:spPr>
        <p:txBody>
          <a:bodyPr vert="horz" wrap="square" lIns="0" tIns="78740" rIns="0" bIns="0" rtlCol="0">
            <a:spAutoFit/>
          </a:bodyPr>
          <a:lstStyle/>
          <a:p>
            <a:pPr marL="405765">
              <a:lnSpc>
                <a:spcPct val="100000"/>
              </a:lnSpc>
              <a:spcBef>
                <a:spcPts val="620"/>
              </a:spcBef>
            </a:pPr>
            <a:r>
              <a:rPr sz="1600" b="1" dirty="0" smtClean="0">
                <a:solidFill>
                  <a:srgbClr val="FFFFFF"/>
                </a:solidFill>
                <a:latin typeface="Arial"/>
                <a:cs typeface="Arial"/>
              </a:rPr>
              <a:t>202</a:t>
            </a:r>
            <a:r>
              <a:rPr lang="ru-RU" sz="1600" b="1" dirty="0" smtClean="0">
                <a:solidFill>
                  <a:srgbClr val="FFFFFF"/>
                </a:solidFill>
                <a:latin typeface="Arial"/>
                <a:cs typeface="Arial"/>
              </a:rPr>
              <a:t>4 </a:t>
            </a:r>
            <a:r>
              <a:rPr sz="1600" b="1" spc="-25" dirty="0" err="1">
                <a:solidFill>
                  <a:srgbClr val="FFFFFF"/>
                </a:solidFill>
                <a:latin typeface="Arial"/>
                <a:cs typeface="Arial"/>
              </a:rPr>
              <a:t>год</a:t>
            </a:r>
            <a:endParaRPr sz="1600" dirty="0">
              <a:latin typeface="Arial"/>
              <a:cs typeface="Arial"/>
            </a:endParaRPr>
          </a:p>
          <a:p>
            <a:pPr marL="32384">
              <a:lnSpc>
                <a:spcPct val="100000"/>
              </a:lnSpc>
              <a:spcBef>
                <a:spcPts val="459"/>
              </a:spcBef>
            </a:pPr>
            <a:r>
              <a:rPr sz="1400" b="1" dirty="0">
                <a:solidFill>
                  <a:srgbClr val="007EAC"/>
                </a:solidFill>
                <a:latin typeface="Arial"/>
                <a:cs typeface="Arial"/>
              </a:rPr>
              <a:t>Объем</a:t>
            </a:r>
            <a:r>
              <a:rPr sz="1400" spc="-55" dirty="0">
                <a:solidFill>
                  <a:srgbClr val="007EAC"/>
                </a:solidFill>
                <a:latin typeface="Times New Roman"/>
                <a:cs typeface="Times New Roman"/>
              </a:rPr>
              <a:t> </a:t>
            </a:r>
            <a:r>
              <a:rPr sz="1400" b="1" spc="-10" dirty="0">
                <a:solidFill>
                  <a:srgbClr val="007EAC"/>
                </a:solidFill>
                <a:latin typeface="Arial"/>
                <a:cs typeface="Arial"/>
              </a:rPr>
              <a:t>доходов</a:t>
            </a:r>
            <a:endParaRPr sz="1400" dirty="0">
              <a:latin typeface="Arial"/>
              <a:cs typeface="Arial"/>
            </a:endParaRPr>
          </a:p>
          <a:p>
            <a:pPr marL="12700" marR="5080" indent="24130">
              <a:lnSpc>
                <a:spcPct val="150700"/>
              </a:lnSpc>
              <a:spcBef>
                <a:spcPts val="65"/>
              </a:spcBef>
            </a:pPr>
            <a:r>
              <a:rPr lang="ru-RU" sz="1400" b="1" dirty="0" smtClean="0">
                <a:solidFill>
                  <a:srgbClr val="FFFFFF"/>
                </a:solidFill>
                <a:latin typeface="Arial"/>
                <a:cs typeface="Arial"/>
              </a:rPr>
              <a:t>2022,9 </a:t>
            </a:r>
            <a:r>
              <a:rPr sz="1400" b="1" dirty="0" err="1">
                <a:solidFill>
                  <a:srgbClr val="FFFFFF"/>
                </a:solidFill>
                <a:latin typeface="Arial"/>
                <a:cs typeface="Arial"/>
              </a:rPr>
              <a:t>млн</a:t>
            </a:r>
            <a:r>
              <a:rPr sz="1400" b="1" dirty="0">
                <a:solidFill>
                  <a:srgbClr val="FFFFFF"/>
                </a:solidFill>
                <a:latin typeface="Arial"/>
                <a:cs typeface="Arial"/>
              </a:rPr>
              <a:t>.</a:t>
            </a:r>
            <a:r>
              <a:rPr sz="1400" spc="-5" dirty="0">
                <a:solidFill>
                  <a:srgbClr val="FFFFFF"/>
                </a:solidFill>
                <a:latin typeface="Times New Roman"/>
                <a:cs typeface="Times New Roman"/>
              </a:rPr>
              <a:t> </a:t>
            </a:r>
            <a:r>
              <a:rPr sz="1400" b="1" spc="-20" dirty="0">
                <a:solidFill>
                  <a:srgbClr val="FFFFFF"/>
                </a:solidFill>
                <a:latin typeface="Arial"/>
                <a:cs typeface="Arial"/>
              </a:rPr>
              <a:t>руб.</a:t>
            </a:r>
            <a:r>
              <a:rPr sz="1400" spc="-20" dirty="0">
                <a:solidFill>
                  <a:srgbClr val="FFFFFF"/>
                </a:solidFill>
                <a:latin typeface="Times New Roman"/>
                <a:cs typeface="Times New Roman"/>
              </a:rPr>
              <a:t> </a:t>
            </a:r>
            <a:r>
              <a:rPr sz="1400" b="1" dirty="0">
                <a:solidFill>
                  <a:srgbClr val="007EAC"/>
                </a:solidFill>
                <a:latin typeface="Arial"/>
                <a:cs typeface="Arial"/>
              </a:rPr>
              <a:t>Объем</a:t>
            </a:r>
            <a:r>
              <a:rPr sz="1400" spc="-55" dirty="0">
                <a:solidFill>
                  <a:srgbClr val="007EAC"/>
                </a:solidFill>
                <a:latin typeface="Times New Roman"/>
                <a:cs typeface="Times New Roman"/>
              </a:rPr>
              <a:t> </a:t>
            </a:r>
            <a:r>
              <a:rPr sz="1400" b="1" spc="-10" dirty="0">
                <a:solidFill>
                  <a:srgbClr val="007EAC"/>
                </a:solidFill>
                <a:latin typeface="Arial"/>
                <a:cs typeface="Arial"/>
              </a:rPr>
              <a:t>расходов</a:t>
            </a:r>
            <a:endParaRPr sz="1400" dirty="0">
              <a:latin typeface="Arial"/>
              <a:cs typeface="Arial"/>
            </a:endParaRPr>
          </a:p>
        </p:txBody>
      </p:sp>
      <p:grpSp>
        <p:nvGrpSpPr>
          <p:cNvPr id="301" name="object 301"/>
          <p:cNvGrpSpPr/>
          <p:nvPr/>
        </p:nvGrpSpPr>
        <p:grpSpPr>
          <a:xfrm>
            <a:off x="4850770" y="5036820"/>
            <a:ext cx="1649095" cy="807720"/>
            <a:chOff x="4850770" y="5036820"/>
            <a:chExt cx="1649095" cy="807720"/>
          </a:xfrm>
        </p:grpSpPr>
        <p:pic>
          <p:nvPicPr>
            <p:cNvPr id="302" name="object 302"/>
            <p:cNvPicPr/>
            <p:nvPr/>
          </p:nvPicPr>
          <p:blipFill>
            <a:blip r:embed="rId133" cstate="print"/>
            <a:stretch>
              <a:fillRect/>
            </a:stretch>
          </p:blipFill>
          <p:spPr>
            <a:xfrm>
              <a:off x="4850770" y="5036820"/>
              <a:ext cx="1648967" cy="114300"/>
            </a:xfrm>
            <a:prstGeom prst="rect">
              <a:avLst/>
            </a:prstGeom>
          </p:spPr>
        </p:pic>
        <p:pic>
          <p:nvPicPr>
            <p:cNvPr id="303" name="object 303"/>
            <p:cNvPicPr/>
            <p:nvPr/>
          </p:nvPicPr>
          <p:blipFill>
            <a:blip r:embed="rId134" cstate="print"/>
            <a:stretch>
              <a:fillRect/>
            </a:stretch>
          </p:blipFill>
          <p:spPr>
            <a:xfrm>
              <a:off x="4864486" y="5518404"/>
              <a:ext cx="1635251" cy="326136"/>
            </a:xfrm>
            <a:prstGeom prst="rect">
              <a:avLst/>
            </a:prstGeom>
          </p:spPr>
        </p:pic>
      </p:grpSp>
      <p:sp>
        <p:nvSpPr>
          <p:cNvPr id="304" name="object 304"/>
          <p:cNvSpPr txBox="1"/>
          <p:nvPr/>
        </p:nvSpPr>
        <p:spPr>
          <a:xfrm>
            <a:off x="4952375" y="5578853"/>
            <a:ext cx="1472565" cy="228268"/>
          </a:xfrm>
          <a:prstGeom prst="rect">
            <a:avLst/>
          </a:prstGeom>
        </p:spPr>
        <p:txBody>
          <a:bodyPr vert="horz" wrap="square" lIns="0" tIns="12700" rIns="0" bIns="0" rtlCol="0">
            <a:spAutoFit/>
          </a:bodyPr>
          <a:lstStyle/>
          <a:p>
            <a:pPr marL="12700">
              <a:lnSpc>
                <a:spcPct val="100000"/>
              </a:lnSpc>
              <a:spcBef>
                <a:spcPts val="100"/>
              </a:spcBef>
            </a:pPr>
            <a:r>
              <a:rPr lang="ru-RU" sz="1400" b="1" dirty="0" smtClean="0">
                <a:solidFill>
                  <a:srgbClr val="FFFFFF"/>
                </a:solidFill>
                <a:latin typeface="Arial"/>
                <a:cs typeface="Arial"/>
              </a:rPr>
              <a:t>1939,1 </a:t>
            </a:r>
            <a:r>
              <a:rPr sz="1400" b="1" dirty="0" err="1">
                <a:solidFill>
                  <a:srgbClr val="FFFFFF"/>
                </a:solidFill>
                <a:latin typeface="Arial"/>
                <a:cs typeface="Arial"/>
              </a:rPr>
              <a:t>млн</a:t>
            </a:r>
            <a:r>
              <a:rPr sz="1400" b="1" dirty="0">
                <a:solidFill>
                  <a:srgbClr val="FFFFFF"/>
                </a:solidFill>
                <a:latin typeface="Arial"/>
                <a:cs typeface="Arial"/>
              </a:rPr>
              <a:t>.</a:t>
            </a:r>
            <a:r>
              <a:rPr sz="1400" spc="20" dirty="0">
                <a:solidFill>
                  <a:srgbClr val="FFFFFF"/>
                </a:solidFill>
                <a:latin typeface="Times New Roman"/>
                <a:cs typeface="Times New Roman"/>
              </a:rPr>
              <a:t> </a:t>
            </a:r>
            <a:r>
              <a:rPr sz="1400" b="1" spc="-20" dirty="0">
                <a:solidFill>
                  <a:srgbClr val="FFFFFF"/>
                </a:solidFill>
                <a:latin typeface="Arial"/>
                <a:cs typeface="Arial"/>
              </a:rPr>
              <a:t>руб.</a:t>
            </a:r>
            <a:endParaRPr sz="1400" dirty="0">
              <a:latin typeface="Arial"/>
              <a:cs typeface="Arial"/>
            </a:endParaRPr>
          </a:p>
        </p:txBody>
      </p:sp>
      <p:sp>
        <p:nvSpPr>
          <p:cNvPr id="305" name="object 305"/>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6</a:t>
            </a:fld>
            <a:endParaRPr spc="-50" dirty="0"/>
          </a:p>
        </p:txBody>
      </p:sp>
      <p:pic>
        <p:nvPicPr>
          <p:cNvPr id="306" name="Рисунок 305"/>
          <p:cNvPicPr>
            <a:picLocks noChangeAspect="1"/>
          </p:cNvPicPr>
          <p:nvPr/>
        </p:nvPicPr>
        <p:blipFill>
          <a:blip r:embed="rId135" cstate="print">
            <a:extLst>
              <a:ext uri="{28A0092B-C50C-407E-A947-70E740481C1C}">
                <a14:useLocalDpi xmlns:a14="http://schemas.microsoft.com/office/drawing/2010/main" val="0"/>
              </a:ext>
            </a:extLst>
          </a:blip>
          <a:stretch>
            <a:fillRect/>
          </a:stretch>
        </p:blipFill>
        <p:spPr>
          <a:xfrm>
            <a:off x="1566550" y="6597651"/>
            <a:ext cx="2941950" cy="9278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332609" y="1103375"/>
            <a:ext cx="4552188" cy="446531"/>
          </a:xfrm>
          <a:prstGeom prst="rect">
            <a:avLst/>
          </a:prstGeom>
        </p:spPr>
      </p:pic>
      <p:pic>
        <p:nvPicPr>
          <p:cNvPr id="3" name="object 3"/>
          <p:cNvPicPr/>
          <p:nvPr/>
        </p:nvPicPr>
        <p:blipFill>
          <a:blip r:embed="rId3" cstate="print"/>
          <a:stretch>
            <a:fillRect/>
          </a:stretch>
        </p:blipFill>
        <p:spPr>
          <a:xfrm>
            <a:off x="3628521" y="155448"/>
            <a:ext cx="5497067" cy="768095"/>
          </a:xfrm>
          <a:prstGeom prst="rect">
            <a:avLst/>
          </a:prstGeom>
        </p:spPr>
      </p:pic>
      <p:sp>
        <p:nvSpPr>
          <p:cNvPr id="4" name="object 4"/>
          <p:cNvSpPr txBox="1">
            <a:spLocks noGrp="1"/>
          </p:cNvSpPr>
          <p:nvPr>
            <p:ph type="title"/>
          </p:nvPr>
        </p:nvSpPr>
        <p:spPr>
          <a:prstGeom prst="rect">
            <a:avLst/>
          </a:prstGeom>
        </p:spPr>
        <p:txBody>
          <a:bodyPr vert="horz" wrap="square" lIns="0" tIns="146812" rIns="0" bIns="0" rtlCol="0">
            <a:spAutoFit/>
          </a:bodyPr>
          <a:lstStyle/>
          <a:p>
            <a:pPr marL="1598930">
              <a:lnSpc>
                <a:spcPct val="100000"/>
              </a:lnSpc>
              <a:spcBef>
                <a:spcPts val="100"/>
              </a:spcBef>
            </a:pPr>
            <a:r>
              <a:rPr spc="-10" dirty="0"/>
              <a:t>Инвестиции</a:t>
            </a:r>
          </a:p>
        </p:txBody>
      </p:sp>
      <p:sp>
        <p:nvSpPr>
          <p:cNvPr id="5" name="object 5"/>
          <p:cNvSpPr txBox="1"/>
          <p:nvPr/>
        </p:nvSpPr>
        <p:spPr>
          <a:xfrm>
            <a:off x="4713107" y="1194307"/>
            <a:ext cx="383794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235675"/>
                </a:solidFill>
                <a:latin typeface="Arial"/>
                <a:cs typeface="Arial"/>
              </a:rPr>
              <a:t>Структура</a:t>
            </a:r>
            <a:r>
              <a:rPr sz="1400" spc="5" dirty="0">
                <a:solidFill>
                  <a:srgbClr val="235675"/>
                </a:solidFill>
                <a:latin typeface="Times New Roman"/>
                <a:cs typeface="Times New Roman"/>
              </a:rPr>
              <a:t> </a:t>
            </a:r>
            <a:r>
              <a:rPr sz="1400" b="1" dirty="0">
                <a:solidFill>
                  <a:srgbClr val="235675"/>
                </a:solidFill>
                <a:latin typeface="Arial"/>
                <a:cs typeface="Arial"/>
              </a:rPr>
              <a:t>инвестиций</a:t>
            </a:r>
            <a:r>
              <a:rPr sz="1400" spc="-25" dirty="0">
                <a:solidFill>
                  <a:srgbClr val="235675"/>
                </a:solidFill>
                <a:latin typeface="Times New Roman"/>
                <a:cs typeface="Times New Roman"/>
              </a:rPr>
              <a:t> </a:t>
            </a:r>
            <a:r>
              <a:rPr sz="1400" b="1" dirty="0">
                <a:solidFill>
                  <a:srgbClr val="235675"/>
                </a:solidFill>
                <a:latin typeface="Arial"/>
                <a:cs typeface="Arial"/>
              </a:rPr>
              <a:t>в</a:t>
            </a:r>
            <a:r>
              <a:rPr sz="1400" spc="-35" dirty="0">
                <a:solidFill>
                  <a:srgbClr val="235675"/>
                </a:solidFill>
                <a:latin typeface="Times New Roman"/>
                <a:cs typeface="Times New Roman"/>
              </a:rPr>
              <a:t> </a:t>
            </a:r>
            <a:r>
              <a:rPr sz="1400" b="1" dirty="0">
                <a:solidFill>
                  <a:srgbClr val="235675"/>
                </a:solidFill>
                <a:latin typeface="Arial"/>
                <a:cs typeface="Arial"/>
              </a:rPr>
              <a:t>основной</a:t>
            </a:r>
            <a:r>
              <a:rPr sz="1400" spc="-45" dirty="0">
                <a:solidFill>
                  <a:srgbClr val="235675"/>
                </a:solidFill>
                <a:latin typeface="Times New Roman"/>
                <a:cs typeface="Times New Roman"/>
              </a:rPr>
              <a:t> </a:t>
            </a:r>
            <a:r>
              <a:rPr sz="1400" b="1" spc="-10" dirty="0">
                <a:solidFill>
                  <a:srgbClr val="235675"/>
                </a:solidFill>
                <a:latin typeface="Arial"/>
                <a:cs typeface="Arial"/>
              </a:rPr>
              <a:t>капитал</a:t>
            </a:r>
            <a:endParaRPr sz="1400">
              <a:latin typeface="Arial"/>
              <a:cs typeface="Arial"/>
            </a:endParaRPr>
          </a:p>
        </p:txBody>
      </p:sp>
      <p:pic>
        <p:nvPicPr>
          <p:cNvPr id="6" name="object 6"/>
          <p:cNvPicPr/>
          <p:nvPr/>
        </p:nvPicPr>
        <p:blipFill>
          <a:blip r:embed="rId4" cstate="print"/>
          <a:stretch>
            <a:fillRect/>
          </a:stretch>
        </p:blipFill>
        <p:spPr>
          <a:xfrm>
            <a:off x="1804294" y="1127760"/>
            <a:ext cx="2318004" cy="696468"/>
          </a:xfrm>
          <a:prstGeom prst="rect">
            <a:avLst/>
          </a:prstGeom>
        </p:spPr>
      </p:pic>
      <p:sp>
        <p:nvSpPr>
          <p:cNvPr id="7" name="object 7"/>
          <p:cNvSpPr txBox="1"/>
          <p:nvPr/>
        </p:nvSpPr>
        <p:spPr>
          <a:xfrm>
            <a:off x="2023248" y="1244599"/>
            <a:ext cx="1880235" cy="452755"/>
          </a:xfrm>
          <a:prstGeom prst="rect">
            <a:avLst/>
          </a:prstGeom>
        </p:spPr>
        <p:txBody>
          <a:bodyPr vert="horz" wrap="square" lIns="0" tIns="12700" rIns="0" bIns="0" rtlCol="0">
            <a:spAutoFit/>
          </a:bodyPr>
          <a:lstStyle/>
          <a:p>
            <a:pPr marL="137160" marR="5080" indent="-125095">
              <a:lnSpc>
                <a:spcPct val="100000"/>
              </a:lnSpc>
              <a:spcBef>
                <a:spcPts val="100"/>
              </a:spcBef>
            </a:pPr>
            <a:r>
              <a:rPr sz="1400" b="1" dirty="0">
                <a:solidFill>
                  <a:srgbClr val="235675"/>
                </a:solidFill>
                <a:latin typeface="Arial"/>
                <a:cs typeface="Arial"/>
              </a:rPr>
              <a:t>Объем</a:t>
            </a:r>
            <a:r>
              <a:rPr sz="1400" spc="-55" dirty="0">
                <a:solidFill>
                  <a:srgbClr val="235675"/>
                </a:solidFill>
                <a:latin typeface="Times New Roman"/>
                <a:cs typeface="Times New Roman"/>
              </a:rPr>
              <a:t> </a:t>
            </a:r>
            <a:r>
              <a:rPr sz="1400" b="1" dirty="0">
                <a:solidFill>
                  <a:srgbClr val="235675"/>
                </a:solidFill>
                <a:latin typeface="Arial"/>
                <a:cs typeface="Arial"/>
              </a:rPr>
              <a:t>инвестиций</a:t>
            </a:r>
            <a:r>
              <a:rPr sz="1400" spc="-35" dirty="0">
                <a:solidFill>
                  <a:srgbClr val="235675"/>
                </a:solidFill>
                <a:latin typeface="Times New Roman"/>
                <a:cs typeface="Times New Roman"/>
              </a:rPr>
              <a:t> </a:t>
            </a:r>
            <a:r>
              <a:rPr sz="1400" b="1" spc="-50" dirty="0">
                <a:solidFill>
                  <a:srgbClr val="235675"/>
                </a:solidFill>
                <a:latin typeface="Arial"/>
                <a:cs typeface="Arial"/>
              </a:rPr>
              <a:t>в</a:t>
            </a:r>
            <a:r>
              <a:rPr sz="1400" spc="-50" dirty="0">
                <a:solidFill>
                  <a:srgbClr val="235675"/>
                </a:solidFill>
                <a:latin typeface="Times New Roman"/>
                <a:cs typeface="Times New Roman"/>
              </a:rPr>
              <a:t> </a:t>
            </a:r>
            <a:r>
              <a:rPr sz="1400" b="1" dirty="0">
                <a:solidFill>
                  <a:srgbClr val="235675"/>
                </a:solidFill>
                <a:latin typeface="Arial"/>
                <a:cs typeface="Arial"/>
              </a:rPr>
              <a:t>основной</a:t>
            </a:r>
            <a:r>
              <a:rPr sz="1400" spc="-65" dirty="0">
                <a:solidFill>
                  <a:srgbClr val="235675"/>
                </a:solidFill>
                <a:latin typeface="Times New Roman"/>
                <a:cs typeface="Times New Roman"/>
              </a:rPr>
              <a:t> </a:t>
            </a:r>
            <a:r>
              <a:rPr sz="1400" b="1" spc="-10" dirty="0">
                <a:solidFill>
                  <a:srgbClr val="235675"/>
                </a:solidFill>
                <a:latin typeface="Arial"/>
                <a:cs typeface="Arial"/>
              </a:rPr>
              <a:t>капитал</a:t>
            </a:r>
            <a:endParaRPr sz="1400">
              <a:latin typeface="Arial"/>
              <a:cs typeface="Arial"/>
            </a:endParaRPr>
          </a:p>
        </p:txBody>
      </p:sp>
      <p:sp>
        <p:nvSpPr>
          <p:cNvPr id="8" name="object 8"/>
          <p:cNvSpPr txBox="1"/>
          <p:nvPr/>
        </p:nvSpPr>
        <p:spPr>
          <a:xfrm>
            <a:off x="1761622" y="1942591"/>
            <a:ext cx="1375278" cy="538609"/>
          </a:xfrm>
          <a:prstGeom prst="rect">
            <a:avLst/>
          </a:prstGeom>
        </p:spPr>
        <p:txBody>
          <a:bodyPr vert="horz" wrap="square" lIns="0" tIns="12700" rIns="0" bIns="0" rtlCol="0">
            <a:spAutoFit/>
          </a:bodyPr>
          <a:lstStyle/>
          <a:p>
            <a:pPr marL="80645">
              <a:lnSpc>
                <a:spcPts val="2265"/>
              </a:lnSpc>
              <a:spcBef>
                <a:spcPts val="100"/>
              </a:spcBef>
            </a:pPr>
            <a:r>
              <a:rPr lang="ru-RU" sz="2000" b="1" spc="-10" dirty="0">
                <a:solidFill>
                  <a:srgbClr val="00C0CC"/>
                </a:solidFill>
                <a:latin typeface="Arial"/>
                <a:cs typeface="Arial"/>
              </a:rPr>
              <a:t>  </a:t>
            </a:r>
            <a:r>
              <a:rPr lang="ru-RU" sz="2000" b="1" spc="-10" dirty="0" smtClean="0">
                <a:solidFill>
                  <a:srgbClr val="00C0CC"/>
                </a:solidFill>
                <a:latin typeface="Arial"/>
                <a:cs typeface="Arial"/>
              </a:rPr>
              <a:t>1563,5</a:t>
            </a:r>
            <a:endParaRPr sz="2000" dirty="0">
              <a:latin typeface="Arial"/>
              <a:cs typeface="Arial"/>
            </a:endParaRPr>
          </a:p>
          <a:p>
            <a:pPr marL="12700">
              <a:lnSpc>
                <a:spcPts val="1785"/>
              </a:lnSpc>
            </a:pPr>
            <a:r>
              <a:rPr lang="ru-RU" sz="1600" dirty="0">
                <a:latin typeface="Calibri"/>
                <a:cs typeface="Calibri"/>
              </a:rPr>
              <a:t>     </a:t>
            </a:r>
            <a:r>
              <a:rPr sz="1600" dirty="0" err="1">
                <a:latin typeface="Calibri"/>
                <a:cs typeface="Calibri"/>
              </a:rPr>
              <a:t>млн</a:t>
            </a:r>
            <a:r>
              <a:rPr sz="1600" dirty="0">
                <a:latin typeface="Calibri"/>
                <a:cs typeface="Calibri"/>
              </a:rPr>
              <a:t>.</a:t>
            </a:r>
            <a:r>
              <a:rPr sz="1600" spc="-70" dirty="0">
                <a:latin typeface="Times New Roman"/>
                <a:cs typeface="Times New Roman"/>
              </a:rPr>
              <a:t> </a:t>
            </a:r>
            <a:r>
              <a:rPr sz="1600" spc="-20" dirty="0">
                <a:latin typeface="Calibri"/>
                <a:cs typeface="Calibri"/>
              </a:rPr>
              <a:t>руб.</a:t>
            </a:r>
            <a:endParaRPr sz="1600" dirty="0">
              <a:latin typeface="Calibri"/>
              <a:cs typeface="Calibri"/>
            </a:endParaRPr>
          </a:p>
        </p:txBody>
      </p:sp>
      <p:sp>
        <p:nvSpPr>
          <p:cNvPr id="9" name="object 9"/>
          <p:cNvSpPr txBox="1"/>
          <p:nvPr/>
        </p:nvSpPr>
        <p:spPr>
          <a:xfrm>
            <a:off x="2451492" y="183896"/>
            <a:ext cx="1094168"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0" name="object 10"/>
          <p:cNvGrpSpPr/>
          <p:nvPr/>
        </p:nvGrpSpPr>
        <p:grpSpPr>
          <a:xfrm>
            <a:off x="1711330" y="178307"/>
            <a:ext cx="589915" cy="668020"/>
            <a:chOff x="1711330" y="178307"/>
            <a:chExt cx="589915" cy="668020"/>
          </a:xfrm>
        </p:grpSpPr>
        <p:pic>
          <p:nvPicPr>
            <p:cNvPr id="11" name="object 11"/>
            <p:cNvPicPr/>
            <p:nvPr/>
          </p:nvPicPr>
          <p:blipFill>
            <a:blip r:embed="rId5" cstate="print"/>
            <a:stretch>
              <a:fillRect/>
            </a:stretch>
          </p:blipFill>
          <p:spPr>
            <a:xfrm>
              <a:off x="1894210" y="178307"/>
              <a:ext cx="219456" cy="59436"/>
            </a:xfrm>
            <a:prstGeom prst="rect">
              <a:avLst/>
            </a:prstGeom>
          </p:spPr>
        </p:pic>
        <p:sp>
          <p:nvSpPr>
            <p:cNvPr id="12" name="object 12"/>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3" name="object 13"/>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1866778" y="233172"/>
              <a:ext cx="283463" cy="146304"/>
            </a:xfrm>
            <a:prstGeom prst="rect">
              <a:avLst/>
            </a:prstGeom>
          </p:spPr>
        </p:pic>
        <p:sp>
          <p:nvSpPr>
            <p:cNvPr id="15" name="object 15"/>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16" name="object 16"/>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17" name="object 17"/>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18" name="object 18"/>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1761622" y="379476"/>
              <a:ext cx="502920" cy="73152"/>
            </a:xfrm>
            <a:prstGeom prst="rect">
              <a:avLst/>
            </a:prstGeom>
          </p:spPr>
        </p:pic>
        <p:sp>
          <p:nvSpPr>
            <p:cNvPr id="20" name="object 20"/>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1" name="object 21"/>
            <p:cNvPicPr/>
            <p:nvPr/>
          </p:nvPicPr>
          <p:blipFill>
            <a:blip r:embed="rId8" cstate="print"/>
            <a:stretch>
              <a:fillRect/>
            </a:stretch>
          </p:blipFill>
          <p:spPr>
            <a:xfrm>
              <a:off x="1711330" y="452628"/>
              <a:ext cx="589788" cy="329184"/>
            </a:xfrm>
            <a:prstGeom prst="rect">
              <a:avLst/>
            </a:prstGeom>
          </p:spPr>
        </p:pic>
        <p:pic>
          <p:nvPicPr>
            <p:cNvPr id="22" name="object 22"/>
            <p:cNvPicPr/>
            <p:nvPr/>
          </p:nvPicPr>
          <p:blipFill>
            <a:blip r:embed="rId9" cstate="print"/>
            <a:stretch>
              <a:fillRect/>
            </a:stretch>
          </p:blipFill>
          <p:spPr>
            <a:xfrm>
              <a:off x="1738762" y="777239"/>
              <a:ext cx="557784" cy="36576"/>
            </a:xfrm>
            <a:prstGeom prst="rect">
              <a:avLst/>
            </a:prstGeom>
          </p:spPr>
        </p:pic>
        <p:sp>
          <p:nvSpPr>
            <p:cNvPr id="23" name="object 23"/>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24" name="object 24"/>
            <p:cNvPicPr/>
            <p:nvPr/>
          </p:nvPicPr>
          <p:blipFill>
            <a:blip r:embed="rId10" cstate="print"/>
            <a:stretch>
              <a:fillRect/>
            </a:stretch>
          </p:blipFill>
          <p:spPr>
            <a:xfrm>
              <a:off x="2090806" y="809244"/>
              <a:ext cx="187451" cy="9144"/>
            </a:xfrm>
            <a:prstGeom prst="rect">
              <a:avLst/>
            </a:prstGeom>
          </p:spPr>
        </p:pic>
        <p:sp>
          <p:nvSpPr>
            <p:cNvPr id="25" name="object 25"/>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26" name="object 26"/>
            <p:cNvPicPr/>
            <p:nvPr/>
          </p:nvPicPr>
          <p:blipFill>
            <a:blip r:embed="rId11" cstate="print"/>
            <a:stretch>
              <a:fillRect/>
            </a:stretch>
          </p:blipFill>
          <p:spPr>
            <a:xfrm>
              <a:off x="1779910" y="809244"/>
              <a:ext cx="274319" cy="22860"/>
            </a:xfrm>
            <a:prstGeom prst="rect">
              <a:avLst/>
            </a:prstGeom>
          </p:spPr>
        </p:pic>
        <p:pic>
          <p:nvPicPr>
            <p:cNvPr id="27" name="object 27"/>
            <p:cNvPicPr/>
            <p:nvPr/>
          </p:nvPicPr>
          <p:blipFill>
            <a:blip r:embed="rId12" cstate="print"/>
            <a:stretch>
              <a:fillRect/>
            </a:stretch>
          </p:blipFill>
          <p:spPr>
            <a:xfrm>
              <a:off x="1971934" y="818388"/>
              <a:ext cx="292608" cy="13716"/>
            </a:xfrm>
            <a:prstGeom prst="rect">
              <a:avLst/>
            </a:prstGeom>
          </p:spPr>
        </p:pic>
        <p:pic>
          <p:nvPicPr>
            <p:cNvPr id="28" name="object 28"/>
            <p:cNvPicPr/>
            <p:nvPr/>
          </p:nvPicPr>
          <p:blipFill>
            <a:blip r:embed="rId13" cstate="print"/>
            <a:stretch>
              <a:fillRect/>
            </a:stretch>
          </p:blipFill>
          <p:spPr>
            <a:xfrm>
              <a:off x="1802770" y="832103"/>
              <a:ext cx="13716" cy="4572"/>
            </a:xfrm>
            <a:prstGeom prst="rect">
              <a:avLst/>
            </a:prstGeom>
          </p:spPr>
        </p:pic>
        <p:pic>
          <p:nvPicPr>
            <p:cNvPr id="29" name="object 29"/>
            <p:cNvPicPr/>
            <p:nvPr/>
          </p:nvPicPr>
          <p:blipFill>
            <a:blip r:embed="rId14" cstate="print"/>
            <a:stretch>
              <a:fillRect/>
            </a:stretch>
          </p:blipFill>
          <p:spPr>
            <a:xfrm>
              <a:off x="1912498" y="827531"/>
              <a:ext cx="73152" cy="9144"/>
            </a:xfrm>
            <a:prstGeom prst="rect">
              <a:avLst/>
            </a:prstGeom>
          </p:spPr>
        </p:pic>
        <p:pic>
          <p:nvPicPr>
            <p:cNvPr id="30" name="object 30"/>
            <p:cNvPicPr/>
            <p:nvPr/>
          </p:nvPicPr>
          <p:blipFill>
            <a:blip r:embed="rId15" cstate="print"/>
            <a:stretch>
              <a:fillRect/>
            </a:stretch>
          </p:blipFill>
          <p:spPr>
            <a:xfrm>
              <a:off x="2122810" y="827531"/>
              <a:ext cx="86868" cy="13716"/>
            </a:xfrm>
            <a:prstGeom prst="rect">
              <a:avLst/>
            </a:prstGeom>
          </p:spPr>
        </p:pic>
        <p:pic>
          <p:nvPicPr>
            <p:cNvPr id="31" name="object 31"/>
            <p:cNvPicPr/>
            <p:nvPr/>
          </p:nvPicPr>
          <p:blipFill>
            <a:blip r:embed="rId16" cstate="print"/>
            <a:stretch>
              <a:fillRect/>
            </a:stretch>
          </p:blipFill>
          <p:spPr>
            <a:xfrm>
              <a:off x="2045086" y="827531"/>
              <a:ext cx="64008" cy="9144"/>
            </a:xfrm>
            <a:prstGeom prst="rect">
              <a:avLst/>
            </a:prstGeom>
          </p:spPr>
        </p:pic>
        <p:pic>
          <p:nvPicPr>
            <p:cNvPr id="32" name="object 32"/>
            <p:cNvPicPr/>
            <p:nvPr/>
          </p:nvPicPr>
          <p:blipFill>
            <a:blip r:embed="rId17" cstate="print"/>
            <a:stretch>
              <a:fillRect/>
            </a:stretch>
          </p:blipFill>
          <p:spPr>
            <a:xfrm>
              <a:off x="1825630" y="832103"/>
              <a:ext cx="77723" cy="9144"/>
            </a:xfrm>
            <a:prstGeom prst="rect">
              <a:avLst/>
            </a:prstGeom>
          </p:spPr>
        </p:pic>
        <p:sp>
          <p:nvSpPr>
            <p:cNvPr id="33" name="object 33"/>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grpSp>
        <p:nvGrpSpPr>
          <p:cNvPr id="34" name="object 34"/>
          <p:cNvGrpSpPr/>
          <p:nvPr/>
        </p:nvGrpSpPr>
        <p:grpSpPr>
          <a:xfrm>
            <a:off x="3402970" y="4206240"/>
            <a:ext cx="5722620" cy="830580"/>
            <a:chOff x="3402970" y="4206240"/>
            <a:chExt cx="5722620" cy="830580"/>
          </a:xfrm>
        </p:grpSpPr>
        <p:pic>
          <p:nvPicPr>
            <p:cNvPr id="35" name="object 35"/>
            <p:cNvPicPr/>
            <p:nvPr/>
          </p:nvPicPr>
          <p:blipFill>
            <a:blip r:embed="rId18" cstate="print"/>
            <a:stretch>
              <a:fillRect/>
            </a:stretch>
          </p:blipFill>
          <p:spPr>
            <a:xfrm>
              <a:off x="9075750" y="4937379"/>
              <a:ext cx="49839" cy="99440"/>
            </a:xfrm>
            <a:prstGeom prst="rect">
              <a:avLst/>
            </a:prstGeom>
          </p:spPr>
        </p:pic>
        <p:pic>
          <p:nvPicPr>
            <p:cNvPr id="36" name="object 36"/>
            <p:cNvPicPr/>
            <p:nvPr/>
          </p:nvPicPr>
          <p:blipFill>
            <a:blip r:embed="rId19" cstate="print"/>
            <a:stretch>
              <a:fillRect/>
            </a:stretch>
          </p:blipFill>
          <p:spPr>
            <a:xfrm>
              <a:off x="3402970" y="4206240"/>
              <a:ext cx="1389887" cy="830579"/>
            </a:xfrm>
            <a:prstGeom prst="rect">
              <a:avLst/>
            </a:prstGeom>
          </p:spPr>
        </p:pic>
      </p:grpSp>
      <p:grpSp>
        <p:nvGrpSpPr>
          <p:cNvPr id="37" name="object 37"/>
          <p:cNvGrpSpPr/>
          <p:nvPr/>
        </p:nvGrpSpPr>
        <p:grpSpPr>
          <a:xfrm>
            <a:off x="5463677" y="2372653"/>
            <a:ext cx="2336800" cy="2011680"/>
            <a:chOff x="5501518" y="2345435"/>
            <a:chExt cx="2336800" cy="2011680"/>
          </a:xfrm>
        </p:grpSpPr>
        <p:pic>
          <p:nvPicPr>
            <p:cNvPr id="38" name="object 38"/>
            <p:cNvPicPr/>
            <p:nvPr/>
          </p:nvPicPr>
          <p:blipFill>
            <a:blip r:embed="rId20" cstate="print"/>
            <a:stretch>
              <a:fillRect/>
            </a:stretch>
          </p:blipFill>
          <p:spPr>
            <a:xfrm>
              <a:off x="5958718" y="2345435"/>
              <a:ext cx="672084" cy="172211"/>
            </a:xfrm>
            <a:prstGeom prst="rect">
              <a:avLst/>
            </a:prstGeom>
          </p:spPr>
        </p:pic>
        <p:pic>
          <p:nvPicPr>
            <p:cNvPr id="39" name="object 39"/>
            <p:cNvPicPr/>
            <p:nvPr/>
          </p:nvPicPr>
          <p:blipFill>
            <a:blip r:embed="rId21" cstate="print"/>
            <a:stretch>
              <a:fillRect/>
            </a:stretch>
          </p:blipFill>
          <p:spPr>
            <a:xfrm>
              <a:off x="6754246" y="2368295"/>
              <a:ext cx="621791" cy="149351"/>
            </a:xfrm>
            <a:prstGeom prst="rect">
              <a:avLst/>
            </a:prstGeom>
          </p:spPr>
        </p:pic>
        <p:pic>
          <p:nvPicPr>
            <p:cNvPr id="40" name="object 40"/>
            <p:cNvPicPr/>
            <p:nvPr/>
          </p:nvPicPr>
          <p:blipFill>
            <a:blip r:embed="rId22" cstate="print"/>
            <a:stretch>
              <a:fillRect/>
            </a:stretch>
          </p:blipFill>
          <p:spPr>
            <a:xfrm>
              <a:off x="5501518" y="2517647"/>
              <a:ext cx="1129284" cy="1162812"/>
            </a:xfrm>
            <a:prstGeom prst="rect">
              <a:avLst/>
            </a:prstGeom>
          </p:spPr>
        </p:pic>
        <p:pic>
          <p:nvPicPr>
            <p:cNvPr id="41" name="object 41"/>
            <p:cNvPicPr/>
            <p:nvPr/>
          </p:nvPicPr>
          <p:blipFill>
            <a:blip r:embed="rId23" cstate="print"/>
            <a:stretch>
              <a:fillRect/>
            </a:stretch>
          </p:blipFill>
          <p:spPr>
            <a:xfrm>
              <a:off x="5611246" y="2517647"/>
              <a:ext cx="2226563" cy="1839468"/>
            </a:xfrm>
            <a:prstGeom prst="rect">
              <a:avLst/>
            </a:prstGeom>
          </p:spPr>
        </p:pic>
        <p:sp>
          <p:nvSpPr>
            <p:cNvPr id="42" name="object 42"/>
            <p:cNvSpPr/>
            <p:nvPr/>
          </p:nvSpPr>
          <p:spPr>
            <a:xfrm>
              <a:off x="5579242" y="3682745"/>
              <a:ext cx="13970" cy="0"/>
            </a:xfrm>
            <a:custGeom>
              <a:avLst/>
              <a:gdLst/>
              <a:ahLst/>
              <a:cxnLst/>
              <a:rect l="l" t="t" r="r" b="b"/>
              <a:pathLst>
                <a:path w="13970">
                  <a:moveTo>
                    <a:pt x="0" y="0"/>
                  </a:moveTo>
                  <a:lnTo>
                    <a:pt x="13716" y="0"/>
                  </a:lnTo>
                </a:path>
              </a:pathLst>
            </a:custGeom>
            <a:ln w="4572">
              <a:solidFill>
                <a:srgbClr val="97A58E"/>
              </a:solidFill>
            </a:ln>
          </p:spPr>
          <p:txBody>
            <a:bodyPr wrap="square" lIns="0" tIns="0" rIns="0" bIns="0" rtlCol="0"/>
            <a:lstStyle/>
            <a:p>
              <a:endParaRPr/>
            </a:p>
          </p:txBody>
        </p:sp>
      </p:grpSp>
      <p:grpSp>
        <p:nvGrpSpPr>
          <p:cNvPr id="43" name="object 43"/>
          <p:cNvGrpSpPr/>
          <p:nvPr/>
        </p:nvGrpSpPr>
        <p:grpSpPr>
          <a:xfrm>
            <a:off x="3163702" y="1918716"/>
            <a:ext cx="687705" cy="640080"/>
            <a:chOff x="3163702" y="1918716"/>
            <a:chExt cx="687705" cy="640080"/>
          </a:xfrm>
        </p:grpSpPr>
        <p:pic>
          <p:nvPicPr>
            <p:cNvPr id="44" name="object 44"/>
            <p:cNvPicPr/>
            <p:nvPr/>
          </p:nvPicPr>
          <p:blipFill>
            <a:blip r:embed="rId24" cstate="print"/>
            <a:stretch>
              <a:fillRect/>
            </a:stretch>
          </p:blipFill>
          <p:spPr>
            <a:xfrm>
              <a:off x="3163702" y="1918716"/>
              <a:ext cx="687323" cy="598931"/>
            </a:xfrm>
            <a:prstGeom prst="rect">
              <a:avLst/>
            </a:prstGeom>
          </p:spPr>
        </p:pic>
        <p:pic>
          <p:nvPicPr>
            <p:cNvPr id="45" name="object 45"/>
            <p:cNvPicPr/>
            <p:nvPr/>
          </p:nvPicPr>
          <p:blipFill>
            <a:blip r:embed="rId25" cstate="print"/>
            <a:stretch>
              <a:fillRect/>
            </a:stretch>
          </p:blipFill>
          <p:spPr>
            <a:xfrm>
              <a:off x="3163702" y="2517647"/>
              <a:ext cx="687323" cy="41147"/>
            </a:xfrm>
            <a:prstGeom prst="rect">
              <a:avLst/>
            </a:prstGeom>
          </p:spPr>
        </p:pic>
      </p:grpSp>
      <p:pic>
        <p:nvPicPr>
          <p:cNvPr id="46" name="object 46"/>
          <p:cNvPicPr/>
          <p:nvPr/>
        </p:nvPicPr>
        <p:blipFill>
          <a:blip r:embed="rId26" cstate="print"/>
          <a:stretch>
            <a:fillRect/>
          </a:stretch>
        </p:blipFill>
        <p:spPr>
          <a:xfrm>
            <a:off x="1789054" y="2694432"/>
            <a:ext cx="2334767" cy="64007"/>
          </a:xfrm>
          <a:prstGeom prst="rect">
            <a:avLst/>
          </a:prstGeom>
        </p:spPr>
      </p:pic>
      <p:pic>
        <p:nvPicPr>
          <p:cNvPr id="47" name="object 47"/>
          <p:cNvPicPr/>
          <p:nvPr/>
        </p:nvPicPr>
        <p:blipFill>
          <a:blip r:embed="rId27" cstate="print"/>
          <a:stretch>
            <a:fillRect/>
          </a:stretch>
        </p:blipFill>
        <p:spPr>
          <a:xfrm>
            <a:off x="1779910" y="3113532"/>
            <a:ext cx="891539" cy="890015"/>
          </a:xfrm>
          <a:prstGeom prst="rect">
            <a:avLst/>
          </a:prstGeom>
        </p:spPr>
      </p:pic>
      <p:sp>
        <p:nvSpPr>
          <p:cNvPr id="48" name="object 48"/>
          <p:cNvSpPr txBox="1"/>
          <p:nvPr/>
        </p:nvSpPr>
        <p:spPr>
          <a:xfrm>
            <a:off x="1934856" y="3256278"/>
            <a:ext cx="534670" cy="574040"/>
          </a:xfrm>
          <a:prstGeom prst="rect">
            <a:avLst/>
          </a:prstGeom>
        </p:spPr>
        <p:txBody>
          <a:bodyPr vert="horz" wrap="square" lIns="0" tIns="12700" rIns="0" bIns="0" rtlCol="0">
            <a:spAutoFit/>
          </a:bodyPr>
          <a:lstStyle/>
          <a:p>
            <a:pPr marL="12700">
              <a:lnSpc>
                <a:spcPct val="100000"/>
              </a:lnSpc>
              <a:spcBef>
                <a:spcPts val="100"/>
              </a:spcBef>
            </a:pPr>
            <a:r>
              <a:rPr sz="3600" b="1" spc="-25" dirty="0">
                <a:solidFill>
                  <a:srgbClr val="FFFFFF"/>
                </a:solidFill>
                <a:latin typeface="Arial"/>
                <a:cs typeface="Arial"/>
              </a:rPr>
              <a:t>18</a:t>
            </a:r>
            <a:endParaRPr sz="3600">
              <a:latin typeface="Arial"/>
              <a:cs typeface="Arial"/>
            </a:endParaRPr>
          </a:p>
        </p:txBody>
      </p:sp>
      <p:sp>
        <p:nvSpPr>
          <p:cNvPr id="49" name="object 49"/>
          <p:cNvSpPr txBox="1"/>
          <p:nvPr/>
        </p:nvSpPr>
        <p:spPr>
          <a:xfrm>
            <a:off x="2777628" y="3225798"/>
            <a:ext cx="1536065" cy="666115"/>
          </a:xfrm>
          <a:prstGeom prst="rect">
            <a:avLst/>
          </a:prstGeom>
        </p:spPr>
        <p:txBody>
          <a:bodyPr vert="horz" wrap="square" lIns="0" tIns="12700" rIns="0" bIns="0" rtlCol="0">
            <a:spAutoFit/>
          </a:bodyPr>
          <a:lstStyle/>
          <a:p>
            <a:pPr marL="12700" marR="5080">
              <a:lnSpc>
                <a:spcPct val="100000"/>
              </a:lnSpc>
              <a:spcBef>
                <a:spcPts val="100"/>
              </a:spcBef>
            </a:pPr>
            <a:r>
              <a:rPr sz="1400" b="1" spc="-10" dirty="0">
                <a:solidFill>
                  <a:srgbClr val="235675"/>
                </a:solidFill>
                <a:latin typeface="Arial"/>
                <a:cs typeface="Arial"/>
              </a:rPr>
              <a:t>Реализующихся</a:t>
            </a:r>
            <a:r>
              <a:rPr sz="1400" spc="-10" dirty="0">
                <a:solidFill>
                  <a:srgbClr val="235675"/>
                </a:solidFill>
                <a:latin typeface="Times New Roman"/>
                <a:cs typeface="Times New Roman"/>
              </a:rPr>
              <a:t> </a:t>
            </a:r>
            <a:r>
              <a:rPr sz="1400" b="1" spc="-10" dirty="0">
                <a:solidFill>
                  <a:srgbClr val="235675"/>
                </a:solidFill>
                <a:latin typeface="Arial"/>
                <a:cs typeface="Arial"/>
              </a:rPr>
              <a:t>инвестиционных</a:t>
            </a:r>
            <a:r>
              <a:rPr sz="1400" spc="-10" dirty="0">
                <a:solidFill>
                  <a:srgbClr val="235675"/>
                </a:solidFill>
                <a:latin typeface="Times New Roman"/>
                <a:cs typeface="Times New Roman"/>
              </a:rPr>
              <a:t> </a:t>
            </a:r>
            <a:r>
              <a:rPr sz="1400" b="1" spc="-10" dirty="0">
                <a:solidFill>
                  <a:srgbClr val="235675"/>
                </a:solidFill>
                <a:latin typeface="Arial"/>
                <a:cs typeface="Arial"/>
              </a:rPr>
              <a:t>проектов</a:t>
            </a:r>
            <a:endParaRPr sz="1400">
              <a:latin typeface="Arial"/>
              <a:cs typeface="Arial"/>
            </a:endParaRPr>
          </a:p>
        </p:txBody>
      </p:sp>
      <p:sp>
        <p:nvSpPr>
          <p:cNvPr id="50" name="object 50"/>
          <p:cNvSpPr txBox="1"/>
          <p:nvPr/>
        </p:nvSpPr>
        <p:spPr>
          <a:xfrm>
            <a:off x="1812937" y="4605018"/>
            <a:ext cx="1526540" cy="410369"/>
          </a:xfrm>
          <a:prstGeom prst="rect">
            <a:avLst/>
          </a:prstGeom>
        </p:spPr>
        <p:txBody>
          <a:bodyPr vert="horz" wrap="square" lIns="0" tIns="12700" rIns="0" bIns="0" rtlCol="0">
            <a:spAutoFit/>
          </a:bodyPr>
          <a:lstStyle/>
          <a:p>
            <a:pPr algn="ctr">
              <a:lnSpc>
                <a:spcPts val="1435"/>
              </a:lnSpc>
              <a:spcBef>
                <a:spcPts val="100"/>
              </a:spcBef>
            </a:pPr>
            <a:r>
              <a:rPr sz="1200" dirty="0">
                <a:latin typeface="Microsoft Sans Serif"/>
                <a:cs typeface="Microsoft Sans Serif"/>
              </a:rPr>
              <a:t>ЗАО</a:t>
            </a:r>
            <a:r>
              <a:rPr sz="1200" spc="-25" dirty="0">
                <a:latin typeface="Times New Roman"/>
                <a:cs typeface="Times New Roman"/>
              </a:rPr>
              <a:t> </a:t>
            </a:r>
            <a:r>
              <a:rPr sz="1200" spc="-10" dirty="0">
                <a:latin typeface="Microsoft Sans Serif"/>
                <a:cs typeface="Microsoft Sans Serif"/>
              </a:rPr>
              <a:t>«Золотая</a:t>
            </a:r>
            <a:r>
              <a:rPr sz="1200" spc="-50" dirty="0">
                <a:latin typeface="Times New Roman"/>
                <a:cs typeface="Times New Roman"/>
              </a:rPr>
              <a:t> </a:t>
            </a:r>
            <a:r>
              <a:rPr sz="1200" spc="-20" dirty="0">
                <a:latin typeface="Microsoft Sans Serif"/>
                <a:cs typeface="Microsoft Sans Serif"/>
              </a:rPr>
              <a:t>Нива»</a:t>
            </a:r>
            <a:endParaRPr sz="1200" dirty="0">
              <a:latin typeface="Microsoft Sans Serif"/>
              <a:cs typeface="Microsoft Sans Serif"/>
            </a:endParaRPr>
          </a:p>
          <a:p>
            <a:pPr algn="ctr">
              <a:lnSpc>
                <a:spcPts val="1675"/>
              </a:lnSpc>
            </a:pPr>
            <a:r>
              <a:rPr lang="ru-RU" sz="1400" b="1" dirty="0" smtClean="0">
                <a:solidFill>
                  <a:srgbClr val="0085B8"/>
                </a:solidFill>
                <a:latin typeface="Arial"/>
                <a:cs typeface="Arial"/>
              </a:rPr>
              <a:t>613,6</a:t>
            </a:r>
            <a:r>
              <a:rPr sz="1400" spc="-15" dirty="0" smtClean="0">
                <a:solidFill>
                  <a:srgbClr val="0085B8"/>
                </a:solidFill>
                <a:latin typeface="Times New Roman"/>
                <a:cs typeface="Times New Roman"/>
              </a:rPr>
              <a:t> </a:t>
            </a:r>
            <a:r>
              <a:rPr sz="1400" b="1" dirty="0">
                <a:solidFill>
                  <a:srgbClr val="0085B8"/>
                </a:solidFill>
                <a:latin typeface="Arial"/>
                <a:cs typeface="Arial"/>
              </a:rPr>
              <a:t>млн.</a:t>
            </a:r>
            <a:r>
              <a:rPr sz="1400" spc="15" dirty="0">
                <a:solidFill>
                  <a:srgbClr val="0085B8"/>
                </a:solidFill>
                <a:latin typeface="Times New Roman"/>
                <a:cs typeface="Times New Roman"/>
              </a:rPr>
              <a:t> </a:t>
            </a:r>
            <a:r>
              <a:rPr sz="1400" b="1" spc="-20" dirty="0">
                <a:solidFill>
                  <a:srgbClr val="0085B8"/>
                </a:solidFill>
                <a:latin typeface="Arial"/>
                <a:cs typeface="Arial"/>
              </a:rPr>
              <a:t>руб.</a:t>
            </a:r>
            <a:endParaRPr sz="1400" dirty="0">
              <a:latin typeface="Arial"/>
              <a:cs typeface="Arial"/>
            </a:endParaRPr>
          </a:p>
        </p:txBody>
      </p:sp>
      <p:sp>
        <p:nvSpPr>
          <p:cNvPr id="51" name="object 51"/>
          <p:cNvSpPr txBox="1"/>
          <p:nvPr/>
        </p:nvSpPr>
        <p:spPr>
          <a:xfrm>
            <a:off x="7404489" y="2770122"/>
            <a:ext cx="525014"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latin typeface="Microsoft Sans Serif"/>
                <a:cs typeface="Microsoft Sans Serif"/>
              </a:rPr>
              <a:t>45,82%</a:t>
            </a:r>
            <a:endParaRPr sz="900" dirty="0">
              <a:latin typeface="Microsoft Sans Serif"/>
              <a:cs typeface="Microsoft Sans Serif"/>
            </a:endParaRPr>
          </a:p>
        </p:txBody>
      </p:sp>
      <p:sp>
        <p:nvSpPr>
          <p:cNvPr id="52" name="object 52"/>
          <p:cNvSpPr txBox="1"/>
          <p:nvPr/>
        </p:nvSpPr>
        <p:spPr>
          <a:xfrm>
            <a:off x="6947289" y="3902454"/>
            <a:ext cx="428747"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latin typeface="Microsoft Sans Serif"/>
                <a:cs typeface="Microsoft Sans Serif"/>
              </a:rPr>
              <a:t>23,68% </a:t>
            </a:r>
            <a:endParaRPr sz="900" dirty="0">
              <a:latin typeface="Microsoft Sans Serif"/>
              <a:cs typeface="Microsoft Sans Serif"/>
            </a:endParaRPr>
          </a:p>
        </p:txBody>
      </p:sp>
      <p:sp>
        <p:nvSpPr>
          <p:cNvPr id="53" name="object 53"/>
          <p:cNvSpPr txBox="1"/>
          <p:nvPr/>
        </p:nvSpPr>
        <p:spPr>
          <a:xfrm>
            <a:off x="5889635" y="3673854"/>
            <a:ext cx="447665" cy="151323"/>
          </a:xfrm>
          <a:prstGeom prst="rect">
            <a:avLst/>
          </a:prstGeom>
        </p:spPr>
        <p:txBody>
          <a:bodyPr vert="horz" wrap="square" lIns="0" tIns="12700" rIns="0" bIns="0" rtlCol="0">
            <a:spAutoFit/>
          </a:bodyPr>
          <a:lstStyle/>
          <a:p>
            <a:pPr marL="12700">
              <a:lnSpc>
                <a:spcPct val="100000"/>
              </a:lnSpc>
              <a:spcBef>
                <a:spcPts val="100"/>
              </a:spcBef>
            </a:pPr>
            <a:r>
              <a:rPr lang="ru-RU" sz="900" spc="-10" dirty="0">
                <a:latin typeface="Microsoft Sans Serif"/>
                <a:cs typeface="Microsoft Sans Serif"/>
              </a:rPr>
              <a:t>3,62</a:t>
            </a:r>
            <a:r>
              <a:rPr sz="900" spc="-10" dirty="0">
                <a:latin typeface="Microsoft Sans Serif"/>
                <a:cs typeface="Microsoft Sans Serif"/>
              </a:rPr>
              <a:t>%</a:t>
            </a:r>
            <a:endParaRPr sz="900" dirty="0">
              <a:latin typeface="Microsoft Sans Serif"/>
              <a:cs typeface="Microsoft Sans Serif"/>
            </a:endParaRPr>
          </a:p>
        </p:txBody>
      </p:sp>
      <p:sp>
        <p:nvSpPr>
          <p:cNvPr id="54" name="object 54"/>
          <p:cNvSpPr txBox="1"/>
          <p:nvPr/>
        </p:nvSpPr>
        <p:spPr>
          <a:xfrm>
            <a:off x="5546735" y="3178554"/>
            <a:ext cx="374142"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latin typeface="Microsoft Sans Serif"/>
                <a:cs typeface="Microsoft Sans Serif"/>
              </a:rPr>
              <a:t>1,24%</a:t>
            </a:r>
            <a:endParaRPr sz="900" dirty="0">
              <a:latin typeface="Microsoft Sans Serif"/>
              <a:cs typeface="Microsoft Sans Serif"/>
            </a:endParaRPr>
          </a:p>
        </p:txBody>
      </p:sp>
      <p:sp>
        <p:nvSpPr>
          <p:cNvPr id="55" name="object 55"/>
          <p:cNvSpPr txBox="1"/>
          <p:nvPr/>
        </p:nvSpPr>
        <p:spPr>
          <a:xfrm>
            <a:off x="5223647" y="2884422"/>
            <a:ext cx="349758"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a:latin typeface="Microsoft Sans Serif"/>
                <a:cs typeface="Microsoft Sans Serif"/>
              </a:rPr>
              <a:t>0,19</a:t>
            </a:r>
            <a:r>
              <a:rPr sz="900" spc="-20" dirty="0">
                <a:latin typeface="Microsoft Sans Serif"/>
                <a:cs typeface="Microsoft Sans Serif"/>
              </a:rPr>
              <a:t>%</a:t>
            </a:r>
            <a:endParaRPr sz="900" dirty="0">
              <a:latin typeface="Microsoft Sans Serif"/>
              <a:cs typeface="Microsoft Sans Serif"/>
            </a:endParaRPr>
          </a:p>
        </p:txBody>
      </p:sp>
      <p:sp>
        <p:nvSpPr>
          <p:cNvPr id="56" name="object 56"/>
          <p:cNvSpPr txBox="1"/>
          <p:nvPr/>
        </p:nvSpPr>
        <p:spPr>
          <a:xfrm>
            <a:off x="5987172" y="2468616"/>
            <a:ext cx="502528" cy="151323"/>
          </a:xfrm>
          <a:prstGeom prst="rect">
            <a:avLst/>
          </a:prstGeom>
        </p:spPr>
        <p:txBody>
          <a:bodyPr vert="horz" wrap="square" lIns="0" tIns="12700" rIns="0" bIns="0" rtlCol="0">
            <a:spAutoFit/>
          </a:bodyPr>
          <a:lstStyle/>
          <a:p>
            <a:pPr marL="12700">
              <a:lnSpc>
                <a:spcPct val="100000"/>
              </a:lnSpc>
              <a:spcBef>
                <a:spcPts val="100"/>
              </a:spcBef>
            </a:pPr>
            <a:r>
              <a:rPr lang="ru-RU" sz="900" spc="-20" dirty="0" smtClean="0">
                <a:latin typeface="Microsoft Sans Serif"/>
                <a:cs typeface="Microsoft Sans Serif"/>
              </a:rPr>
              <a:t>10,49</a:t>
            </a:r>
            <a:r>
              <a:rPr lang="ru-RU" sz="900" spc="-20" dirty="0">
                <a:latin typeface="Microsoft Sans Serif"/>
                <a:cs typeface="Microsoft Sans Serif"/>
              </a:rPr>
              <a:t>%</a:t>
            </a:r>
            <a:endParaRPr sz="900" dirty="0">
              <a:latin typeface="Microsoft Sans Serif"/>
              <a:cs typeface="Microsoft Sans Serif"/>
            </a:endParaRPr>
          </a:p>
        </p:txBody>
      </p:sp>
      <p:pic>
        <p:nvPicPr>
          <p:cNvPr id="57" name="object 57"/>
          <p:cNvPicPr/>
          <p:nvPr/>
        </p:nvPicPr>
        <p:blipFill>
          <a:blip r:embed="rId28" cstate="print"/>
          <a:stretch>
            <a:fillRect/>
          </a:stretch>
        </p:blipFill>
        <p:spPr>
          <a:xfrm>
            <a:off x="5428365" y="4535423"/>
            <a:ext cx="100584" cy="105156"/>
          </a:xfrm>
          <a:prstGeom prst="rect">
            <a:avLst/>
          </a:prstGeom>
        </p:spPr>
      </p:pic>
      <p:sp>
        <p:nvSpPr>
          <p:cNvPr id="58" name="object 58"/>
          <p:cNvSpPr txBox="1"/>
          <p:nvPr/>
        </p:nvSpPr>
        <p:spPr>
          <a:xfrm>
            <a:off x="5522351" y="4504434"/>
            <a:ext cx="1069340" cy="162560"/>
          </a:xfrm>
          <a:prstGeom prst="rect">
            <a:avLst/>
          </a:prstGeom>
        </p:spPr>
        <p:txBody>
          <a:bodyPr vert="horz" wrap="square" lIns="0" tIns="12700" rIns="0" bIns="0" rtlCol="0">
            <a:spAutoFit/>
          </a:bodyPr>
          <a:lstStyle/>
          <a:p>
            <a:pPr marL="12700">
              <a:lnSpc>
                <a:spcPct val="100000"/>
              </a:lnSpc>
              <a:spcBef>
                <a:spcPts val="100"/>
              </a:spcBef>
            </a:pPr>
            <a:r>
              <a:rPr sz="900" spc="-10" dirty="0">
                <a:latin typeface="Microsoft Sans Serif"/>
                <a:cs typeface="Microsoft Sans Serif"/>
              </a:rPr>
              <a:t>сельское</a:t>
            </a:r>
            <a:r>
              <a:rPr sz="900" spc="15" dirty="0">
                <a:latin typeface="Times New Roman"/>
                <a:cs typeface="Times New Roman"/>
              </a:rPr>
              <a:t> </a:t>
            </a:r>
            <a:r>
              <a:rPr sz="900" spc="-10" dirty="0">
                <a:latin typeface="Microsoft Sans Serif"/>
                <a:cs typeface="Microsoft Sans Serif"/>
              </a:rPr>
              <a:t>хозяйство</a:t>
            </a:r>
            <a:endParaRPr sz="900" dirty="0">
              <a:latin typeface="Microsoft Sans Serif"/>
              <a:cs typeface="Microsoft Sans Serif"/>
            </a:endParaRPr>
          </a:p>
        </p:txBody>
      </p:sp>
      <p:pic>
        <p:nvPicPr>
          <p:cNvPr id="59" name="object 59"/>
          <p:cNvPicPr/>
          <p:nvPr/>
        </p:nvPicPr>
        <p:blipFill>
          <a:blip r:embed="rId29" cstate="print"/>
          <a:stretch>
            <a:fillRect/>
          </a:stretch>
        </p:blipFill>
        <p:spPr>
          <a:xfrm>
            <a:off x="5428365" y="4937759"/>
            <a:ext cx="100584" cy="99059"/>
          </a:xfrm>
          <a:prstGeom prst="rect">
            <a:avLst/>
          </a:prstGeom>
        </p:spPr>
      </p:pic>
      <p:sp>
        <p:nvSpPr>
          <p:cNvPr id="60" name="object 60"/>
          <p:cNvSpPr txBox="1"/>
          <p:nvPr/>
        </p:nvSpPr>
        <p:spPr>
          <a:xfrm>
            <a:off x="5522351" y="4908294"/>
            <a:ext cx="17399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обрабатывающие</a:t>
            </a:r>
            <a:r>
              <a:rPr sz="900" spc="-35" dirty="0">
                <a:latin typeface="Times New Roman"/>
                <a:cs typeface="Times New Roman"/>
              </a:rPr>
              <a:t> </a:t>
            </a:r>
            <a:r>
              <a:rPr sz="900" spc="-10" dirty="0">
                <a:latin typeface="Microsoft Sans Serif"/>
                <a:cs typeface="Microsoft Sans Serif"/>
              </a:rPr>
              <a:t>производства</a:t>
            </a:r>
            <a:endParaRPr sz="900" dirty="0">
              <a:latin typeface="Microsoft Sans Serif"/>
              <a:cs typeface="Microsoft Sans Serif"/>
            </a:endParaRPr>
          </a:p>
        </p:txBody>
      </p:sp>
      <p:grpSp>
        <p:nvGrpSpPr>
          <p:cNvPr id="61" name="object 61"/>
          <p:cNvGrpSpPr/>
          <p:nvPr/>
        </p:nvGrpSpPr>
        <p:grpSpPr>
          <a:xfrm>
            <a:off x="1566550" y="5036820"/>
            <a:ext cx="7559040" cy="2519680"/>
            <a:chOff x="1566550" y="5036820"/>
            <a:chExt cx="7559039" cy="2519171"/>
          </a:xfrm>
        </p:grpSpPr>
        <p:pic>
          <p:nvPicPr>
            <p:cNvPr id="62" name="object 62"/>
            <p:cNvPicPr/>
            <p:nvPr/>
          </p:nvPicPr>
          <p:blipFill>
            <a:blip r:embed="rId30" cstate="print"/>
            <a:stretch>
              <a:fillRect/>
            </a:stretch>
          </p:blipFill>
          <p:spPr>
            <a:xfrm>
              <a:off x="1566550" y="5036820"/>
              <a:ext cx="7559039" cy="2519171"/>
            </a:xfrm>
            <a:prstGeom prst="rect">
              <a:avLst/>
            </a:prstGeom>
          </p:spPr>
        </p:pic>
        <p:pic>
          <p:nvPicPr>
            <p:cNvPr id="63" name="object 63"/>
            <p:cNvPicPr/>
            <p:nvPr/>
          </p:nvPicPr>
          <p:blipFill>
            <a:blip r:embed="rId31" cstate="print"/>
            <a:stretch>
              <a:fillRect/>
            </a:stretch>
          </p:blipFill>
          <p:spPr>
            <a:xfrm>
              <a:off x="3416686" y="5036820"/>
              <a:ext cx="1363979" cy="560831"/>
            </a:xfrm>
            <a:prstGeom prst="rect">
              <a:avLst/>
            </a:prstGeom>
          </p:spPr>
        </p:pic>
        <p:pic>
          <p:nvPicPr>
            <p:cNvPr id="64" name="object 64"/>
            <p:cNvPicPr/>
            <p:nvPr/>
          </p:nvPicPr>
          <p:blipFill>
            <a:blip r:embed="rId32" cstate="print"/>
            <a:stretch>
              <a:fillRect/>
            </a:stretch>
          </p:blipFill>
          <p:spPr>
            <a:xfrm>
              <a:off x="3892174" y="5283708"/>
              <a:ext cx="1333499" cy="1295400"/>
            </a:xfrm>
            <a:prstGeom prst="rect">
              <a:avLst/>
            </a:prstGeom>
          </p:spPr>
        </p:pic>
        <p:sp>
          <p:nvSpPr>
            <p:cNvPr id="65" name="object 65"/>
            <p:cNvSpPr/>
            <p:nvPr/>
          </p:nvSpPr>
          <p:spPr>
            <a:xfrm>
              <a:off x="3854074" y="5241036"/>
              <a:ext cx="1409700" cy="1376680"/>
            </a:xfrm>
            <a:custGeom>
              <a:avLst/>
              <a:gdLst/>
              <a:ahLst/>
              <a:cxnLst/>
              <a:rect l="l" t="t" r="r" b="b"/>
              <a:pathLst>
                <a:path w="1409700" h="1376679">
                  <a:moveTo>
                    <a:pt x="1409700" y="687324"/>
                  </a:moveTo>
                  <a:lnTo>
                    <a:pt x="1406652" y="617220"/>
                  </a:lnTo>
                  <a:lnTo>
                    <a:pt x="1395984" y="548640"/>
                  </a:lnTo>
                  <a:lnTo>
                    <a:pt x="1377696" y="483108"/>
                  </a:lnTo>
                  <a:lnTo>
                    <a:pt x="1354836" y="419100"/>
                  </a:lnTo>
                  <a:lnTo>
                    <a:pt x="1324356" y="358140"/>
                  </a:lnTo>
                  <a:lnTo>
                    <a:pt x="1289304" y="301752"/>
                  </a:lnTo>
                  <a:lnTo>
                    <a:pt x="1248156" y="249936"/>
                  </a:lnTo>
                  <a:lnTo>
                    <a:pt x="1202436" y="199644"/>
                  </a:lnTo>
                  <a:lnTo>
                    <a:pt x="1152144" y="155448"/>
                  </a:lnTo>
                  <a:lnTo>
                    <a:pt x="1098804" y="115824"/>
                  </a:lnTo>
                  <a:lnTo>
                    <a:pt x="1039368" y="82296"/>
                  </a:lnTo>
                  <a:lnTo>
                    <a:pt x="978408" y="53340"/>
                  </a:lnTo>
                  <a:lnTo>
                    <a:pt x="914400" y="30480"/>
                  </a:lnTo>
                  <a:lnTo>
                    <a:pt x="845820" y="13716"/>
                  </a:lnTo>
                  <a:lnTo>
                    <a:pt x="775716" y="3048"/>
                  </a:lnTo>
                  <a:lnTo>
                    <a:pt x="704088" y="0"/>
                  </a:lnTo>
                  <a:lnTo>
                    <a:pt x="632460" y="3048"/>
                  </a:lnTo>
                  <a:lnTo>
                    <a:pt x="562356" y="13716"/>
                  </a:lnTo>
                  <a:lnTo>
                    <a:pt x="495300" y="30480"/>
                  </a:lnTo>
                  <a:lnTo>
                    <a:pt x="429768" y="53340"/>
                  </a:lnTo>
                  <a:lnTo>
                    <a:pt x="368808" y="82296"/>
                  </a:lnTo>
                  <a:lnTo>
                    <a:pt x="310896" y="117348"/>
                  </a:lnTo>
                  <a:lnTo>
                    <a:pt x="256032" y="156972"/>
                  </a:lnTo>
                  <a:lnTo>
                    <a:pt x="205740" y="201168"/>
                  </a:lnTo>
                  <a:lnTo>
                    <a:pt x="161544" y="249936"/>
                  </a:lnTo>
                  <a:lnTo>
                    <a:pt x="120396" y="303276"/>
                  </a:lnTo>
                  <a:lnTo>
                    <a:pt x="85344" y="359664"/>
                  </a:lnTo>
                  <a:lnTo>
                    <a:pt x="54864" y="420624"/>
                  </a:lnTo>
                  <a:lnTo>
                    <a:pt x="32004" y="484632"/>
                  </a:lnTo>
                  <a:lnTo>
                    <a:pt x="13716" y="550164"/>
                  </a:lnTo>
                  <a:lnTo>
                    <a:pt x="3048" y="618744"/>
                  </a:lnTo>
                  <a:lnTo>
                    <a:pt x="0" y="688848"/>
                  </a:lnTo>
                  <a:lnTo>
                    <a:pt x="4572" y="758952"/>
                  </a:lnTo>
                  <a:lnTo>
                    <a:pt x="15240" y="827532"/>
                  </a:lnTo>
                  <a:lnTo>
                    <a:pt x="32004" y="893064"/>
                  </a:lnTo>
                  <a:lnTo>
                    <a:pt x="38100" y="909066"/>
                  </a:lnTo>
                  <a:lnTo>
                    <a:pt x="38100" y="687324"/>
                  </a:lnTo>
                  <a:lnTo>
                    <a:pt x="41148" y="620268"/>
                  </a:lnTo>
                  <a:lnTo>
                    <a:pt x="51816" y="556260"/>
                  </a:lnTo>
                  <a:lnTo>
                    <a:pt x="68580" y="493776"/>
                  </a:lnTo>
                  <a:lnTo>
                    <a:pt x="91440" y="434340"/>
                  </a:lnTo>
                  <a:lnTo>
                    <a:pt x="118872" y="377952"/>
                  </a:lnTo>
                  <a:lnTo>
                    <a:pt x="152400" y="323088"/>
                  </a:lnTo>
                  <a:lnTo>
                    <a:pt x="190500" y="274320"/>
                  </a:lnTo>
                  <a:lnTo>
                    <a:pt x="234696" y="227076"/>
                  </a:lnTo>
                  <a:lnTo>
                    <a:pt x="281940" y="185928"/>
                  </a:lnTo>
                  <a:lnTo>
                    <a:pt x="333756" y="147828"/>
                  </a:lnTo>
                  <a:lnTo>
                    <a:pt x="388620" y="115824"/>
                  </a:lnTo>
                  <a:lnTo>
                    <a:pt x="446532" y="88392"/>
                  </a:lnTo>
                  <a:lnTo>
                    <a:pt x="507492" y="67056"/>
                  </a:lnTo>
                  <a:lnTo>
                    <a:pt x="571500" y="50292"/>
                  </a:lnTo>
                  <a:lnTo>
                    <a:pt x="638556" y="41148"/>
                  </a:lnTo>
                  <a:lnTo>
                    <a:pt x="705612" y="38100"/>
                  </a:lnTo>
                  <a:lnTo>
                    <a:pt x="774192" y="41148"/>
                  </a:lnTo>
                  <a:lnTo>
                    <a:pt x="839724" y="50292"/>
                  </a:lnTo>
                  <a:lnTo>
                    <a:pt x="903732" y="67056"/>
                  </a:lnTo>
                  <a:lnTo>
                    <a:pt x="966216" y="88392"/>
                  </a:lnTo>
                  <a:lnTo>
                    <a:pt x="1024128" y="115824"/>
                  </a:lnTo>
                  <a:lnTo>
                    <a:pt x="1078992" y="149352"/>
                  </a:lnTo>
                  <a:lnTo>
                    <a:pt x="1129284" y="185928"/>
                  </a:lnTo>
                  <a:lnTo>
                    <a:pt x="1178052" y="228600"/>
                  </a:lnTo>
                  <a:lnTo>
                    <a:pt x="1220724" y="275844"/>
                  </a:lnTo>
                  <a:lnTo>
                    <a:pt x="1258824" y="324612"/>
                  </a:lnTo>
                  <a:lnTo>
                    <a:pt x="1292352" y="379476"/>
                  </a:lnTo>
                  <a:lnTo>
                    <a:pt x="1319784" y="435864"/>
                  </a:lnTo>
                  <a:lnTo>
                    <a:pt x="1342644" y="495300"/>
                  </a:lnTo>
                  <a:lnTo>
                    <a:pt x="1359408" y="557784"/>
                  </a:lnTo>
                  <a:lnTo>
                    <a:pt x="1368552" y="621792"/>
                  </a:lnTo>
                  <a:lnTo>
                    <a:pt x="1371600" y="688848"/>
                  </a:lnTo>
                  <a:lnTo>
                    <a:pt x="1371600" y="911542"/>
                  </a:lnTo>
                  <a:lnTo>
                    <a:pt x="1379220" y="891540"/>
                  </a:lnTo>
                  <a:lnTo>
                    <a:pt x="1395984" y="826008"/>
                  </a:lnTo>
                  <a:lnTo>
                    <a:pt x="1406652" y="757428"/>
                  </a:lnTo>
                  <a:lnTo>
                    <a:pt x="1409700" y="687324"/>
                  </a:lnTo>
                  <a:close/>
                </a:path>
                <a:path w="1409700" h="1376679">
                  <a:moveTo>
                    <a:pt x="1371600" y="911542"/>
                  </a:moveTo>
                  <a:lnTo>
                    <a:pt x="1371600" y="688848"/>
                  </a:lnTo>
                  <a:lnTo>
                    <a:pt x="1368552" y="755904"/>
                  </a:lnTo>
                  <a:lnTo>
                    <a:pt x="1357884" y="819912"/>
                  </a:lnTo>
                  <a:lnTo>
                    <a:pt x="1341120" y="882396"/>
                  </a:lnTo>
                  <a:lnTo>
                    <a:pt x="1319784" y="941832"/>
                  </a:lnTo>
                  <a:lnTo>
                    <a:pt x="1290828" y="998220"/>
                  </a:lnTo>
                  <a:lnTo>
                    <a:pt x="1257300" y="1053084"/>
                  </a:lnTo>
                  <a:lnTo>
                    <a:pt x="1219200" y="1101852"/>
                  </a:lnTo>
                  <a:lnTo>
                    <a:pt x="1176528" y="1149096"/>
                  </a:lnTo>
                  <a:lnTo>
                    <a:pt x="1129284" y="1190244"/>
                  </a:lnTo>
                  <a:lnTo>
                    <a:pt x="1077468" y="1228344"/>
                  </a:lnTo>
                  <a:lnTo>
                    <a:pt x="1022604" y="1260348"/>
                  </a:lnTo>
                  <a:lnTo>
                    <a:pt x="964692" y="1287780"/>
                  </a:lnTo>
                  <a:lnTo>
                    <a:pt x="902208" y="1309116"/>
                  </a:lnTo>
                  <a:lnTo>
                    <a:pt x="838200" y="1325880"/>
                  </a:lnTo>
                  <a:lnTo>
                    <a:pt x="772668" y="1335024"/>
                  </a:lnTo>
                  <a:lnTo>
                    <a:pt x="704088" y="1338072"/>
                  </a:lnTo>
                  <a:lnTo>
                    <a:pt x="635508" y="1335024"/>
                  </a:lnTo>
                  <a:lnTo>
                    <a:pt x="569976" y="1325880"/>
                  </a:lnTo>
                  <a:lnTo>
                    <a:pt x="505968" y="1309116"/>
                  </a:lnTo>
                  <a:lnTo>
                    <a:pt x="445008" y="1287780"/>
                  </a:lnTo>
                  <a:lnTo>
                    <a:pt x="387096" y="1260348"/>
                  </a:lnTo>
                  <a:lnTo>
                    <a:pt x="332232" y="1226820"/>
                  </a:lnTo>
                  <a:lnTo>
                    <a:pt x="280416" y="1190244"/>
                  </a:lnTo>
                  <a:lnTo>
                    <a:pt x="233172" y="1147572"/>
                  </a:lnTo>
                  <a:lnTo>
                    <a:pt x="190500" y="1100328"/>
                  </a:lnTo>
                  <a:lnTo>
                    <a:pt x="150876" y="1051560"/>
                  </a:lnTo>
                  <a:lnTo>
                    <a:pt x="118872" y="996696"/>
                  </a:lnTo>
                  <a:lnTo>
                    <a:pt x="89916" y="940308"/>
                  </a:lnTo>
                  <a:lnTo>
                    <a:pt x="68580" y="880872"/>
                  </a:lnTo>
                  <a:lnTo>
                    <a:pt x="51816" y="818388"/>
                  </a:lnTo>
                  <a:lnTo>
                    <a:pt x="41148" y="754380"/>
                  </a:lnTo>
                  <a:lnTo>
                    <a:pt x="38100" y="687324"/>
                  </a:lnTo>
                  <a:lnTo>
                    <a:pt x="38100" y="909066"/>
                  </a:lnTo>
                  <a:lnTo>
                    <a:pt x="56388" y="957072"/>
                  </a:lnTo>
                  <a:lnTo>
                    <a:pt x="85344" y="1018032"/>
                  </a:lnTo>
                  <a:lnTo>
                    <a:pt x="121920" y="1074420"/>
                  </a:lnTo>
                  <a:lnTo>
                    <a:pt x="161544" y="1126236"/>
                  </a:lnTo>
                  <a:lnTo>
                    <a:pt x="207264" y="1176528"/>
                  </a:lnTo>
                  <a:lnTo>
                    <a:pt x="257556" y="1220724"/>
                  </a:lnTo>
                  <a:lnTo>
                    <a:pt x="312420" y="1260348"/>
                  </a:lnTo>
                  <a:lnTo>
                    <a:pt x="370332" y="1293876"/>
                  </a:lnTo>
                  <a:lnTo>
                    <a:pt x="432816" y="1322832"/>
                  </a:lnTo>
                  <a:lnTo>
                    <a:pt x="496824" y="1345692"/>
                  </a:lnTo>
                  <a:lnTo>
                    <a:pt x="563880" y="1362456"/>
                  </a:lnTo>
                  <a:lnTo>
                    <a:pt x="633984" y="1373124"/>
                  </a:lnTo>
                  <a:lnTo>
                    <a:pt x="705612" y="1376172"/>
                  </a:lnTo>
                  <a:lnTo>
                    <a:pt x="778764" y="1373124"/>
                  </a:lnTo>
                  <a:lnTo>
                    <a:pt x="847344" y="1362456"/>
                  </a:lnTo>
                  <a:lnTo>
                    <a:pt x="915924" y="1345692"/>
                  </a:lnTo>
                  <a:lnTo>
                    <a:pt x="979932" y="1322832"/>
                  </a:lnTo>
                  <a:lnTo>
                    <a:pt x="1040892" y="1293876"/>
                  </a:lnTo>
                  <a:lnTo>
                    <a:pt x="1100328" y="1258824"/>
                  </a:lnTo>
                  <a:lnTo>
                    <a:pt x="1153668" y="1219200"/>
                  </a:lnTo>
                  <a:lnTo>
                    <a:pt x="1203960" y="1175004"/>
                  </a:lnTo>
                  <a:lnTo>
                    <a:pt x="1249680" y="1126236"/>
                  </a:lnTo>
                  <a:lnTo>
                    <a:pt x="1290828" y="1072896"/>
                  </a:lnTo>
                  <a:lnTo>
                    <a:pt x="1325880" y="1016508"/>
                  </a:lnTo>
                  <a:lnTo>
                    <a:pt x="1354836" y="955548"/>
                  </a:lnTo>
                  <a:lnTo>
                    <a:pt x="1371600" y="911542"/>
                  </a:lnTo>
                  <a:close/>
                </a:path>
              </a:pathLst>
            </a:custGeom>
            <a:solidFill>
              <a:srgbClr val="6FCECE"/>
            </a:solidFill>
          </p:spPr>
          <p:txBody>
            <a:bodyPr wrap="square" lIns="0" tIns="0" rIns="0" bIns="0" rtlCol="0"/>
            <a:lstStyle/>
            <a:p>
              <a:endParaRPr/>
            </a:p>
          </p:txBody>
        </p:sp>
      </p:grpSp>
      <p:sp>
        <p:nvSpPr>
          <p:cNvPr id="66" name="object 66"/>
          <p:cNvSpPr txBox="1"/>
          <p:nvPr/>
        </p:nvSpPr>
        <p:spPr>
          <a:xfrm>
            <a:off x="2279280" y="5825741"/>
            <a:ext cx="1461135" cy="410369"/>
          </a:xfrm>
          <a:prstGeom prst="rect">
            <a:avLst/>
          </a:prstGeom>
        </p:spPr>
        <p:txBody>
          <a:bodyPr vert="horz" wrap="square" lIns="0" tIns="12700" rIns="0" bIns="0" rtlCol="0">
            <a:spAutoFit/>
          </a:bodyPr>
          <a:lstStyle/>
          <a:p>
            <a:pPr algn="ctr">
              <a:lnSpc>
                <a:spcPts val="1435"/>
              </a:lnSpc>
              <a:spcBef>
                <a:spcPts val="100"/>
              </a:spcBef>
            </a:pPr>
            <a:r>
              <a:rPr sz="1200" dirty="0">
                <a:latin typeface="Microsoft Sans Serif"/>
                <a:cs typeface="Microsoft Sans Serif"/>
              </a:rPr>
              <a:t>ООО</a:t>
            </a:r>
            <a:r>
              <a:rPr sz="1200" spc="-15" dirty="0">
                <a:latin typeface="Times New Roman"/>
                <a:cs typeface="Times New Roman"/>
              </a:rPr>
              <a:t> </a:t>
            </a:r>
            <a:r>
              <a:rPr sz="1200" spc="-10" dirty="0">
                <a:latin typeface="Microsoft Sans Serif"/>
                <a:cs typeface="Microsoft Sans Serif"/>
              </a:rPr>
              <a:t>«Русский</a:t>
            </a:r>
            <a:r>
              <a:rPr sz="1200" spc="5" dirty="0">
                <a:latin typeface="Times New Roman"/>
                <a:cs typeface="Times New Roman"/>
              </a:rPr>
              <a:t> </a:t>
            </a:r>
            <a:r>
              <a:rPr sz="1200" spc="-20" dirty="0">
                <a:latin typeface="Microsoft Sans Serif"/>
                <a:cs typeface="Microsoft Sans Serif"/>
              </a:rPr>
              <a:t>лен»</a:t>
            </a:r>
            <a:endParaRPr sz="1200" dirty="0">
              <a:latin typeface="Microsoft Sans Serif"/>
              <a:cs typeface="Microsoft Sans Serif"/>
            </a:endParaRPr>
          </a:p>
          <a:p>
            <a:pPr algn="ctr">
              <a:lnSpc>
                <a:spcPts val="1675"/>
              </a:lnSpc>
            </a:pPr>
            <a:r>
              <a:rPr lang="ru-RU" sz="1400" b="1" dirty="0" smtClean="0">
                <a:solidFill>
                  <a:srgbClr val="0085B8"/>
                </a:solidFill>
                <a:latin typeface="Arial"/>
                <a:cs typeface="Arial"/>
              </a:rPr>
              <a:t>69,2</a:t>
            </a:r>
            <a:r>
              <a:rPr sz="1400" spc="-15" dirty="0" smtClean="0">
                <a:solidFill>
                  <a:srgbClr val="0085B8"/>
                </a:solidFill>
                <a:latin typeface="Times New Roman"/>
                <a:cs typeface="Times New Roman"/>
              </a:rPr>
              <a:t> </a:t>
            </a:r>
            <a:r>
              <a:rPr sz="1400" b="1" dirty="0">
                <a:solidFill>
                  <a:srgbClr val="0085B8"/>
                </a:solidFill>
                <a:latin typeface="Arial"/>
                <a:cs typeface="Arial"/>
              </a:rPr>
              <a:t>млн.</a:t>
            </a:r>
            <a:r>
              <a:rPr sz="1400" spc="20" dirty="0">
                <a:solidFill>
                  <a:srgbClr val="0085B8"/>
                </a:solidFill>
                <a:latin typeface="Times New Roman"/>
                <a:cs typeface="Times New Roman"/>
              </a:rPr>
              <a:t> </a:t>
            </a:r>
            <a:r>
              <a:rPr sz="1400" b="1" spc="-20" dirty="0">
                <a:solidFill>
                  <a:srgbClr val="0085B8"/>
                </a:solidFill>
                <a:latin typeface="Arial"/>
                <a:cs typeface="Arial"/>
              </a:rPr>
              <a:t>руб.</a:t>
            </a:r>
            <a:endParaRPr sz="1400" dirty="0">
              <a:latin typeface="Arial"/>
              <a:cs typeface="Arial"/>
            </a:endParaRPr>
          </a:p>
        </p:txBody>
      </p:sp>
      <p:grpSp>
        <p:nvGrpSpPr>
          <p:cNvPr id="67" name="object 67"/>
          <p:cNvGrpSpPr/>
          <p:nvPr/>
        </p:nvGrpSpPr>
        <p:grpSpPr>
          <a:xfrm>
            <a:off x="5428365" y="5036820"/>
            <a:ext cx="100965" cy="815340"/>
            <a:chOff x="5428365" y="5036820"/>
            <a:chExt cx="100965" cy="815340"/>
          </a:xfrm>
        </p:grpSpPr>
        <p:pic>
          <p:nvPicPr>
            <p:cNvPr id="68" name="object 68"/>
            <p:cNvPicPr/>
            <p:nvPr/>
          </p:nvPicPr>
          <p:blipFill>
            <a:blip r:embed="rId33" cstate="print"/>
            <a:stretch>
              <a:fillRect/>
            </a:stretch>
          </p:blipFill>
          <p:spPr>
            <a:xfrm>
              <a:off x="5428365" y="5036820"/>
              <a:ext cx="100584" cy="1524"/>
            </a:xfrm>
            <a:prstGeom prst="rect">
              <a:avLst/>
            </a:prstGeom>
          </p:spPr>
        </p:pic>
        <p:pic>
          <p:nvPicPr>
            <p:cNvPr id="69" name="object 69"/>
            <p:cNvPicPr/>
            <p:nvPr/>
          </p:nvPicPr>
          <p:blipFill>
            <a:blip r:embed="rId34" cstate="print"/>
            <a:stretch>
              <a:fillRect/>
            </a:stretch>
          </p:blipFill>
          <p:spPr>
            <a:xfrm>
              <a:off x="5428365" y="5349240"/>
              <a:ext cx="100584" cy="100584"/>
            </a:xfrm>
            <a:prstGeom prst="rect">
              <a:avLst/>
            </a:prstGeom>
          </p:spPr>
        </p:pic>
        <p:pic>
          <p:nvPicPr>
            <p:cNvPr id="70" name="object 70"/>
            <p:cNvPicPr/>
            <p:nvPr/>
          </p:nvPicPr>
          <p:blipFill>
            <a:blip r:embed="rId35" cstate="print"/>
            <a:stretch>
              <a:fillRect/>
            </a:stretch>
          </p:blipFill>
          <p:spPr>
            <a:xfrm>
              <a:off x="5428365" y="5751576"/>
              <a:ext cx="100584" cy="100584"/>
            </a:xfrm>
            <a:prstGeom prst="rect">
              <a:avLst/>
            </a:prstGeom>
          </p:spPr>
        </p:pic>
      </p:grpSp>
      <p:sp>
        <p:nvSpPr>
          <p:cNvPr id="71" name="object 71"/>
          <p:cNvSpPr txBox="1"/>
          <p:nvPr/>
        </p:nvSpPr>
        <p:spPr>
          <a:xfrm>
            <a:off x="5522351" y="5312154"/>
            <a:ext cx="2207260" cy="566420"/>
          </a:xfrm>
          <a:prstGeom prst="rect">
            <a:avLst/>
          </a:prstGeom>
        </p:spPr>
        <p:txBody>
          <a:bodyPr vert="horz" wrap="square" lIns="0" tIns="12700" rIns="0" bIns="0" rtlCol="0">
            <a:spAutoFit/>
          </a:bodyPr>
          <a:lstStyle/>
          <a:p>
            <a:pPr marL="12700">
              <a:lnSpc>
                <a:spcPct val="100000"/>
              </a:lnSpc>
              <a:spcBef>
                <a:spcPts val="100"/>
              </a:spcBef>
            </a:pPr>
            <a:r>
              <a:rPr sz="900" dirty="0">
                <a:latin typeface="Microsoft Sans Serif"/>
                <a:cs typeface="Microsoft Sans Serif"/>
              </a:rPr>
              <a:t>обеспечение</a:t>
            </a:r>
            <a:r>
              <a:rPr sz="900" spc="-35" dirty="0">
                <a:latin typeface="Times New Roman"/>
                <a:cs typeface="Times New Roman"/>
              </a:rPr>
              <a:t> </a:t>
            </a:r>
            <a:r>
              <a:rPr sz="900" dirty="0">
                <a:latin typeface="Microsoft Sans Serif"/>
                <a:cs typeface="Microsoft Sans Serif"/>
              </a:rPr>
              <a:t>эл.энергией,</a:t>
            </a:r>
            <a:r>
              <a:rPr sz="900" spc="-10" dirty="0">
                <a:latin typeface="Times New Roman"/>
                <a:cs typeface="Times New Roman"/>
              </a:rPr>
              <a:t> </a:t>
            </a:r>
            <a:r>
              <a:rPr sz="900" spc="-10" dirty="0">
                <a:latin typeface="Microsoft Sans Serif"/>
                <a:cs typeface="Microsoft Sans Serif"/>
              </a:rPr>
              <a:t>газом</a:t>
            </a:r>
            <a:r>
              <a:rPr sz="900" spc="5" dirty="0">
                <a:latin typeface="Times New Roman"/>
                <a:cs typeface="Times New Roman"/>
              </a:rPr>
              <a:t> </a:t>
            </a:r>
            <a:r>
              <a:rPr sz="900" dirty="0">
                <a:latin typeface="Microsoft Sans Serif"/>
                <a:cs typeface="Microsoft Sans Serif"/>
              </a:rPr>
              <a:t>и</a:t>
            </a:r>
            <a:r>
              <a:rPr sz="900" dirty="0">
                <a:latin typeface="Times New Roman"/>
                <a:cs typeface="Times New Roman"/>
              </a:rPr>
              <a:t> </a:t>
            </a:r>
            <a:r>
              <a:rPr sz="900" spc="-10" dirty="0">
                <a:latin typeface="Microsoft Sans Serif"/>
                <a:cs typeface="Microsoft Sans Serif"/>
              </a:rPr>
              <a:t>паром</a:t>
            </a:r>
            <a:endParaRPr sz="900" dirty="0">
              <a:latin typeface="Microsoft Sans Serif"/>
              <a:cs typeface="Microsoft Sans Serif"/>
            </a:endParaRPr>
          </a:p>
          <a:p>
            <a:pPr>
              <a:lnSpc>
                <a:spcPct val="100000"/>
              </a:lnSpc>
            </a:pPr>
            <a:endParaRPr sz="900" dirty="0">
              <a:latin typeface="Microsoft Sans Serif"/>
              <a:cs typeface="Microsoft Sans Serif"/>
            </a:endParaRPr>
          </a:p>
          <a:p>
            <a:pPr>
              <a:lnSpc>
                <a:spcPct val="100000"/>
              </a:lnSpc>
              <a:spcBef>
                <a:spcPts val="60"/>
              </a:spcBef>
            </a:pPr>
            <a:endParaRPr sz="900" dirty="0">
              <a:latin typeface="Microsoft Sans Serif"/>
              <a:cs typeface="Microsoft Sans Serif"/>
            </a:endParaRPr>
          </a:p>
          <a:p>
            <a:pPr marL="12700">
              <a:lnSpc>
                <a:spcPct val="100000"/>
              </a:lnSpc>
            </a:pPr>
            <a:r>
              <a:rPr sz="900" spc="-10" dirty="0" err="1">
                <a:latin typeface="Microsoft Sans Serif"/>
                <a:cs typeface="Microsoft Sans Serif"/>
              </a:rPr>
              <a:t>транспортировка</a:t>
            </a:r>
            <a:r>
              <a:rPr sz="900" spc="15" dirty="0">
                <a:latin typeface="Times New Roman"/>
                <a:cs typeface="Times New Roman"/>
              </a:rPr>
              <a:t> </a:t>
            </a:r>
            <a:r>
              <a:rPr sz="900" dirty="0">
                <a:latin typeface="Microsoft Sans Serif"/>
                <a:cs typeface="Microsoft Sans Serif"/>
              </a:rPr>
              <a:t>и</a:t>
            </a:r>
            <a:r>
              <a:rPr sz="900" spc="40" dirty="0">
                <a:latin typeface="Times New Roman"/>
                <a:cs typeface="Times New Roman"/>
              </a:rPr>
              <a:t> </a:t>
            </a:r>
            <a:r>
              <a:rPr sz="900" spc="-10" dirty="0" err="1">
                <a:latin typeface="Microsoft Sans Serif"/>
                <a:cs typeface="Microsoft Sans Serif"/>
              </a:rPr>
              <a:t>хранение</a:t>
            </a:r>
            <a:endParaRPr sz="900" dirty="0">
              <a:latin typeface="Microsoft Sans Serif"/>
              <a:cs typeface="Microsoft Sans Serif"/>
            </a:endParaRPr>
          </a:p>
        </p:txBody>
      </p:sp>
      <p:pic>
        <p:nvPicPr>
          <p:cNvPr id="72" name="object 72"/>
          <p:cNvPicPr/>
          <p:nvPr/>
        </p:nvPicPr>
        <p:blipFill>
          <a:blip r:embed="rId36" cstate="print"/>
          <a:stretch>
            <a:fillRect/>
          </a:stretch>
        </p:blipFill>
        <p:spPr>
          <a:xfrm>
            <a:off x="5428365" y="6153911"/>
            <a:ext cx="100584" cy="100584"/>
          </a:xfrm>
          <a:prstGeom prst="rect">
            <a:avLst/>
          </a:prstGeom>
        </p:spPr>
      </p:pic>
      <p:sp>
        <p:nvSpPr>
          <p:cNvPr id="73" name="object 73"/>
          <p:cNvSpPr txBox="1"/>
          <p:nvPr/>
        </p:nvSpPr>
        <p:spPr>
          <a:xfrm>
            <a:off x="5522351" y="6121397"/>
            <a:ext cx="714375" cy="162560"/>
          </a:xfrm>
          <a:prstGeom prst="rect">
            <a:avLst/>
          </a:prstGeom>
        </p:spPr>
        <p:txBody>
          <a:bodyPr vert="horz" wrap="square" lIns="0" tIns="12700" rIns="0" bIns="0" rtlCol="0">
            <a:spAutoFit/>
          </a:bodyPr>
          <a:lstStyle/>
          <a:p>
            <a:pPr marL="12700">
              <a:lnSpc>
                <a:spcPct val="100000"/>
              </a:lnSpc>
              <a:spcBef>
                <a:spcPts val="100"/>
              </a:spcBef>
            </a:pPr>
            <a:r>
              <a:rPr sz="900" spc="-10" dirty="0" err="1">
                <a:latin typeface="Microsoft Sans Serif"/>
                <a:cs typeface="Microsoft Sans Serif"/>
              </a:rPr>
              <a:t>образование</a:t>
            </a:r>
            <a:endParaRPr sz="900" dirty="0">
              <a:latin typeface="Microsoft Sans Serif"/>
              <a:cs typeface="Microsoft Sans Serif"/>
            </a:endParaRPr>
          </a:p>
        </p:txBody>
      </p:sp>
      <p:pic>
        <p:nvPicPr>
          <p:cNvPr id="74" name="object 74"/>
          <p:cNvPicPr/>
          <p:nvPr/>
        </p:nvPicPr>
        <p:blipFill>
          <a:blip r:embed="rId37" cstate="print"/>
          <a:stretch>
            <a:fillRect/>
          </a:stretch>
        </p:blipFill>
        <p:spPr>
          <a:xfrm>
            <a:off x="5428365" y="6560819"/>
            <a:ext cx="100584" cy="100584"/>
          </a:xfrm>
          <a:prstGeom prst="rect">
            <a:avLst/>
          </a:prstGeom>
        </p:spPr>
      </p:pic>
      <p:sp>
        <p:nvSpPr>
          <p:cNvPr id="75" name="object 75"/>
          <p:cNvSpPr txBox="1"/>
          <p:nvPr/>
        </p:nvSpPr>
        <p:spPr>
          <a:xfrm>
            <a:off x="5522351" y="6525257"/>
            <a:ext cx="2348865" cy="295275"/>
          </a:xfrm>
          <a:prstGeom prst="rect">
            <a:avLst/>
          </a:prstGeom>
        </p:spPr>
        <p:txBody>
          <a:bodyPr vert="horz" wrap="square" lIns="0" tIns="20955" rIns="0" bIns="0" rtlCol="0">
            <a:spAutoFit/>
          </a:bodyPr>
          <a:lstStyle/>
          <a:p>
            <a:pPr marL="12700" marR="5080">
              <a:lnSpc>
                <a:spcPts val="1040"/>
              </a:lnSpc>
              <a:spcBef>
                <a:spcPts val="165"/>
              </a:spcBef>
            </a:pPr>
            <a:r>
              <a:rPr sz="900" dirty="0">
                <a:latin typeface="Microsoft Sans Serif"/>
                <a:cs typeface="Microsoft Sans Serif"/>
              </a:rPr>
              <a:t>деятельность</a:t>
            </a:r>
            <a:r>
              <a:rPr sz="900" spc="-25" dirty="0">
                <a:latin typeface="Times New Roman"/>
                <a:cs typeface="Times New Roman"/>
              </a:rPr>
              <a:t> </a:t>
            </a:r>
            <a:r>
              <a:rPr sz="900" dirty="0">
                <a:latin typeface="Microsoft Sans Serif"/>
                <a:cs typeface="Microsoft Sans Serif"/>
              </a:rPr>
              <a:t>по</a:t>
            </a:r>
            <a:r>
              <a:rPr sz="900" spc="-10" dirty="0">
                <a:latin typeface="Times New Roman"/>
                <a:cs typeface="Times New Roman"/>
              </a:rPr>
              <a:t> </a:t>
            </a:r>
            <a:r>
              <a:rPr sz="900" dirty="0">
                <a:latin typeface="Microsoft Sans Serif"/>
                <a:cs typeface="Microsoft Sans Serif"/>
              </a:rPr>
              <a:t>операциям</a:t>
            </a:r>
            <a:r>
              <a:rPr sz="900" spc="-25" dirty="0">
                <a:latin typeface="Times New Roman"/>
                <a:cs typeface="Times New Roman"/>
              </a:rPr>
              <a:t> </a:t>
            </a:r>
            <a:r>
              <a:rPr sz="900" dirty="0">
                <a:latin typeface="Microsoft Sans Serif"/>
                <a:cs typeface="Microsoft Sans Serif"/>
              </a:rPr>
              <a:t>с</a:t>
            </a:r>
            <a:r>
              <a:rPr sz="900" dirty="0">
                <a:latin typeface="Times New Roman"/>
                <a:cs typeface="Times New Roman"/>
              </a:rPr>
              <a:t> </a:t>
            </a:r>
            <a:r>
              <a:rPr sz="900" spc="-10" dirty="0">
                <a:latin typeface="Microsoft Sans Serif"/>
                <a:cs typeface="Microsoft Sans Serif"/>
              </a:rPr>
              <a:t>недвижимым</a:t>
            </a:r>
            <a:r>
              <a:rPr sz="900" spc="-10" dirty="0">
                <a:latin typeface="Times New Roman"/>
                <a:cs typeface="Times New Roman"/>
              </a:rPr>
              <a:t> </a:t>
            </a:r>
            <a:r>
              <a:rPr sz="900" spc="-10" dirty="0">
                <a:latin typeface="Microsoft Sans Serif"/>
                <a:cs typeface="Microsoft Sans Serif"/>
              </a:rPr>
              <a:t>имуществом</a:t>
            </a:r>
            <a:endParaRPr sz="900" dirty="0">
              <a:latin typeface="Microsoft Sans Serif"/>
              <a:cs typeface="Microsoft Sans Serif"/>
            </a:endParaRPr>
          </a:p>
        </p:txBody>
      </p:sp>
      <p:sp>
        <p:nvSpPr>
          <p:cNvPr id="76" name="object 76"/>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7</a:t>
            </a:fld>
            <a:endParaRPr spc="-50" dirty="0"/>
          </a:p>
        </p:txBody>
      </p:sp>
      <p:pic>
        <p:nvPicPr>
          <p:cNvPr id="77" name="Рисунок 76"/>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566550" y="6597651"/>
            <a:ext cx="2941950" cy="9278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28521" y="155448"/>
            <a:ext cx="5497067" cy="768095"/>
          </a:xfrm>
          <a:prstGeom prst="rect">
            <a:avLst/>
          </a:prstGeom>
        </p:spPr>
      </p:pic>
      <p:sp>
        <p:nvSpPr>
          <p:cNvPr id="3" name="object 3"/>
          <p:cNvSpPr txBox="1">
            <a:spLocks noGrp="1"/>
          </p:cNvSpPr>
          <p:nvPr>
            <p:ph type="title"/>
          </p:nvPr>
        </p:nvSpPr>
        <p:spPr>
          <a:prstGeom prst="rect">
            <a:avLst/>
          </a:prstGeom>
        </p:spPr>
        <p:txBody>
          <a:bodyPr vert="horz" wrap="square" lIns="0" tIns="146812" rIns="0" bIns="0" rtlCol="0">
            <a:spAutoFit/>
          </a:bodyPr>
          <a:lstStyle/>
          <a:p>
            <a:pPr marL="446405">
              <a:lnSpc>
                <a:spcPct val="100000"/>
              </a:lnSpc>
              <a:spcBef>
                <a:spcPts val="100"/>
              </a:spcBef>
            </a:pPr>
            <a:r>
              <a:rPr dirty="0"/>
              <a:t>Инвестиционный</a:t>
            </a:r>
            <a:r>
              <a:rPr spc="-140" dirty="0">
                <a:latin typeface="Times New Roman"/>
                <a:cs typeface="Times New Roman"/>
              </a:rPr>
              <a:t> </a:t>
            </a:r>
            <a:r>
              <a:rPr spc="-10" dirty="0"/>
              <a:t>потенциал</a:t>
            </a:r>
          </a:p>
        </p:txBody>
      </p:sp>
      <p:pic>
        <p:nvPicPr>
          <p:cNvPr id="4" name="object 4"/>
          <p:cNvPicPr/>
          <p:nvPr/>
        </p:nvPicPr>
        <p:blipFill>
          <a:blip r:embed="rId3" cstate="print"/>
          <a:stretch>
            <a:fillRect/>
          </a:stretch>
        </p:blipFill>
        <p:spPr>
          <a:xfrm>
            <a:off x="1566550" y="1007363"/>
            <a:ext cx="7559039" cy="440436"/>
          </a:xfrm>
          <a:prstGeom prst="rect">
            <a:avLst/>
          </a:prstGeom>
        </p:spPr>
      </p:pic>
      <p:grpSp>
        <p:nvGrpSpPr>
          <p:cNvPr id="5" name="object 5"/>
          <p:cNvGrpSpPr/>
          <p:nvPr/>
        </p:nvGrpSpPr>
        <p:grpSpPr>
          <a:xfrm>
            <a:off x="1566550" y="1796795"/>
            <a:ext cx="7559040" cy="3240405"/>
            <a:chOff x="1566550" y="1796795"/>
            <a:chExt cx="7559040" cy="3240405"/>
          </a:xfrm>
        </p:grpSpPr>
        <p:pic>
          <p:nvPicPr>
            <p:cNvPr id="6" name="object 6"/>
            <p:cNvPicPr/>
            <p:nvPr/>
          </p:nvPicPr>
          <p:blipFill>
            <a:blip r:embed="rId4" cstate="print"/>
            <a:stretch>
              <a:fillRect/>
            </a:stretch>
          </p:blipFill>
          <p:spPr>
            <a:xfrm>
              <a:off x="1577218" y="1885187"/>
              <a:ext cx="5859779" cy="632459"/>
            </a:xfrm>
            <a:prstGeom prst="rect">
              <a:avLst/>
            </a:prstGeom>
          </p:spPr>
        </p:pic>
        <p:sp>
          <p:nvSpPr>
            <p:cNvPr id="7" name="object 7"/>
            <p:cNvSpPr/>
            <p:nvPr/>
          </p:nvSpPr>
          <p:spPr>
            <a:xfrm>
              <a:off x="1566550" y="1871472"/>
              <a:ext cx="5882640" cy="646430"/>
            </a:xfrm>
            <a:custGeom>
              <a:avLst/>
              <a:gdLst/>
              <a:ahLst/>
              <a:cxnLst/>
              <a:rect l="l" t="t" r="r" b="b"/>
              <a:pathLst>
                <a:path w="5882640" h="646430">
                  <a:moveTo>
                    <a:pt x="10667" y="646175"/>
                  </a:moveTo>
                  <a:lnTo>
                    <a:pt x="10667" y="551687"/>
                  </a:lnTo>
                  <a:lnTo>
                    <a:pt x="0" y="551687"/>
                  </a:lnTo>
                  <a:lnTo>
                    <a:pt x="0" y="646175"/>
                  </a:lnTo>
                  <a:lnTo>
                    <a:pt x="10667" y="646175"/>
                  </a:lnTo>
                  <a:close/>
                </a:path>
                <a:path w="5882640" h="646430">
                  <a:moveTo>
                    <a:pt x="10667" y="513587"/>
                  </a:moveTo>
                  <a:lnTo>
                    <a:pt x="10667" y="411479"/>
                  </a:lnTo>
                  <a:lnTo>
                    <a:pt x="0" y="411479"/>
                  </a:lnTo>
                  <a:lnTo>
                    <a:pt x="0" y="513587"/>
                  </a:lnTo>
                  <a:lnTo>
                    <a:pt x="10667" y="513587"/>
                  </a:lnTo>
                  <a:close/>
                </a:path>
                <a:path w="5882640" h="646430">
                  <a:moveTo>
                    <a:pt x="10667" y="373379"/>
                  </a:moveTo>
                  <a:lnTo>
                    <a:pt x="10667" y="271271"/>
                  </a:lnTo>
                  <a:lnTo>
                    <a:pt x="0" y="271271"/>
                  </a:lnTo>
                  <a:lnTo>
                    <a:pt x="0" y="373379"/>
                  </a:lnTo>
                  <a:lnTo>
                    <a:pt x="10667" y="373379"/>
                  </a:lnTo>
                  <a:close/>
                </a:path>
                <a:path w="5882640" h="646430">
                  <a:moveTo>
                    <a:pt x="10667" y="233171"/>
                  </a:moveTo>
                  <a:lnTo>
                    <a:pt x="10667" y="132587"/>
                  </a:lnTo>
                  <a:lnTo>
                    <a:pt x="0" y="132587"/>
                  </a:lnTo>
                  <a:lnTo>
                    <a:pt x="0" y="233171"/>
                  </a:lnTo>
                  <a:lnTo>
                    <a:pt x="10667" y="233171"/>
                  </a:lnTo>
                  <a:close/>
                </a:path>
                <a:path w="5882640" h="646430">
                  <a:moveTo>
                    <a:pt x="18287" y="13715"/>
                  </a:moveTo>
                  <a:lnTo>
                    <a:pt x="18287" y="0"/>
                  </a:lnTo>
                  <a:lnTo>
                    <a:pt x="0" y="0"/>
                  </a:lnTo>
                  <a:lnTo>
                    <a:pt x="0" y="94487"/>
                  </a:lnTo>
                  <a:lnTo>
                    <a:pt x="4571" y="94487"/>
                  </a:lnTo>
                  <a:lnTo>
                    <a:pt x="4571" y="13715"/>
                  </a:lnTo>
                  <a:lnTo>
                    <a:pt x="10667" y="6095"/>
                  </a:lnTo>
                  <a:lnTo>
                    <a:pt x="10667" y="13715"/>
                  </a:lnTo>
                  <a:lnTo>
                    <a:pt x="18287" y="13715"/>
                  </a:lnTo>
                  <a:close/>
                </a:path>
                <a:path w="5882640" h="646430">
                  <a:moveTo>
                    <a:pt x="10667" y="13715"/>
                  </a:moveTo>
                  <a:lnTo>
                    <a:pt x="10667" y="6095"/>
                  </a:lnTo>
                  <a:lnTo>
                    <a:pt x="4571" y="13715"/>
                  </a:lnTo>
                  <a:lnTo>
                    <a:pt x="10667" y="13715"/>
                  </a:lnTo>
                  <a:close/>
                </a:path>
                <a:path w="5882640" h="646430">
                  <a:moveTo>
                    <a:pt x="10667" y="94487"/>
                  </a:moveTo>
                  <a:lnTo>
                    <a:pt x="10667" y="13715"/>
                  </a:lnTo>
                  <a:lnTo>
                    <a:pt x="4571" y="13715"/>
                  </a:lnTo>
                  <a:lnTo>
                    <a:pt x="4571" y="94487"/>
                  </a:lnTo>
                  <a:lnTo>
                    <a:pt x="10667" y="94487"/>
                  </a:lnTo>
                  <a:close/>
                </a:path>
                <a:path w="5882640" h="646430">
                  <a:moveTo>
                    <a:pt x="158495" y="13715"/>
                  </a:moveTo>
                  <a:lnTo>
                    <a:pt x="158495" y="0"/>
                  </a:lnTo>
                  <a:lnTo>
                    <a:pt x="56387" y="0"/>
                  </a:lnTo>
                  <a:lnTo>
                    <a:pt x="56387" y="13715"/>
                  </a:lnTo>
                  <a:lnTo>
                    <a:pt x="158495" y="13715"/>
                  </a:lnTo>
                  <a:close/>
                </a:path>
                <a:path w="5882640" h="646430">
                  <a:moveTo>
                    <a:pt x="297179" y="13715"/>
                  </a:moveTo>
                  <a:lnTo>
                    <a:pt x="297179" y="0"/>
                  </a:lnTo>
                  <a:lnTo>
                    <a:pt x="196595" y="0"/>
                  </a:lnTo>
                  <a:lnTo>
                    <a:pt x="196595" y="13715"/>
                  </a:lnTo>
                  <a:lnTo>
                    <a:pt x="297179" y="13715"/>
                  </a:lnTo>
                  <a:close/>
                </a:path>
                <a:path w="5882640" h="646430">
                  <a:moveTo>
                    <a:pt x="437387" y="13715"/>
                  </a:moveTo>
                  <a:lnTo>
                    <a:pt x="437387" y="0"/>
                  </a:lnTo>
                  <a:lnTo>
                    <a:pt x="335279" y="0"/>
                  </a:lnTo>
                  <a:lnTo>
                    <a:pt x="335279" y="13715"/>
                  </a:lnTo>
                  <a:lnTo>
                    <a:pt x="437387" y="13715"/>
                  </a:lnTo>
                  <a:close/>
                </a:path>
                <a:path w="5882640" h="646430">
                  <a:moveTo>
                    <a:pt x="577595" y="13715"/>
                  </a:moveTo>
                  <a:lnTo>
                    <a:pt x="577595" y="0"/>
                  </a:lnTo>
                  <a:lnTo>
                    <a:pt x="475487" y="0"/>
                  </a:lnTo>
                  <a:lnTo>
                    <a:pt x="475487" y="13715"/>
                  </a:lnTo>
                  <a:lnTo>
                    <a:pt x="577595" y="13715"/>
                  </a:lnTo>
                  <a:close/>
                </a:path>
                <a:path w="5882640" h="646430">
                  <a:moveTo>
                    <a:pt x="716279" y="13715"/>
                  </a:moveTo>
                  <a:lnTo>
                    <a:pt x="716279" y="0"/>
                  </a:lnTo>
                  <a:lnTo>
                    <a:pt x="615695" y="0"/>
                  </a:lnTo>
                  <a:lnTo>
                    <a:pt x="615695" y="13715"/>
                  </a:lnTo>
                  <a:lnTo>
                    <a:pt x="716279" y="13715"/>
                  </a:lnTo>
                  <a:close/>
                </a:path>
                <a:path w="5882640" h="646430">
                  <a:moveTo>
                    <a:pt x="856487" y="13715"/>
                  </a:moveTo>
                  <a:lnTo>
                    <a:pt x="856487" y="0"/>
                  </a:lnTo>
                  <a:lnTo>
                    <a:pt x="754379" y="0"/>
                  </a:lnTo>
                  <a:lnTo>
                    <a:pt x="754379" y="13715"/>
                  </a:lnTo>
                  <a:lnTo>
                    <a:pt x="856487" y="13715"/>
                  </a:lnTo>
                  <a:close/>
                </a:path>
                <a:path w="5882640" h="646430">
                  <a:moveTo>
                    <a:pt x="996695" y="13715"/>
                  </a:moveTo>
                  <a:lnTo>
                    <a:pt x="996695" y="0"/>
                  </a:lnTo>
                  <a:lnTo>
                    <a:pt x="894587" y="0"/>
                  </a:lnTo>
                  <a:lnTo>
                    <a:pt x="894587" y="13715"/>
                  </a:lnTo>
                  <a:lnTo>
                    <a:pt x="996695" y="13715"/>
                  </a:lnTo>
                  <a:close/>
                </a:path>
                <a:path w="5882640" h="646430">
                  <a:moveTo>
                    <a:pt x="1135379" y="13715"/>
                  </a:moveTo>
                  <a:lnTo>
                    <a:pt x="1135379" y="0"/>
                  </a:lnTo>
                  <a:lnTo>
                    <a:pt x="1034795" y="0"/>
                  </a:lnTo>
                  <a:lnTo>
                    <a:pt x="1034795" y="13715"/>
                  </a:lnTo>
                  <a:lnTo>
                    <a:pt x="1135379" y="13715"/>
                  </a:lnTo>
                  <a:close/>
                </a:path>
                <a:path w="5882640" h="646430">
                  <a:moveTo>
                    <a:pt x="1275587" y="13715"/>
                  </a:moveTo>
                  <a:lnTo>
                    <a:pt x="1275587" y="0"/>
                  </a:lnTo>
                  <a:lnTo>
                    <a:pt x="1173479" y="0"/>
                  </a:lnTo>
                  <a:lnTo>
                    <a:pt x="1173479" y="13715"/>
                  </a:lnTo>
                  <a:lnTo>
                    <a:pt x="1275587" y="13715"/>
                  </a:lnTo>
                  <a:close/>
                </a:path>
                <a:path w="5882640" h="646430">
                  <a:moveTo>
                    <a:pt x="1415795" y="13715"/>
                  </a:moveTo>
                  <a:lnTo>
                    <a:pt x="1415795" y="0"/>
                  </a:lnTo>
                  <a:lnTo>
                    <a:pt x="1313687" y="0"/>
                  </a:lnTo>
                  <a:lnTo>
                    <a:pt x="1313687" y="13715"/>
                  </a:lnTo>
                  <a:lnTo>
                    <a:pt x="1415795" y="13715"/>
                  </a:lnTo>
                  <a:close/>
                </a:path>
                <a:path w="5882640" h="646430">
                  <a:moveTo>
                    <a:pt x="1554479" y="13715"/>
                  </a:moveTo>
                  <a:lnTo>
                    <a:pt x="1554479" y="0"/>
                  </a:lnTo>
                  <a:lnTo>
                    <a:pt x="1453895" y="0"/>
                  </a:lnTo>
                  <a:lnTo>
                    <a:pt x="1453895" y="13715"/>
                  </a:lnTo>
                  <a:lnTo>
                    <a:pt x="1554479" y="13715"/>
                  </a:lnTo>
                  <a:close/>
                </a:path>
                <a:path w="5882640" h="646430">
                  <a:moveTo>
                    <a:pt x="1694687" y="13715"/>
                  </a:moveTo>
                  <a:lnTo>
                    <a:pt x="1694687" y="0"/>
                  </a:lnTo>
                  <a:lnTo>
                    <a:pt x="1592579" y="0"/>
                  </a:lnTo>
                  <a:lnTo>
                    <a:pt x="1592579" y="13715"/>
                  </a:lnTo>
                  <a:lnTo>
                    <a:pt x="1694687" y="13715"/>
                  </a:lnTo>
                  <a:close/>
                </a:path>
                <a:path w="5882640" h="646430">
                  <a:moveTo>
                    <a:pt x="1834895" y="13715"/>
                  </a:moveTo>
                  <a:lnTo>
                    <a:pt x="1834895" y="0"/>
                  </a:lnTo>
                  <a:lnTo>
                    <a:pt x="1732787" y="0"/>
                  </a:lnTo>
                  <a:lnTo>
                    <a:pt x="1732787" y="13715"/>
                  </a:lnTo>
                  <a:lnTo>
                    <a:pt x="1834895" y="13715"/>
                  </a:lnTo>
                  <a:close/>
                </a:path>
                <a:path w="5882640" h="646430">
                  <a:moveTo>
                    <a:pt x="1973579" y="13715"/>
                  </a:moveTo>
                  <a:lnTo>
                    <a:pt x="1973579" y="0"/>
                  </a:lnTo>
                  <a:lnTo>
                    <a:pt x="1872995" y="0"/>
                  </a:lnTo>
                  <a:lnTo>
                    <a:pt x="1872995" y="13715"/>
                  </a:lnTo>
                  <a:lnTo>
                    <a:pt x="1973579" y="13715"/>
                  </a:lnTo>
                  <a:close/>
                </a:path>
                <a:path w="5882640" h="646430">
                  <a:moveTo>
                    <a:pt x="2113787" y="13715"/>
                  </a:moveTo>
                  <a:lnTo>
                    <a:pt x="2113787" y="0"/>
                  </a:lnTo>
                  <a:lnTo>
                    <a:pt x="2011679" y="0"/>
                  </a:lnTo>
                  <a:lnTo>
                    <a:pt x="2011679" y="13715"/>
                  </a:lnTo>
                  <a:lnTo>
                    <a:pt x="2113787" y="13715"/>
                  </a:lnTo>
                  <a:close/>
                </a:path>
                <a:path w="5882640" h="646430">
                  <a:moveTo>
                    <a:pt x="2253995" y="13715"/>
                  </a:moveTo>
                  <a:lnTo>
                    <a:pt x="2253995" y="0"/>
                  </a:lnTo>
                  <a:lnTo>
                    <a:pt x="2151887" y="0"/>
                  </a:lnTo>
                  <a:lnTo>
                    <a:pt x="2151887" y="13715"/>
                  </a:lnTo>
                  <a:lnTo>
                    <a:pt x="2253995" y="13715"/>
                  </a:lnTo>
                  <a:close/>
                </a:path>
                <a:path w="5882640" h="646430">
                  <a:moveTo>
                    <a:pt x="2392679" y="13715"/>
                  </a:moveTo>
                  <a:lnTo>
                    <a:pt x="2392679" y="0"/>
                  </a:lnTo>
                  <a:lnTo>
                    <a:pt x="2292095" y="0"/>
                  </a:lnTo>
                  <a:lnTo>
                    <a:pt x="2292095" y="13715"/>
                  </a:lnTo>
                  <a:lnTo>
                    <a:pt x="2392679" y="13715"/>
                  </a:lnTo>
                  <a:close/>
                </a:path>
                <a:path w="5882640" h="646430">
                  <a:moveTo>
                    <a:pt x="2532887" y="13715"/>
                  </a:moveTo>
                  <a:lnTo>
                    <a:pt x="2532887" y="0"/>
                  </a:lnTo>
                  <a:lnTo>
                    <a:pt x="2430779" y="0"/>
                  </a:lnTo>
                  <a:lnTo>
                    <a:pt x="2430779" y="13715"/>
                  </a:lnTo>
                  <a:lnTo>
                    <a:pt x="2532887" y="13715"/>
                  </a:lnTo>
                  <a:close/>
                </a:path>
                <a:path w="5882640" h="646430">
                  <a:moveTo>
                    <a:pt x="2673095" y="13715"/>
                  </a:moveTo>
                  <a:lnTo>
                    <a:pt x="2673095" y="0"/>
                  </a:lnTo>
                  <a:lnTo>
                    <a:pt x="2570987" y="0"/>
                  </a:lnTo>
                  <a:lnTo>
                    <a:pt x="2570987" y="13715"/>
                  </a:lnTo>
                  <a:lnTo>
                    <a:pt x="2673095" y="13715"/>
                  </a:lnTo>
                  <a:close/>
                </a:path>
                <a:path w="5882640" h="646430">
                  <a:moveTo>
                    <a:pt x="2811779" y="13715"/>
                  </a:moveTo>
                  <a:lnTo>
                    <a:pt x="2811779" y="0"/>
                  </a:lnTo>
                  <a:lnTo>
                    <a:pt x="2711195" y="0"/>
                  </a:lnTo>
                  <a:lnTo>
                    <a:pt x="2711195" y="13715"/>
                  </a:lnTo>
                  <a:lnTo>
                    <a:pt x="2811779" y="13715"/>
                  </a:lnTo>
                  <a:close/>
                </a:path>
                <a:path w="5882640" h="646430">
                  <a:moveTo>
                    <a:pt x="2951987" y="13715"/>
                  </a:moveTo>
                  <a:lnTo>
                    <a:pt x="2951987" y="0"/>
                  </a:lnTo>
                  <a:lnTo>
                    <a:pt x="2849879" y="0"/>
                  </a:lnTo>
                  <a:lnTo>
                    <a:pt x="2849879" y="13715"/>
                  </a:lnTo>
                  <a:lnTo>
                    <a:pt x="2951987" y="13715"/>
                  </a:lnTo>
                  <a:close/>
                </a:path>
                <a:path w="5882640" h="646430">
                  <a:moveTo>
                    <a:pt x="3092195" y="13715"/>
                  </a:moveTo>
                  <a:lnTo>
                    <a:pt x="3092195" y="0"/>
                  </a:lnTo>
                  <a:lnTo>
                    <a:pt x="2990087" y="0"/>
                  </a:lnTo>
                  <a:lnTo>
                    <a:pt x="2990087" y="13715"/>
                  </a:lnTo>
                  <a:lnTo>
                    <a:pt x="3092195" y="13715"/>
                  </a:lnTo>
                  <a:close/>
                </a:path>
                <a:path w="5882640" h="646430">
                  <a:moveTo>
                    <a:pt x="3230879" y="13715"/>
                  </a:moveTo>
                  <a:lnTo>
                    <a:pt x="3230879" y="0"/>
                  </a:lnTo>
                  <a:lnTo>
                    <a:pt x="3130295" y="0"/>
                  </a:lnTo>
                  <a:lnTo>
                    <a:pt x="3130295" y="13715"/>
                  </a:lnTo>
                  <a:lnTo>
                    <a:pt x="3230879" y="13715"/>
                  </a:lnTo>
                  <a:close/>
                </a:path>
                <a:path w="5882640" h="646430">
                  <a:moveTo>
                    <a:pt x="3371087" y="13715"/>
                  </a:moveTo>
                  <a:lnTo>
                    <a:pt x="3371087" y="0"/>
                  </a:lnTo>
                  <a:lnTo>
                    <a:pt x="3268979" y="0"/>
                  </a:lnTo>
                  <a:lnTo>
                    <a:pt x="3268979" y="13715"/>
                  </a:lnTo>
                  <a:lnTo>
                    <a:pt x="3371087" y="13715"/>
                  </a:lnTo>
                  <a:close/>
                </a:path>
                <a:path w="5882640" h="646430">
                  <a:moveTo>
                    <a:pt x="3511295" y="13715"/>
                  </a:moveTo>
                  <a:lnTo>
                    <a:pt x="3511295" y="0"/>
                  </a:lnTo>
                  <a:lnTo>
                    <a:pt x="3409187" y="0"/>
                  </a:lnTo>
                  <a:lnTo>
                    <a:pt x="3409187" y="13715"/>
                  </a:lnTo>
                  <a:lnTo>
                    <a:pt x="3511295" y="13715"/>
                  </a:lnTo>
                  <a:close/>
                </a:path>
                <a:path w="5882640" h="646430">
                  <a:moveTo>
                    <a:pt x="3649979" y="13715"/>
                  </a:moveTo>
                  <a:lnTo>
                    <a:pt x="3649979" y="0"/>
                  </a:lnTo>
                  <a:lnTo>
                    <a:pt x="3549395" y="0"/>
                  </a:lnTo>
                  <a:lnTo>
                    <a:pt x="3549395" y="13715"/>
                  </a:lnTo>
                  <a:lnTo>
                    <a:pt x="3649979" y="13715"/>
                  </a:lnTo>
                  <a:close/>
                </a:path>
                <a:path w="5882640" h="646430">
                  <a:moveTo>
                    <a:pt x="3790187" y="13715"/>
                  </a:moveTo>
                  <a:lnTo>
                    <a:pt x="3790187" y="0"/>
                  </a:lnTo>
                  <a:lnTo>
                    <a:pt x="3688079" y="0"/>
                  </a:lnTo>
                  <a:lnTo>
                    <a:pt x="3688079" y="13715"/>
                  </a:lnTo>
                  <a:lnTo>
                    <a:pt x="3790187" y="13715"/>
                  </a:lnTo>
                  <a:close/>
                </a:path>
                <a:path w="5882640" h="646430">
                  <a:moveTo>
                    <a:pt x="3930395" y="13715"/>
                  </a:moveTo>
                  <a:lnTo>
                    <a:pt x="3930395" y="0"/>
                  </a:lnTo>
                  <a:lnTo>
                    <a:pt x="3828287" y="0"/>
                  </a:lnTo>
                  <a:lnTo>
                    <a:pt x="3828287" y="13715"/>
                  </a:lnTo>
                  <a:lnTo>
                    <a:pt x="3930395" y="13715"/>
                  </a:lnTo>
                  <a:close/>
                </a:path>
                <a:path w="5882640" h="646430">
                  <a:moveTo>
                    <a:pt x="4069079" y="13715"/>
                  </a:moveTo>
                  <a:lnTo>
                    <a:pt x="4069079" y="0"/>
                  </a:lnTo>
                  <a:lnTo>
                    <a:pt x="3968495" y="0"/>
                  </a:lnTo>
                  <a:lnTo>
                    <a:pt x="3968495" y="13715"/>
                  </a:lnTo>
                  <a:lnTo>
                    <a:pt x="4069079" y="13715"/>
                  </a:lnTo>
                  <a:close/>
                </a:path>
                <a:path w="5882640" h="646430">
                  <a:moveTo>
                    <a:pt x="4209287" y="13715"/>
                  </a:moveTo>
                  <a:lnTo>
                    <a:pt x="4209287" y="0"/>
                  </a:lnTo>
                  <a:lnTo>
                    <a:pt x="4107179" y="0"/>
                  </a:lnTo>
                  <a:lnTo>
                    <a:pt x="4107179" y="13715"/>
                  </a:lnTo>
                  <a:lnTo>
                    <a:pt x="4209287" y="13715"/>
                  </a:lnTo>
                  <a:close/>
                </a:path>
                <a:path w="5882640" h="646430">
                  <a:moveTo>
                    <a:pt x="4349495" y="13715"/>
                  </a:moveTo>
                  <a:lnTo>
                    <a:pt x="4349495" y="0"/>
                  </a:lnTo>
                  <a:lnTo>
                    <a:pt x="4247387" y="0"/>
                  </a:lnTo>
                  <a:lnTo>
                    <a:pt x="4247387" y="13715"/>
                  </a:lnTo>
                  <a:lnTo>
                    <a:pt x="4349495" y="13715"/>
                  </a:lnTo>
                  <a:close/>
                </a:path>
                <a:path w="5882640" h="646430">
                  <a:moveTo>
                    <a:pt x="4488179" y="13715"/>
                  </a:moveTo>
                  <a:lnTo>
                    <a:pt x="4488179" y="0"/>
                  </a:lnTo>
                  <a:lnTo>
                    <a:pt x="4387595" y="0"/>
                  </a:lnTo>
                  <a:lnTo>
                    <a:pt x="4387595" y="13715"/>
                  </a:lnTo>
                  <a:lnTo>
                    <a:pt x="4488179" y="13715"/>
                  </a:lnTo>
                  <a:close/>
                </a:path>
                <a:path w="5882640" h="646430">
                  <a:moveTo>
                    <a:pt x="4628387" y="13715"/>
                  </a:moveTo>
                  <a:lnTo>
                    <a:pt x="4628387" y="0"/>
                  </a:lnTo>
                  <a:lnTo>
                    <a:pt x="4526279" y="0"/>
                  </a:lnTo>
                  <a:lnTo>
                    <a:pt x="4526279" y="13715"/>
                  </a:lnTo>
                  <a:lnTo>
                    <a:pt x="4628387" y="13715"/>
                  </a:lnTo>
                  <a:close/>
                </a:path>
                <a:path w="5882640" h="646430">
                  <a:moveTo>
                    <a:pt x="4768595" y="13715"/>
                  </a:moveTo>
                  <a:lnTo>
                    <a:pt x="4768595" y="0"/>
                  </a:lnTo>
                  <a:lnTo>
                    <a:pt x="4666487" y="0"/>
                  </a:lnTo>
                  <a:lnTo>
                    <a:pt x="4666487" y="13715"/>
                  </a:lnTo>
                  <a:lnTo>
                    <a:pt x="4768595" y="13715"/>
                  </a:lnTo>
                  <a:close/>
                </a:path>
                <a:path w="5882640" h="646430">
                  <a:moveTo>
                    <a:pt x="4907279" y="13715"/>
                  </a:moveTo>
                  <a:lnTo>
                    <a:pt x="4907279" y="0"/>
                  </a:lnTo>
                  <a:lnTo>
                    <a:pt x="4806695" y="0"/>
                  </a:lnTo>
                  <a:lnTo>
                    <a:pt x="4806695" y="13715"/>
                  </a:lnTo>
                  <a:lnTo>
                    <a:pt x="4907279" y="13715"/>
                  </a:lnTo>
                  <a:close/>
                </a:path>
                <a:path w="5882640" h="646430">
                  <a:moveTo>
                    <a:pt x="5047487" y="13715"/>
                  </a:moveTo>
                  <a:lnTo>
                    <a:pt x="5047487" y="0"/>
                  </a:lnTo>
                  <a:lnTo>
                    <a:pt x="4945379" y="0"/>
                  </a:lnTo>
                  <a:lnTo>
                    <a:pt x="4945379" y="13715"/>
                  </a:lnTo>
                  <a:lnTo>
                    <a:pt x="5047487" y="13715"/>
                  </a:lnTo>
                  <a:close/>
                </a:path>
                <a:path w="5882640" h="646430">
                  <a:moveTo>
                    <a:pt x="5187695" y="13715"/>
                  </a:moveTo>
                  <a:lnTo>
                    <a:pt x="5187695" y="0"/>
                  </a:lnTo>
                  <a:lnTo>
                    <a:pt x="5085587" y="0"/>
                  </a:lnTo>
                  <a:lnTo>
                    <a:pt x="5085587" y="13715"/>
                  </a:lnTo>
                  <a:lnTo>
                    <a:pt x="5187695" y="13715"/>
                  </a:lnTo>
                  <a:close/>
                </a:path>
                <a:path w="5882640" h="646430">
                  <a:moveTo>
                    <a:pt x="5326379" y="13715"/>
                  </a:moveTo>
                  <a:lnTo>
                    <a:pt x="5326379" y="0"/>
                  </a:lnTo>
                  <a:lnTo>
                    <a:pt x="5225795" y="0"/>
                  </a:lnTo>
                  <a:lnTo>
                    <a:pt x="5225795" y="13715"/>
                  </a:lnTo>
                  <a:lnTo>
                    <a:pt x="5326379" y="13715"/>
                  </a:lnTo>
                  <a:close/>
                </a:path>
                <a:path w="5882640" h="646430">
                  <a:moveTo>
                    <a:pt x="5466587" y="13715"/>
                  </a:moveTo>
                  <a:lnTo>
                    <a:pt x="5466587" y="0"/>
                  </a:lnTo>
                  <a:lnTo>
                    <a:pt x="5364479" y="0"/>
                  </a:lnTo>
                  <a:lnTo>
                    <a:pt x="5364479" y="13715"/>
                  </a:lnTo>
                  <a:lnTo>
                    <a:pt x="5466587" y="13715"/>
                  </a:lnTo>
                  <a:close/>
                </a:path>
                <a:path w="5882640" h="646430">
                  <a:moveTo>
                    <a:pt x="5606795" y="13715"/>
                  </a:moveTo>
                  <a:lnTo>
                    <a:pt x="5606795" y="0"/>
                  </a:lnTo>
                  <a:lnTo>
                    <a:pt x="5504687" y="0"/>
                  </a:lnTo>
                  <a:lnTo>
                    <a:pt x="5504687" y="13715"/>
                  </a:lnTo>
                  <a:lnTo>
                    <a:pt x="5606795" y="13715"/>
                  </a:lnTo>
                  <a:close/>
                </a:path>
                <a:path w="5882640" h="646430">
                  <a:moveTo>
                    <a:pt x="5745479" y="13715"/>
                  </a:moveTo>
                  <a:lnTo>
                    <a:pt x="5745479" y="0"/>
                  </a:lnTo>
                  <a:lnTo>
                    <a:pt x="5644895" y="0"/>
                  </a:lnTo>
                  <a:lnTo>
                    <a:pt x="5644895" y="13715"/>
                  </a:lnTo>
                  <a:lnTo>
                    <a:pt x="5745479" y="13715"/>
                  </a:lnTo>
                  <a:close/>
                </a:path>
                <a:path w="5882640" h="646430">
                  <a:moveTo>
                    <a:pt x="5882639" y="15239"/>
                  </a:moveTo>
                  <a:lnTo>
                    <a:pt x="5882639" y="3047"/>
                  </a:lnTo>
                  <a:lnTo>
                    <a:pt x="5879591" y="0"/>
                  </a:lnTo>
                  <a:lnTo>
                    <a:pt x="5783579" y="0"/>
                  </a:lnTo>
                  <a:lnTo>
                    <a:pt x="5783579" y="13715"/>
                  </a:lnTo>
                  <a:lnTo>
                    <a:pt x="5870447" y="13715"/>
                  </a:lnTo>
                  <a:lnTo>
                    <a:pt x="5870447" y="6095"/>
                  </a:lnTo>
                  <a:lnTo>
                    <a:pt x="5876543" y="13715"/>
                  </a:lnTo>
                  <a:lnTo>
                    <a:pt x="5876543" y="15239"/>
                  </a:lnTo>
                  <a:lnTo>
                    <a:pt x="5882639" y="15239"/>
                  </a:lnTo>
                  <a:close/>
                </a:path>
                <a:path w="5882640" h="646430">
                  <a:moveTo>
                    <a:pt x="5876543" y="13715"/>
                  </a:moveTo>
                  <a:lnTo>
                    <a:pt x="5870447" y="6095"/>
                  </a:lnTo>
                  <a:lnTo>
                    <a:pt x="5870447" y="13715"/>
                  </a:lnTo>
                  <a:lnTo>
                    <a:pt x="5876543" y="13715"/>
                  </a:lnTo>
                  <a:close/>
                </a:path>
                <a:path w="5882640" h="646430">
                  <a:moveTo>
                    <a:pt x="5876543" y="15239"/>
                  </a:moveTo>
                  <a:lnTo>
                    <a:pt x="5876543" y="13715"/>
                  </a:lnTo>
                  <a:lnTo>
                    <a:pt x="5870447" y="13715"/>
                  </a:lnTo>
                  <a:lnTo>
                    <a:pt x="5870447" y="15239"/>
                  </a:lnTo>
                  <a:lnTo>
                    <a:pt x="5876543" y="15239"/>
                  </a:lnTo>
                  <a:close/>
                </a:path>
                <a:path w="5882640" h="646430">
                  <a:moveTo>
                    <a:pt x="5882639" y="155447"/>
                  </a:moveTo>
                  <a:lnTo>
                    <a:pt x="5882639" y="53339"/>
                  </a:lnTo>
                  <a:lnTo>
                    <a:pt x="5870447" y="53339"/>
                  </a:lnTo>
                  <a:lnTo>
                    <a:pt x="5870447" y="155447"/>
                  </a:lnTo>
                  <a:lnTo>
                    <a:pt x="5882639" y="155447"/>
                  </a:lnTo>
                  <a:close/>
                </a:path>
                <a:path w="5882640" h="646430">
                  <a:moveTo>
                    <a:pt x="5882639" y="295655"/>
                  </a:moveTo>
                  <a:lnTo>
                    <a:pt x="5882639" y="193547"/>
                  </a:lnTo>
                  <a:lnTo>
                    <a:pt x="5870447" y="193547"/>
                  </a:lnTo>
                  <a:lnTo>
                    <a:pt x="5870447" y="295655"/>
                  </a:lnTo>
                  <a:lnTo>
                    <a:pt x="5882639" y="295655"/>
                  </a:lnTo>
                  <a:close/>
                </a:path>
                <a:path w="5882640" h="646430">
                  <a:moveTo>
                    <a:pt x="5882639" y="434339"/>
                  </a:moveTo>
                  <a:lnTo>
                    <a:pt x="5882639" y="333755"/>
                  </a:lnTo>
                  <a:lnTo>
                    <a:pt x="5870447" y="333755"/>
                  </a:lnTo>
                  <a:lnTo>
                    <a:pt x="5870447" y="434339"/>
                  </a:lnTo>
                  <a:lnTo>
                    <a:pt x="5882639" y="434339"/>
                  </a:lnTo>
                  <a:close/>
                </a:path>
                <a:path w="5882640" h="646430">
                  <a:moveTo>
                    <a:pt x="5882639" y="574547"/>
                  </a:moveTo>
                  <a:lnTo>
                    <a:pt x="5882639" y="472439"/>
                  </a:lnTo>
                  <a:lnTo>
                    <a:pt x="5870447" y="472439"/>
                  </a:lnTo>
                  <a:lnTo>
                    <a:pt x="5870447" y="574547"/>
                  </a:lnTo>
                  <a:lnTo>
                    <a:pt x="5882639" y="574547"/>
                  </a:lnTo>
                  <a:close/>
                </a:path>
                <a:path w="5882640" h="646430">
                  <a:moveTo>
                    <a:pt x="5882639" y="646175"/>
                  </a:moveTo>
                  <a:lnTo>
                    <a:pt x="5882639" y="612647"/>
                  </a:lnTo>
                  <a:lnTo>
                    <a:pt x="5870447" y="612647"/>
                  </a:lnTo>
                  <a:lnTo>
                    <a:pt x="5870447" y="646175"/>
                  </a:lnTo>
                  <a:lnTo>
                    <a:pt x="5882639" y="646175"/>
                  </a:lnTo>
                  <a:close/>
                </a:path>
              </a:pathLst>
            </a:custGeom>
            <a:solidFill>
              <a:srgbClr val="6FCECE"/>
            </a:solidFill>
          </p:spPr>
          <p:txBody>
            <a:bodyPr wrap="square" lIns="0" tIns="0" rIns="0" bIns="0" rtlCol="0"/>
            <a:lstStyle/>
            <a:p>
              <a:endParaRPr/>
            </a:p>
          </p:txBody>
        </p:sp>
        <p:sp>
          <p:nvSpPr>
            <p:cNvPr id="8" name="object 8"/>
            <p:cNvSpPr/>
            <p:nvPr/>
          </p:nvSpPr>
          <p:spPr>
            <a:xfrm>
              <a:off x="8011546" y="2192273"/>
              <a:ext cx="5080" cy="0"/>
            </a:xfrm>
            <a:custGeom>
              <a:avLst/>
              <a:gdLst/>
              <a:ahLst/>
              <a:cxnLst/>
              <a:rect l="l" t="t" r="r" b="b"/>
              <a:pathLst>
                <a:path w="5079">
                  <a:moveTo>
                    <a:pt x="0" y="0"/>
                  </a:moveTo>
                  <a:lnTo>
                    <a:pt x="4572" y="0"/>
                  </a:lnTo>
                </a:path>
              </a:pathLst>
            </a:custGeom>
            <a:ln w="4572">
              <a:solidFill>
                <a:srgbClr val="BCDFDF"/>
              </a:solidFill>
            </a:ln>
          </p:spPr>
          <p:txBody>
            <a:bodyPr wrap="square" lIns="0" tIns="0" rIns="0" bIns="0" rtlCol="0"/>
            <a:lstStyle/>
            <a:p>
              <a:endParaRPr/>
            </a:p>
          </p:txBody>
        </p:sp>
        <p:pic>
          <p:nvPicPr>
            <p:cNvPr id="9" name="object 9"/>
            <p:cNvPicPr/>
            <p:nvPr/>
          </p:nvPicPr>
          <p:blipFill>
            <a:blip r:embed="rId5" cstate="print"/>
            <a:stretch>
              <a:fillRect/>
            </a:stretch>
          </p:blipFill>
          <p:spPr>
            <a:xfrm>
              <a:off x="7769229" y="1796795"/>
              <a:ext cx="1056131" cy="720851"/>
            </a:xfrm>
            <a:prstGeom prst="rect">
              <a:avLst/>
            </a:prstGeom>
          </p:spPr>
        </p:pic>
        <p:pic>
          <p:nvPicPr>
            <p:cNvPr id="10" name="object 10"/>
            <p:cNvPicPr/>
            <p:nvPr/>
          </p:nvPicPr>
          <p:blipFill>
            <a:blip r:embed="rId6" cstate="print"/>
            <a:stretch>
              <a:fillRect/>
            </a:stretch>
          </p:blipFill>
          <p:spPr>
            <a:xfrm>
              <a:off x="1566550" y="2517647"/>
              <a:ext cx="7559039" cy="2519171"/>
            </a:xfrm>
            <a:prstGeom prst="rect">
              <a:avLst/>
            </a:prstGeom>
          </p:spPr>
        </p:pic>
        <p:pic>
          <p:nvPicPr>
            <p:cNvPr id="11" name="object 11"/>
            <p:cNvPicPr/>
            <p:nvPr/>
          </p:nvPicPr>
          <p:blipFill>
            <a:blip r:embed="rId7" cstate="print"/>
            <a:stretch>
              <a:fillRect/>
            </a:stretch>
          </p:blipFill>
          <p:spPr>
            <a:xfrm>
              <a:off x="3294766" y="3701795"/>
              <a:ext cx="5830823" cy="1200911"/>
            </a:xfrm>
            <a:prstGeom prst="rect">
              <a:avLst/>
            </a:prstGeom>
          </p:spPr>
        </p:pic>
        <p:sp>
          <p:nvSpPr>
            <p:cNvPr id="12" name="object 12"/>
            <p:cNvSpPr/>
            <p:nvPr/>
          </p:nvSpPr>
          <p:spPr>
            <a:xfrm>
              <a:off x="3282573" y="3688080"/>
              <a:ext cx="5843270" cy="1228725"/>
            </a:xfrm>
            <a:custGeom>
              <a:avLst/>
              <a:gdLst/>
              <a:ahLst/>
              <a:cxnLst/>
              <a:rect l="l" t="t" r="r" b="b"/>
              <a:pathLst>
                <a:path w="5843270" h="1228725">
                  <a:moveTo>
                    <a:pt x="12191" y="1214627"/>
                  </a:moveTo>
                  <a:lnTo>
                    <a:pt x="12191" y="1120139"/>
                  </a:lnTo>
                  <a:lnTo>
                    <a:pt x="0" y="1120139"/>
                  </a:lnTo>
                  <a:lnTo>
                    <a:pt x="0" y="1222247"/>
                  </a:lnTo>
                  <a:lnTo>
                    <a:pt x="6095" y="1222247"/>
                  </a:lnTo>
                  <a:lnTo>
                    <a:pt x="6095" y="1214627"/>
                  </a:lnTo>
                  <a:lnTo>
                    <a:pt x="12191" y="1214627"/>
                  </a:lnTo>
                  <a:close/>
                </a:path>
                <a:path w="5843270" h="1228725">
                  <a:moveTo>
                    <a:pt x="15239" y="1228343"/>
                  </a:moveTo>
                  <a:lnTo>
                    <a:pt x="15239" y="1214627"/>
                  </a:lnTo>
                  <a:lnTo>
                    <a:pt x="6095" y="1214627"/>
                  </a:lnTo>
                  <a:lnTo>
                    <a:pt x="6095" y="1222247"/>
                  </a:lnTo>
                  <a:lnTo>
                    <a:pt x="12191" y="1222247"/>
                  </a:lnTo>
                  <a:lnTo>
                    <a:pt x="12191" y="1228343"/>
                  </a:lnTo>
                  <a:lnTo>
                    <a:pt x="15239" y="1228343"/>
                  </a:lnTo>
                  <a:close/>
                </a:path>
                <a:path w="5843270" h="1228725">
                  <a:moveTo>
                    <a:pt x="12191" y="1228343"/>
                  </a:moveTo>
                  <a:lnTo>
                    <a:pt x="12191" y="1222247"/>
                  </a:lnTo>
                  <a:lnTo>
                    <a:pt x="6095" y="1222247"/>
                  </a:lnTo>
                  <a:lnTo>
                    <a:pt x="6095" y="1228343"/>
                  </a:lnTo>
                  <a:lnTo>
                    <a:pt x="12191" y="1228343"/>
                  </a:lnTo>
                  <a:close/>
                </a:path>
                <a:path w="5843270" h="1228725">
                  <a:moveTo>
                    <a:pt x="12191" y="1082039"/>
                  </a:moveTo>
                  <a:lnTo>
                    <a:pt x="12191" y="979931"/>
                  </a:lnTo>
                  <a:lnTo>
                    <a:pt x="0" y="979931"/>
                  </a:lnTo>
                  <a:lnTo>
                    <a:pt x="0" y="1082039"/>
                  </a:lnTo>
                  <a:lnTo>
                    <a:pt x="12191" y="1082039"/>
                  </a:lnTo>
                  <a:close/>
                </a:path>
                <a:path w="5843270" h="1228725">
                  <a:moveTo>
                    <a:pt x="12191" y="941831"/>
                  </a:moveTo>
                  <a:lnTo>
                    <a:pt x="12191" y="841247"/>
                  </a:lnTo>
                  <a:lnTo>
                    <a:pt x="0" y="841247"/>
                  </a:lnTo>
                  <a:lnTo>
                    <a:pt x="0" y="941831"/>
                  </a:lnTo>
                  <a:lnTo>
                    <a:pt x="12191" y="941831"/>
                  </a:lnTo>
                  <a:close/>
                </a:path>
                <a:path w="5843270" h="1228725">
                  <a:moveTo>
                    <a:pt x="12191" y="803147"/>
                  </a:moveTo>
                  <a:lnTo>
                    <a:pt x="12191" y="701039"/>
                  </a:lnTo>
                  <a:lnTo>
                    <a:pt x="0" y="701039"/>
                  </a:lnTo>
                  <a:lnTo>
                    <a:pt x="0" y="803147"/>
                  </a:lnTo>
                  <a:lnTo>
                    <a:pt x="12191" y="803147"/>
                  </a:lnTo>
                  <a:close/>
                </a:path>
                <a:path w="5843270" h="1228725">
                  <a:moveTo>
                    <a:pt x="12191" y="662939"/>
                  </a:moveTo>
                  <a:lnTo>
                    <a:pt x="12191" y="560831"/>
                  </a:lnTo>
                  <a:lnTo>
                    <a:pt x="0" y="560831"/>
                  </a:lnTo>
                  <a:lnTo>
                    <a:pt x="0" y="662939"/>
                  </a:lnTo>
                  <a:lnTo>
                    <a:pt x="12191" y="662939"/>
                  </a:lnTo>
                  <a:close/>
                </a:path>
                <a:path w="5843270" h="1228725">
                  <a:moveTo>
                    <a:pt x="12191" y="522731"/>
                  </a:moveTo>
                  <a:lnTo>
                    <a:pt x="12191" y="422147"/>
                  </a:lnTo>
                  <a:lnTo>
                    <a:pt x="0" y="422147"/>
                  </a:lnTo>
                  <a:lnTo>
                    <a:pt x="0" y="522731"/>
                  </a:lnTo>
                  <a:lnTo>
                    <a:pt x="12191" y="522731"/>
                  </a:lnTo>
                  <a:close/>
                </a:path>
                <a:path w="5843270" h="1228725">
                  <a:moveTo>
                    <a:pt x="12191" y="384047"/>
                  </a:moveTo>
                  <a:lnTo>
                    <a:pt x="12191" y="281939"/>
                  </a:lnTo>
                  <a:lnTo>
                    <a:pt x="0" y="281939"/>
                  </a:lnTo>
                  <a:lnTo>
                    <a:pt x="0" y="384047"/>
                  </a:lnTo>
                  <a:lnTo>
                    <a:pt x="12191" y="384047"/>
                  </a:lnTo>
                  <a:close/>
                </a:path>
                <a:path w="5843270" h="1228725">
                  <a:moveTo>
                    <a:pt x="12191" y="243839"/>
                  </a:moveTo>
                  <a:lnTo>
                    <a:pt x="12191" y="141731"/>
                  </a:lnTo>
                  <a:lnTo>
                    <a:pt x="0" y="141731"/>
                  </a:lnTo>
                  <a:lnTo>
                    <a:pt x="0" y="243839"/>
                  </a:lnTo>
                  <a:lnTo>
                    <a:pt x="12191" y="243839"/>
                  </a:lnTo>
                  <a:close/>
                </a:path>
                <a:path w="5843270" h="1228725">
                  <a:moveTo>
                    <a:pt x="10667" y="9143"/>
                  </a:moveTo>
                  <a:lnTo>
                    <a:pt x="10667" y="0"/>
                  </a:lnTo>
                  <a:lnTo>
                    <a:pt x="1523" y="0"/>
                  </a:lnTo>
                  <a:lnTo>
                    <a:pt x="0" y="3047"/>
                  </a:lnTo>
                  <a:lnTo>
                    <a:pt x="0" y="103631"/>
                  </a:lnTo>
                  <a:lnTo>
                    <a:pt x="6095" y="103631"/>
                  </a:lnTo>
                  <a:lnTo>
                    <a:pt x="6095" y="13715"/>
                  </a:lnTo>
                  <a:lnTo>
                    <a:pt x="10667" y="9143"/>
                  </a:lnTo>
                  <a:close/>
                </a:path>
                <a:path w="5843270" h="1228725">
                  <a:moveTo>
                    <a:pt x="12191" y="103631"/>
                  </a:moveTo>
                  <a:lnTo>
                    <a:pt x="12191" y="7619"/>
                  </a:lnTo>
                  <a:lnTo>
                    <a:pt x="6095" y="13715"/>
                  </a:lnTo>
                  <a:lnTo>
                    <a:pt x="10667" y="13715"/>
                  </a:lnTo>
                  <a:lnTo>
                    <a:pt x="10667" y="103631"/>
                  </a:lnTo>
                  <a:lnTo>
                    <a:pt x="12191" y="103631"/>
                  </a:lnTo>
                  <a:close/>
                </a:path>
                <a:path w="5843270" h="1228725">
                  <a:moveTo>
                    <a:pt x="10667" y="103631"/>
                  </a:moveTo>
                  <a:lnTo>
                    <a:pt x="10667" y="13715"/>
                  </a:lnTo>
                  <a:lnTo>
                    <a:pt x="6095" y="13715"/>
                  </a:lnTo>
                  <a:lnTo>
                    <a:pt x="6095" y="103631"/>
                  </a:lnTo>
                  <a:lnTo>
                    <a:pt x="10667" y="103631"/>
                  </a:lnTo>
                  <a:close/>
                </a:path>
                <a:path w="5843270" h="1228725">
                  <a:moveTo>
                    <a:pt x="149351" y="13715"/>
                  </a:moveTo>
                  <a:lnTo>
                    <a:pt x="149351" y="0"/>
                  </a:lnTo>
                  <a:lnTo>
                    <a:pt x="48767" y="0"/>
                  </a:lnTo>
                  <a:lnTo>
                    <a:pt x="48767" y="13715"/>
                  </a:lnTo>
                  <a:lnTo>
                    <a:pt x="149351" y="13715"/>
                  </a:lnTo>
                  <a:close/>
                </a:path>
                <a:path w="5843270" h="1228725">
                  <a:moveTo>
                    <a:pt x="289559" y="13715"/>
                  </a:moveTo>
                  <a:lnTo>
                    <a:pt x="289559" y="0"/>
                  </a:lnTo>
                  <a:lnTo>
                    <a:pt x="187451" y="0"/>
                  </a:lnTo>
                  <a:lnTo>
                    <a:pt x="187451" y="13715"/>
                  </a:lnTo>
                  <a:lnTo>
                    <a:pt x="289559" y="13715"/>
                  </a:lnTo>
                  <a:close/>
                </a:path>
                <a:path w="5843270" h="1228725">
                  <a:moveTo>
                    <a:pt x="429767" y="13715"/>
                  </a:moveTo>
                  <a:lnTo>
                    <a:pt x="429767" y="0"/>
                  </a:lnTo>
                  <a:lnTo>
                    <a:pt x="327659" y="0"/>
                  </a:lnTo>
                  <a:lnTo>
                    <a:pt x="327659" y="13715"/>
                  </a:lnTo>
                  <a:lnTo>
                    <a:pt x="429767" y="13715"/>
                  </a:lnTo>
                  <a:close/>
                </a:path>
                <a:path w="5843270" h="1228725">
                  <a:moveTo>
                    <a:pt x="568451" y="13715"/>
                  </a:moveTo>
                  <a:lnTo>
                    <a:pt x="568451" y="0"/>
                  </a:lnTo>
                  <a:lnTo>
                    <a:pt x="467867" y="0"/>
                  </a:lnTo>
                  <a:lnTo>
                    <a:pt x="467867" y="13715"/>
                  </a:lnTo>
                  <a:lnTo>
                    <a:pt x="568451" y="13715"/>
                  </a:lnTo>
                  <a:close/>
                </a:path>
                <a:path w="5843270" h="1228725">
                  <a:moveTo>
                    <a:pt x="708659" y="13715"/>
                  </a:moveTo>
                  <a:lnTo>
                    <a:pt x="708659" y="0"/>
                  </a:lnTo>
                  <a:lnTo>
                    <a:pt x="606551" y="0"/>
                  </a:lnTo>
                  <a:lnTo>
                    <a:pt x="606551" y="13715"/>
                  </a:lnTo>
                  <a:lnTo>
                    <a:pt x="708659" y="13715"/>
                  </a:lnTo>
                  <a:close/>
                </a:path>
                <a:path w="5843270" h="1228725">
                  <a:moveTo>
                    <a:pt x="848867" y="13715"/>
                  </a:moveTo>
                  <a:lnTo>
                    <a:pt x="848867" y="0"/>
                  </a:lnTo>
                  <a:lnTo>
                    <a:pt x="746759" y="0"/>
                  </a:lnTo>
                  <a:lnTo>
                    <a:pt x="746759" y="13715"/>
                  </a:lnTo>
                  <a:lnTo>
                    <a:pt x="848867" y="13715"/>
                  </a:lnTo>
                  <a:close/>
                </a:path>
                <a:path w="5843270" h="1228725">
                  <a:moveTo>
                    <a:pt x="987551" y="13715"/>
                  </a:moveTo>
                  <a:lnTo>
                    <a:pt x="987551" y="0"/>
                  </a:lnTo>
                  <a:lnTo>
                    <a:pt x="886967" y="0"/>
                  </a:lnTo>
                  <a:lnTo>
                    <a:pt x="886967" y="13715"/>
                  </a:lnTo>
                  <a:lnTo>
                    <a:pt x="987551" y="13715"/>
                  </a:lnTo>
                  <a:close/>
                </a:path>
                <a:path w="5843270" h="1228725">
                  <a:moveTo>
                    <a:pt x="1127759" y="13715"/>
                  </a:moveTo>
                  <a:lnTo>
                    <a:pt x="1127759" y="0"/>
                  </a:lnTo>
                  <a:lnTo>
                    <a:pt x="1025651" y="0"/>
                  </a:lnTo>
                  <a:lnTo>
                    <a:pt x="1025651" y="13715"/>
                  </a:lnTo>
                  <a:lnTo>
                    <a:pt x="1127759" y="13715"/>
                  </a:lnTo>
                  <a:close/>
                </a:path>
                <a:path w="5843270" h="1228725">
                  <a:moveTo>
                    <a:pt x="1267967" y="13715"/>
                  </a:moveTo>
                  <a:lnTo>
                    <a:pt x="1267967" y="0"/>
                  </a:lnTo>
                  <a:lnTo>
                    <a:pt x="1165859" y="0"/>
                  </a:lnTo>
                  <a:lnTo>
                    <a:pt x="1165859" y="13715"/>
                  </a:lnTo>
                  <a:lnTo>
                    <a:pt x="1267967" y="13715"/>
                  </a:lnTo>
                  <a:close/>
                </a:path>
                <a:path w="5843270" h="1228725">
                  <a:moveTo>
                    <a:pt x="1406651" y="13715"/>
                  </a:moveTo>
                  <a:lnTo>
                    <a:pt x="1406651" y="0"/>
                  </a:lnTo>
                  <a:lnTo>
                    <a:pt x="1306067" y="0"/>
                  </a:lnTo>
                  <a:lnTo>
                    <a:pt x="1306067" y="13715"/>
                  </a:lnTo>
                  <a:lnTo>
                    <a:pt x="1406651" y="13715"/>
                  </a:lnTo>
                  <a:close/>
                </a:path>
                <a:path w="5843270" h="1228725">
                  <a:moveTo>
                    <a:pt x="1546859" y="13715"/>
                  </a:moveTo>
                  <a:lnTo>
                    <a:pt x="1546859" y="0"/>
                  </a:lnTo>
                  <a:lnTo>
                    <a:pt x="1444751" y="0"/>
                  </a:lnTo>
                  <a:lnTo>
                    <a:pt x="1444751" y="13715"/>
                  </a:lnTo>
                  <a:lnTo>
                    <a:pt x="1546859" y="13715"/>
                  </a:lnTo>
                  <a:close/>
                </a:path>
                <a:path w="5843270" h="1228725">
                  <a:moveTo>
                    <a:pt x="1687067" y="13715"/>
                  </a:moveTo>
                  <a:lnTo>
                    <a:pt x="1687067" y="0"/>
                  </a:lnTo>
                  <a:lnTo>
                    <a:pt x="1584959" y="0"/>
                  </a:lnTo>
                  <a:lnTo>
                    <a:pt x="1584959" y="13715"/>
                  </a:lnTo>
                  <a:lnTo>
                    <a:pt x="1687067" y="13715"/>
                  </a:lnTo>
                  <a:close/>
                </a:path>
                <a:path w="5843270" h="1228725">
                  <a:moveTo>
                    <a:pt x="1825751" y="13715"/>
                  </a:moveTo>
                  <a:lnTo>
                    <a:pt x="1825751" y="0"/>
                  </a:lnTo>
                  <a:lnTo>
                    <a:pt x="1725167" y="0"/>
                  </a:lnTo>
                  <a:lnTo>
                    <a:pt x="1725167" y="13715"/>
                  </a:lnTo>
                  <a:lnTo>
                    <a:pt x="1825751" y="13715"/>
                  </a:lnTo>
                  <a:close/>
                </a:path>
                <a:path w="5843270" h="1228725">
                  <a:moveTo>
                    <a:pt x="1965959" y="13715"/>
                  </a:moveTo>
                  <a:lnTo>
                    <a:pt x="1965959" y="0"/>
                  </a:lnTo>
                  <a:lnTo>
                    <a:pt x="1863851" y="0"/>
                  </a:lnTo>
                  <a:lnTo>
                    <a:pt x="1863851" y="13715"/>
                  </a:lnTo>
                  <a:lnTo>
                    <a:pt x="1965959" y="13715"/>
                  </a:lnTo>
                  <a:close/>
                </a:path>
                <a:path w="5843270" h="1228725">
                  <a:moveTo>
                    <a:pt x="2106167" y="13715"/>
                  </a:moveTo>
                  <a:lnTo>
                    <a:pt x="2106167" y="0"/>
                  </a:lnTo>
                  <a:lnTo>
                    <a:pt x="2004059" y="0"/>
                  </a:lnTo>
                  <a:lnTo>
                    <a:pt x="2004059" y="13715"/>
                  </a:lnTo>
                  <a:lnTo>
                    <a:pt x="2106167" y="13715"/>
                  </a:lnTo>
                  <a:close/>
                </a:path>
                <a:path w="5843270" h="1228725">
                  <a:moveTo>
                    <a:pt x="2244851" y="13715"/>
                  </a:moveTo>
                  <a:lnTo>
                    <a:pt x="2244851" y="0"/>
                  </a:lnTo>
                  <a:lnTo>
                    <a:pt x="2144267" y="0"/>
                  </a:lnTo>
                  <a:lnTo>
                    <a:pt x="2144267" y="13715"/>
                  </a:lnTo>
                  <a:lnTo>
                    <a:pt x="2244851" y="13715"/>
                  </a:lnTo>
                  <a:close/>
                </a:path>
                <a:path w="5843270" h="1228725">
                  <a:moveTo>
                    <a:pt x="2385059" y="13715"/>
                  </a:moveTo>
                  <a:lnTo>
                    <a:pt x="2385059" y="0"/>
                  </a:lnTo>
                  <a:lnTo>
                    <a:pt x="2282951" y="0"/>
                  </a:lnTo>
                  <a:lnTo>
                    <a:pt x="2282951" y="13715"/>
                  </a:lnTo>
                  <a:lnTo>
                    <a:pt x="2385059" y="13715"/>
                  </a:lnTo>
                  <a:close/>
                </a:path>
                <a:path w="5843270" h="1228725">
                  <a:moveTo>
                    <a:pt x="2525267" y="13715"/>
                  </a:moveTo>
                  <a:lnTo>
                    <a:pt x="2525267" y="0"/>
                  </a:lnTo>
                  <a:lnTo>
                    <a:pt x="2423159" y="0"/>
                  </a:lnTo>
                  <a:lnTo>
                    <a:pt x="2423159" y="13715"/>
                  </a:lnTo>
                  <a:lnTo>
                    <a:pt x="2525267" y="13715"/>
                  </a:lnTo>
                  <a:close/>
                </a:path>
                <a:path w="5843270" h="1228725">
                  <a:moveTo>
                    <a:pt x="2663951" y="13715"/>
                  </a:moveTo>
                  <a:lnTo>
                    <a:pt x="2663951" y="0"/>
                  </a:lnTo>
                  <a:lnTo>
                    <a:pt x="2563367" y="0"/>
                  </a:lnTo>
                  <a:lnTo>
                    <a:pt x="2563367" y="13715"/>
                  </a:lnTo>
                  <a:lnTo>
                    <a:pt x="2663951" y="13715"/>
                  </a:lnTo>
                  <a:close/>
                </a:path>
                <a:path w="5843270" h="1228725">
                  <a:moveTo>
                    <a:pt x="2804159" y="13715"/>
                  </a:moveTo>
                  <a:lnTo>
                    <a:pt x="2804159" y="0"/>
                  </a:lnTo>
                  <a:lnTo>
                    <a:pt x="2702051" y="0"/>
                  </a:lnTo>
                  <a:lnTo>
                    <a:pt x="2702051" y="13715"/>
                  </a:lnTo>
                  <a:lnTo>
                    <a:pt x="2804159" y="13715"/>
                  </a:lnTo>
                  <a:close/>
                </a:path>
                <a:path w="5843270" h="1228725">
                  <a:moveTo>
                    <a:pt x="2944367" y="13715"/>
                  </a:moveTo>
                  <a:lnTo>
                    <a:pt x="2944367" y="0"/>
                  </a:lnTo>
                  <a:lnTo>
                    <a:pt x="2842259" y="0"/>
                  </a:lnTo>
                  <a:lnTo>
                    <a:pt x="2842259" y="13715"/>
                  </a:lnTo>
                  <a:lnTo>
                    <a:pt x="2944367" y="13715"/>
                  </a:lnTo>
                  <a:close/>
                </a:path>
                <a:path w="5843270" h="1228725">
                  <a:moveTo>
                    <a:pt x="3083051" y="13715"/>
                  </a:moveTo>
                  <a:lnTo>
                    <a:pt x="3083051" y="0"/>
                  </a:lnTo>
                  <a:lnTo>
                    <a:pt x="2982467" y="0"/>
                  </a:lnTo>
                  <a:lnTo>
                    <a:pt x="2982467" y="13715"/>
                  </a:lnTo>
                  <a:lnTo>
                    <a:pt x="3083051" y="13715"/>
                  </a:lnTo>
                  <a:close/>
                </a:path>
                <a:path w="5843270" h="1228725">
                  <a:moveTo>
                    <a:pt x="3223259" y="13715"/>
                  </a:moveTo>
                  <a:lnTo>
                    <a:pt x="3223259" y="0"/>
                  </a:lnTo>
                  <a:lnTo>
                    <a:pt x="3121151" y="0"/>
                  </a:lnTo>
                  <a:lnTo>
                    <a:pt x="3121151" y="13715"/>
                  </a:lnTo>
                  <a:lnTo>
                    <a:pt x="3223259" y="13715"/>
                  </a:lnTo>
                  <a:close/>
                </a:path>
                <a:path w="5843270" h="1228725">
                  <a:moveTo>
                    <a:pt x="3363467" y="13715"/>
                  </a:moveTo>
                  <a:lnTo>
                    <a:pt x="3363467" y="0"/>
                  </a:lnTo>
                  <a:lnTo>
                    <a:pt x="3261359" y="0"/>
                  </a:lnTo>
                  <a:lnTo>
                    <a:pt x="3261359" y="13715"/>
                  </a:lnTo>
                  <a:lnTo>
                    <a:pt x="3363467" y="13715"/>
                  </a:lnTo>
                  <a:close/>
                </a:path>
                <a:path w="5843270" h="1228725">
                  <a:moveTo>
                    <a:pt x="3502151" y="13715"/>
                  </a:moveTo>
                  <a:lnTo>
                    <a:pt x="3502151" y="0"/>
                  </a:lnTo>
                  <a:lnTo>
                    <a:pt x="3401567" y="0"/>
                  </a:lnTo>
                  <a:lnTo>
                    <a:pt x="3401567" y="13715"/>
                  </a:lnTo>
                  <a:lnTo>
                    <a:pt x="3502151" y="13715"/>
                  </a:lnTo>
                  <a:close/>
                </a:path>
                <a:path w="5843270" h="1228725">
                  <a:moveTo>
                    <a:pt x="3642359" y="13715"/>
                  </a:moveTo>
                  <a:lnTo>
                    <a:pt x="3642359" y="0"/>
                  </a:lnTo>
                  <a:lnTo>
                    <a:pt x="3540251" y="0"/>
                  </a:lnTo>
                  <a:lnTo>
                    <a:pt x="3540251" y="13715"/>
                  </a:lnTo>
                  <a:lnTo>
                    <a:pt x="3642359" y="13715"/>
                  </a:lnTo>
                  <a:close/>
                </a:path>
                <a:path w="5843270" h="1228725">
                  <a:moveTo>
                    <a:pt x="3782567" y="13715"/>
                  </a:moveTo>
                  <a:lnTo>
                    <a:pt x="3782567" y="0"/>
                  </a:lnTo>
                  <a:lnTo>
                    <a:pt x="3680459" y="0"/>
                  </a:lnTo>
                  <a:lnTo>
                    <a:pt x="3680459" y="13715"/>
                  </a:lnTo>
                  <a:lnTo>
                    <a:pt x="3782567" y="13715"/>
                  </a:lnTo>
                  <a:close/>
                </a:path>
                <a:path w="5843270" h="1228725">
                  <a:moveTo>
                    <a:pt x="3921251" y="13715"/>
                  </a:moveTo>
                  <a:lnTo>
                    <a:pt x="3921251" y="0"/>
                  </a:lnTo>
                  <a:lnTo>
                    <a:pt x="3820667" y="0"/>
                  </a:lnTo>
                  <a:lnTo>
                    <a:pt x="3820667" y="13715"/>
                  </a:lnTo>
                  <a:lnTo>
                    <a:pt x="3921251" y="13715"/>
                  </a:lnTo>
                  <a:close/>
                </a:path>
                <a:path w="5843270" h="1228725">
                  <a:moveTo>
                    <a:pt x="4061459" y="13715"/>
                  </a:moveTo>
                  <a:lnTo>
                    <a:pt x="4061459" y="0"/>
                  </a:lnTo>
                  <a:lnTo>
                    <a:pt x="3959351" y="0"/>
                  </a:lnTo>
                  <a:lnTo>
                    <a:pt x="3959351" y="13715"/>
                  </a:lnTo>
                  <a:lnTo>
                    <a:pt x="4061459" y="13715"/>
                  </a:lnTo>
                  <a:close/>
                </a:path>
                <a:path w="5843270" h="1228725">
                  <a:moveTo>
                    <a:pt x="4201667" y="13715"/>
                  </a:moveTo>
                  <a:lnTo>
                    <a:pt x="4201667" y="0"/>
                  </a:lnTo>
                  <a:lnTo>
                    <a:pt x="4099559" y="0"/>
                  </a:lnTo>
                  <a:lnTo>
                    <a:pt x="4099559" y="13715"/>
                  </a:lnTo>
                  <a:lnTo>
                    <a:pt x="4201667" y="13715"/>
                  </a:lnTo>
                  <a:close/>
                </a:path>
                <a:path w="5843270" h="1228725">
                  <a:moveTo>
                    <a:pt x="4340351" y="13715"/>
                  </a:moveTo>
                  <a:lnTo>
                    <a:pt x="4340351" y="0"/>
                  </a:lnTo>
                  <a:lnTo>
                    <a:pt x="4239767" y="0"/>
                  </a:lnTo>
                  <a:lnTo>
                    <a:pt x="4239767" y="13715"/>
                  </a:lnTo>
                  <a:lnTo>
                    <a:pt x="4340351" y="13715"/>
                  </a:lnTo>
                  <a:close/>
                </a:path>
                <a:path w="5843270" h="1228725">
                  <a:moveTo>
                    <a:pt x="4480559" y="13715"/>
                  </a:moveTo>
                  <a:lnTo>
                    <a:pt x="4480559" y="0"/>
                  </a:lnTo>
                  <a:lnTo>
                    <a:pt x="4378451" y="0"/>
                  </a:lnTo>
                  <a:lnTo>
                    <a:pt x="4378451" y="13715"/>
                  </a:lnTo>
                  <a:lnTo>
                    <a:pt x="4480559" y="13715"/>
                  </a:lnTo>
                  <a:close/>
                </a:path>
                <a:path w="5843270" h="1228725">
                  <a:moveTo>
                    <a:pt x="4620767" y="13715"/>
                  </a:moveTo>
                  <a:lnTo>
                    <a:pt x="4620767" y="0"/>
                  </a:lnTo>
                  <a:lnTo>
                    <a:pt x="4518659" y="0"/>
                  </a:lnTo>
                  <a:lnTo>
                    <a:pt x="4518659" y="13715"/>
                  </a:lnTo>
                  <a:lnTo>
                    <a:pt x="4620767" y="13715"/>
                  </a:lnTo>
                  <a:close/>
                </a:path>
                <a:path w="5843270" h="1228725">
                  <a:moveTo>
                    <a:pt x="4759451" y="13715"/>
                  </a:moveTo>
                  <a:lnTo>
                    <a:pt x="4759451" y="0"/>
                  </a:lnTo>
                  <a:lnTo>
                    <a:pt x="4658867" y="0"/>
                  </a:lnTo>
                  <a:lnTo>
                    <a:pt x="4658867" y="13715"/>
                  </a:lnTo>
                  <a:lnTo>
                    <a:pt x="4759451" y="13715"/>
                  </a:lnTo>
                  <a:close/>
                </a:path>
                <a:path w="5843270" h="1228725">
                  <a:moveTo>
                    <a:pt x="4899659" y="13715"/>
                  </a:moveTo>
                  <a:lnTo>
                    <a:pt x="4899659" y="0"/>
                  </a:lnTo>
                  <a:lnTo>
                    <a:pt x="4797551" y="0"/>
                  </a:lnTo>
                  <a:lnTo>
                    <a:pt x="4797551" y="13715"/>
                  </a:lnTo>
                  <a:lnTo>
                    <a:pt x="4899659" y="13715"/>
                  </a:lnTo>
                  <a:close/>
                </a:path>
                <a:path w="5843270" h="1228725">
                  <a:moveTo>
                    <a:pt x="5039867" y="13715"/>
                  </a:moveTo>
                  <a:lnTo>
                    <a:pt x="5039867" y="0"/>
                  </a:lnTo>
                  <a:lnTo>
                    <a:pt x="4937759" y="0"/>
                  </a:lnTo>
                  <a:lnTo>
                    <a:pt x="4937759" y="13715"/>
                  </a:lnTo>
                  <a:lnTo>
                    <a:pt x="5039867" y="13715"/>
                  </a:lnTo>
                  <a:close/>
                </a:path>
                <a:path w="5843270" h="1228725">
                  <a:moveTo>
                    <a:pt x="5178551" y="13715"/>
                  </a:moveTo>
                  <a:lnTo>
                    <a:pt x="5178551" y="0"/>
                  </a:lnTo>
                  <a:lnTo>
                    <a:pt x="5077967" y="0"/>
                  </a:lnTo>
                  <a:lnTo>
                    <a:pt x="5077967" y="13715"/>
                  </a:lnTo>
                  <a:lnTo>
                    <a:pt x="5178551" y="13715"/>
                  </a:lnTo>
                  <a:close/>
                </a:path>
                <a:path w="5843270" h="1228725">
                  <a:moveTo>
                    <a:pt x="5318759" y="13715"/>
                  </a:moveTo>
                  <a:lnTo>
                    <a:pt x="5318759" y="0"/>
                  </a:lnTo>
                  <a:lnTo>
                    <a:pt x="5216651" y="0"/>
                  </a:lnTo>
                  <a:lnTo>
                    <a:pt x="5216651" y="13715"/>
                  </a:lnTo>
                  <a:lnTo>
                    <a:pt x="5318759" y="13715"/>
                  </a:lnTo>
                  <a:close/>
                </a:path>
                <a:path w="5843270" h="1228725">
                  <a:moveTo>
                    <a:pt x="5458967" y="13715"/>
                  </a:moveTo>
                  <a:lnTo>
                    <a:pt x="5458967" y="0"/>
                  </a:lnTo>
                  <a:lnTo>
                    <a:pt x="5356859" y="0"/>
                  </a:lnTo>
                  <a:lnTo>
                    <a:pt x="5356859" y="13715"/>
                  </a:lnTo>
                  <a:lnTo>
                    <a:pt x="5458967" y="13715"/>
                  </a:lnTo>
                  <a:close/>
                </a:path>
                <a:path w="5843270" h="1228725">
                  <a:moveTo>
                    <a:pt x="5597651" y="13715"/>
                  </a:moveTo>
                  <a:lnTo>
                    <a:pt x="5597651" y="0"/>
                  </a:lnTo>
                  <a:lnTo>
                    <a:pt x="5497067" y="0"/>
                  </a:lnTo>
                  <a:lnTo>
                    <a:pt x="5497067" y="13715"/>
                  </a:lnTo>
                  <a:lnTo>
                    <a:pt x="5597651" y="13715"/>
                  </a:lnTo>
                  <a:close/>
                </a:path>
                <a:path w="5843270" h="1228725">
                  <a:moveTo>
                    <a:pt x="5737859" y="13715"/>
                  </a:moveTo>
                  <a:lnTo>
                    <a:pt x="5737859" y="0"/>
                  </a:lnTo>
                  <a:lnTo>
                    <a:pt x="5635751" y="0"/>
                  </a:lnTo>
                  <a:lnTo>
                    <a:pt x="5635751" y="13715"/>
                  </a:lnTo>
                  <a:lnTo>
                    <a:pt x="5737859" y="13715"/>
                  </a:lnTo>
                  <a:close/>
                </a:path>
                <a:path w="5843270" h="1228725">
                  <a:moveTo>
                    <a:pt x="5843015" y="13715"/>
                  </a:moveTo>
                  <a:lnTo>
                    <a:pt x="5843015" y="0"/>
                  </a:lnTo>
                  <a:lnTo>
                    <a:pt x="5775959" y="0"/>
                  </a:lnTo>
                  <a:lnTo>
                    <a:pt x="5775959" y="13715"/>
                  </a:lnTo>
                  <a:lnTo>
                    <a:pt x="5843015" y="13715"/>
                  </a:lnTo>
                  <a:close/>
                </a:path>
                <a:path w="5843270" h="1228725">
                  <a:moveTo>
                    <a:pt x="5843015" y="1228343"/>
                  </a:moveTo>
                  <a:lnTo>
                    <a:pt x="5843015" y="1214627"/>
                  </a:lnTo>
                  <a:lnTo>
                    <a:pt x="5780531" y="1214627"/>
                  </a:lnTo>
                  <a:lnTo>
                    <a:pt x="5780531" y="1228343"/>
                  </a:lnTo>
                  <a:lnTo>
                    <a:pt x="5843015" y="1228343"/>
                  </a:lnTo>
                  <a:close/>
                </a:path>
                <a:path w="5843270" h="1228725">
                  <a:moveTo>
                    <a:pt x="5742431" y="1228343"/>
                  </a:moveTo>
                  <a:lnTo>
                    <a:pt x="5742431" y="1214627"/>
                  </a:lnTo>
                  <a:lnTo>
                    <a:pt x="5641847" y="1214627"/>
                  </a:lnTo>
                  <a:lnTo>
                    <a:pt x="5641847" y="1228343"/>
                  </a:lnTo>
                  <a:lnTo>
                    <a:pt x="5742431" y="1228343"/>
                  </a:lnTo>
                  <a:close/>
                </a:path>
                <a:path w="5843270" h="1228725">
                  <a:moveTo>
                    <a:pt x="5603747" y="1228343"/>
                  </a:moveTo>
                  <a:lnTo>
                    <a:pt x="5603747" y="1214627"/>
                  </a:lnTo>
                  <a:lnTo>
                    <a:pt x="5501639" y="1214627"/>
                  </a:lnTo>
                  <a:lnTo>
                    <a:pt x="5501639" y="1228343"/>
                  </a:lnTo>
                  <a:lnTo>
                    <a:pt x="5603747" y="1228343"/>
                  </a:lnTo>
                  <a:close/>
                </a:path>
                <a:path w="5843270" h="1228725">
                  <a:moveTo>
                    <a:pt x="5463539" y="1228343"/>
                  </a:moveTo>
                  <a:lnTo>
                    <a:pt x="5463539" y="1214627"/>
                  </a:lnTo>
                  <a:lnTo>
                    <a:pt x="5361431" y="1214627"/>
                  </a:lnTo>
                  <a:lnTo>
                    <a:pt x="5361431" y="1228343"/>
                  </a:lnTo>
                  <a:lnTo>
                    <a:pt x="5463539" y="1228343"/>
                  </a:lnTo>
                  <a:close/>
                </a:path>
                <a:path w="5843270" h="1228725">
                  <a:moveTo>
                    <a:pt x="5323331" y="1228343"/>
                  </a:moveTo>
                  <a:lnTo>
                    <a:pt x="5323331" y="1214627"/>
                  </a:lnTo>
                  <a:lnTo>
                    <a:pt x="5222747" y="1214627"/>
                  </a:lnTo>
                  <a:lnTo>
                    <a:pt x="5222747" y="1228343"/>
                  </a:lnTo>
                  <a:lnTo>
                    <a:pt x="5323331" y="1228343"/>
                  </a:lnTo>
                  <a:close/>
                </a:path>
                <a:path w="5843270" h="1228725">
                  <a:moveTo>
                    <a:pt x="5184647" y="1228343"/>
                  </a:moveTo>
                  <a:lnTo>
                    <a:pt x="5184647" y="1214627"/>
                  </a:lnTo>
                  <a:lnTo>
                    <a:pt x="5082539" y="1214627"/>
                  </a:lnTo>
                  <a:lnTo>
                    <a:pt x="5082539" y="1228343"/>
                  </a:lnTo>
                  <a:lnTo>
                    <a:pt x="5184647" y="1228343"/>
                  </a:lnTo>
                  <a:close/>
                </a:path>
                <a:path w="5843270" h="1228725">
                  <a:moveTo>
                    <a:pt x="5044439" y="1228343"/>
                  </a:moveTo>
                  <a:lnTo>
                    <a:pt x="5044439" y="1214627"/>
                  </a:lnTo>
                  <a:lnTo>
                    <a:pt x="4942331" y="1214627"/>
                  </a:lnTo>
                  <a:lnTo>
                    <a:pt x="4942331" y="1228343"/>
                  </a:lnTo>
                  <a:lnTo>
                    <a:pt x="5044439" y="1228343"/>
                  </a:lnTo>
                  <a:close/>
                </a:path>
                <a:path w="5843270" h="1228725">
                  <a:moveTo>
                    <a:pt x="4904231" y="1228343"/>
                  </a:moveTo>
                  <a:lnTo>
                    <a:pt x="4904231" y="1214627"/>
                  </a:lnTo>
                  <a:lnTo>
                    <a:pt x="4803647" y="1214627"/>
                  </a:lnTo>
                  <a:lnTo>
                    <a:pt x="4803647" y="1228343"/>
                  </a:lnTo>
                  <a:lnTo>
                    <a:pt x="4904231" y="1228343"/>
                  </a:lnTo>
                  <a:close/>
                </a:path>
                <a:path w="5843270" h="1228725">
                  <a:moveTo>
                    <a:pt x="4765547" y="1228343"/>
                  </a:moveTo>
                  <a:lnTo>
                    <a:pt x="4765547" y="1214627"/>
                  </a:lnTo>
                  <a:lnTo>
                    <a:pt x="4663439" y="1214627"/>
                  </a:lnTo>
                  <a:lnTo>
                    <a:pt x="4663439" y="1228343"/>
                  </a:lnTo>
                  <a:lnTo>
                    <a:pt x="4765547" y="1228343"/>
                  </a:lnTo>
                  <a:close/>
                </a:path>
                <a:path w="5843270" h="1228725">
                  <a:moveTo>
                    <a:pt x="4625339" y="1228343"/>
                  </a:moveTo>
                  <a:lnTo>
                    <a:pt x="4625339" y="1214627"/>
                  </a:lnTo>
                  <a:lnTo>
                    <a:pt x="4523231" y="1214627"/>
                  </a:lnTo>
                  <a:lnTo>
                    <a:pt x="4523231" y="1228343"/>
                  </a:lnTo>
                  <a:lnTo>
                    <a:pt x="4625339" y="1228343"/>
                  </a:lnTo>
                  <a:close/>
                </a:path>
                <a:path w="5843270" h="1228725">
                  <a:moveTo>
                    <a:pt x="4485131" y="1228343"/>
                  </a:moveTo>
                  <a:lnTo>
                    <a:pt x="4485131" y="1214627"/>
                  </a:lnTo>
                  <a:lnTo>
                    <a:pt x="4384547" y="1214627"/>
                  </a:lnTo>
                  <a:lnTo>
                    <a:pt x="4384547" y="1228343"/>
                  </a:lnTo>
                  <a:lnTo>
                    <a:pt x="4485131" y="1228343"/>
                  </a:lnTo>
                  <a:close/>
                </a:path>
                <a:path w="5843270" h="1228725">
                  <a:moveTo>
                    <a:pt x="4346447" y="1228343"/>
                  </a:moveTo>
                  <a:lnTo>
                    <a:pt x="4346447" y="1214627"/>
                  </a:lnTo>
                  <a:lnTo>
                    <a:pt x="4244339" y="1214627"/>
                  </a:lnTo>
                  <a:lnTo>
                    <a:pt x="4244339" y="1228343"/>
                  </a:lnTo>
                  <a:lnTo>
                    <a:pt x="4346447" y="1228343"/>
                  </a:lnTo>
                  <a:close/>
                </a:path>
                <a:path w="5843270" h="1228725">
                  <a:moveTo>
                    <a:pt x="4206239" y="1228343"/>
                  </a:moveTo>
                  <a:lnTo>
                    <a:pt x="4206239" y="1214627"/>
                  </a:lnTo>
                  <a:lnTo>
                    <a:pt x="4104131" y="1214627"/>
                  </a:lnTo>
                  <a:lnTo>
                    <a:pt x="4104131" y="1228343"/>
                  </a:lnTo>
                  <a:lnTo>
                    <a:pt x="4206239" y="1228343"/>
                  </a:lnTo>
                  <a:close/>
                </a:path>
                <a:path w="5843270" h="1228725">
                  <a:moveTo>
                    <a:pt x="4066031" y="1228343"/>
                  </a:moveTo>
                  <a:lnTo>
                    <a:pt x="4066031" y="1214627"/>
                  </a:lnTo>
                  <a:lnTo>
                    <a:pt x="3965447" y="1214627"/>
                  </a:lnTo>
                  <a:lnTo>
                    <a:pt x="3965447" y="1228343"/>
                  </a:lnTo>
                  <a:lnTo>
                    <a:pt x="4066031" y="1228343"/>
                  </a:lnTo>
                  <a:close/>
                </a:path>
                <a:path w="5843270" h="1228725">
                  <a:moveTo>
                    <a:pt x="3927347" y="1228343"/>
                  </a:moveTo>
                  <a:lnTo>
                    <a:pt x="3927347" y="1214627"/>
                  </a:lnTo>
                  <a:lnTo>
                    <a:pt x="3825239" y="1214627"/>
                  </a:lnTo>
                  <a:lnTo>
                    <a:pt x="3825239" y="1228343"/>
                  </a:lnTo>
                  <a:lnTo>
                    <a:pt x="3927347" y="1228343"/>
                  </a:lnTo>
                  <a:close/>
                </a:path>
                <a:path w="5843270" h="1228725">
                  <a:moveTo>
                    <a:pt x="3787139" y="1228343"/>
                  </a:moveTo>
                  <a:lnTo>
                    <a:pt x="3787139" y="1214627"/>
                  </a:lnTo>
                  <a:lnTo>
                    <a:pt x="3685031" y="1214627"/>
                  </a:lnTo>
                  <a:lnTo>
                    <a:pt x="3685031" y="1228343"/>
                  </a:lnTo>
                  <a:lnTo>
                    <a:pt x="3787139" y="1228343"/>
                  </a:lnTo>
                  <a:close/>
                </a:path>
                <a:path w="5843270" h="1228725">
                  <a:moveTo>
                    <a:pt x="3646931" y="1228343"/>
                  </a:moveTo>
                  <a:lnTo>
                    <a:pt x="3646931" y="1214627"/>
                  </a:lnTo>
                  <a:lnTo>
                    <a:pt x="3546347" y="1214627"/>
                  </a:lnTo>
                  <a:lnTo>
                    <a:pt x="3546347" y="1228343"/>
                  </a:lnTo>
                  <a:lnTo>
                    <a:pt x="3646931" y="1228343"/>
                  </a:lnTo>
                  <a:close/>
                </a:path>
                <a:path w="5843270" h="1228725">
                  <a:moveTo>
                    <a:pt x="3508247" y="1228343"/>
                  </a:moveTo>
                  <a:lnTo>
                    <a:pt x="3508247" y="1214627"/>
                  </a:lnTo>
                  <a:lnTo>
                    <a:pt x="3406139" y="1214627"/>
                  </a:lnTo>
                  <a:lnTo>
                    <a:pt x="3406139" y="1228343"/>
                  </a:lnTo>
                  <a:lnTo>
                    <a:pt x="3508247" y="1228343"/>
                  </a:lnTo>
                  <a:close/>
                </a:path>
                <a:path w="5843270" h="1228725">
                  <a:moveTo>
                    <a:pt x="3368039" y="1228343"/>
                  </a:moveTo>
                  <a:lnTo>
                    <a:pt x="3368039" y="1214627"/>
                  </a:lnTo>
                  <a:lnTo>
                    <a:pt x="3265931" y="1214627"/>
                  </a:lnTo>
                  <a:lnTo>
                    <a:pt x="3265931" y="1228343"/>
                  </a:lnTo>
                  <a:lnTo>
                    <a:pt x="3368039" y="1228343"/>
                  </a:lnTo>
                  <a:close/>
                </a:path>
                <a:path w="5843270" h="1228725">
                  <a:moveTo>
                    <a:pt x="3227831" y="1228343"/>
                  </a:moveTo>
                  <a:lnTo>
                    <a:pt x="3227831" y="1214627"/>
                  </a:lnTo>
                  <a:lnTo>
                    <a:pt x="3127247" y="1214627"/>
                  </a:lnTo>
                  <a:lnTo>
                    <a:pt x="3127247" y="1228343"/>
                  </a:lnTo>
                  <a:lnTo>
                    <a:pt x="3227831" y="1228343"/>
                  </a:lnTo>
                  <a:close/>
                </a:path>
                <a:path w="5843270" h="1228725">
                  <a:moveTo>
                    <a:pt x="3089147" y="1228343"/>
                  </a:moveTo>
                  <a:lnTo>
                    <a:pt x="3089147" y="1214627"/>
                  </a:lnTo>
                  <a:lnTo>
                    <a:pt x="2987039" y="1214627"/>
                  </a:lnTo>
                  <a:lnTo>
                    <a:pt x="2987039" y="1228343"/>
                  </a:lnTo>
                  <a:lnTo>
                    <a:pt x="3089147" y="1228343"/>
                  </a:lnTo>
                  <a:close/>
                </a:path>
                <a:path w="5843270" h="1228725">
                  <a:moveTo>
                    <a:pt x="2948939" y="1228343"/>
                  </a:moveTo>
                  <a:lnTo>
                    <a:pt x="2948939" y="1214627"/>
                  </a:lnTo>
                  <a:lnTo>
                    <a:pt x="2846831" y="1214627"/>
                  </a:lnTo>
                  <a:lnTo>
                    <a:pt x="2846831" y="1228343"/>
                  </a:lnTo>
                  <a:lnTo>
                    <a:pt x="2948939" y="1228343"/>
                  </a:lnTo>
                  <a:close/>
                </a:path>
                <a:path w="5843270" h="1228725">
                  <a:moveTo>
                    <a:pt x="2808731" y="1228343"/>
                  </a:moveTo>
                  <a:lnTo>
                    <a:pt x="2808731" y="1214627"/>
                  </a:lnTo>
                  <a:lnTo>
                    <a:pt x="2708147" y="1214627"/>
                  </a:lnTo>
                  <a:lnTo>
                    <a:pt x="2708147" y="1228343"/>
                  </a:lnTo>
                  <a:lnTo>
                    <a:pt x="2808731" y="1228343"/>
                  </a:lnTo>
                  <a:close/>
                </a:path>
                <a:path w="5843270" h="1228725">
                  <a:moveTo>
                    <a:pt x="2670047" y="1228343"/>
                  </a:moveTo>
                  <a:lnTo>
                    <a:pt x="2670047" y="1214627"/>
                  </a:lnTo>
                  <a:lnTo>
                    <a:pt x="2567939" y="1214627"/>
                  </a:lnTo>
                  <a:lnTo>
                    <a:pt x="2567939" y="1228343"/>
                  </a:lnTo>
                  <a:lnTo>
                    <a:pt x="2670047" y="1228343"/>
                  </a:lnTo>
                  <a:close/>
                </a:path>
                <a:path w="5843270" h="1228725">
                  <a:moveTo>
                    <a:pt x="2529839" y="1228343"/>
                  </a:moveTo>
                  <a:lnTo>
                    <a:pt x="2529839" y="1214627"/>
                  </a:lnTo>
                  <a:lnTo>
                    <a:pt x="2427731" y="1214627"/>
                  </a:lnTo>
                  <a:lnTo>
                    <a:pt x="2427731" y="1228343"/>
                  </a:lnTo>
                  <a:lnTo>
                    <a:pt x="2529839" y="1228343"/>
                  </a:lnTo>
                  <a:close/>
                </a:path>
                <a:path w="5843270" h="1228725">
                  <a:moveTo>
                    <a:pt x="2389631" y="1228343"/>
                  </a:moveTo>
                  <a:lnTo>
                    <a:pt x="2389631" y="1214627"/>
                  </a:lnTo>
                  <a:lnTo>
                    <a:pt x="2289047" y="1214627"/>
                  </a:lnTo>
                  <a:lnTo>
                    <a:pt x="2289047" y="1228343"/>
                  </a:lnTo>
                  <a:lnTo>
                    <a:pt x="2389631" y="1228343"/>
                  </a:lnTo>
                  <a:close/>
                </a:path>
                <a:path w="5843270" h="1228725">
                  <a:moveTo>
                    <a:pt x="2250947" y="1228343"/>
                  </a:moveTo>
                  <a:lnTo>
                    <a:pt x="2250947" y="1214627"/>
                  </a:lnTo>
                  <a:lnTo>
                    <a:pt x="2148839" y="1214627"/>
                  </a:lnTo>
                  <a:lnTo>
                    <a:pt x="2148839" y="1228343"/>
                  </a:lnTo>
                  <a:lnTo>
                    <a:pt x="2250947" y="1228343"/>
                  </a:lnTo>
                  <a:close/>
                </a:path>
                <a:path w="5843270" h="1228725">
                  <a:moveTo>
                    <a:pt x="2110739" y="1228343"/>
                  </a:moveTo>
                  <a:lnTo>
                    <a:pt x="2110739" y="1214627"/>
                  </a:lnTo>
                  <a:lnTo>
                    <a:pt x="2008631" y="1214627"/>
                  </a:lnTo>
                  <a:lnTo>
                    <a:pt x="2008631" y="1228343"/>
                  </a:lnTo>
                  <a:lnTo>
                    <a:pt x="2110739" y="1228343"/>
                  </a:lnTo>
                  <a:close/>
                </a:path>
                <a:path w="5843270" h="1228725">
                  <a:moveTo>
                    <a:pt x="1970531" y="1228343"/>
                  </a:moveTo>
                  <a:lnTo>
                    <a:pt x="1970531" y="1214627"/>
                  </a:lnTo>
                  <a:lnTo>
                    <a:pt x="1869947" y="1214627"/>
                  </a:lnTo>
                  <a:lnTo>
                    <a:pt x="1869947" y="1228343"/>
                  </a:lnTo>
                  <a:lnTo>
                    <a:pt x="1970531" y="1228343"/>
                  </a:lnTo>
                  <a:close/>
                </a:path>
                <a:path w="5843270" h="1228725">
                  <a:moveTo>
                    <a:pt x="1831847" y="1228343"/>
                  </a:moveTo>
                  <a:lnTo>
                    <a:pt x="1831847" y="1214627"/>
                  </a:lnTo>
                  <a:lnTo>
                    <a:pt x="1729739" y="1214627"/>
                  </a:lnTo>
                  <a:lnTo>
                    <a:pt x="1729739" y="1228343"/>
                  </a:lnTo>
                  <a:lnTo>
                    <a:pt x="1831847" y="1228343"/>
                  </a:lnTo>
                  <a:close/>
                </a:path>
                <a:path w="5843270" h="1228725">
                  <a:moveTo>
                    <a:pt x="1691639" y="1228343"/>
                  </a:moveTo>
                  <a:lnTo>
                    <a:pt x="1691639" y="1214627"/>
                  </a:lnTo>
                  <a:lnTo>
                    <a:pt x="1589531" y="1214627"/>
                  </a:lnTo>
                  <a:lnTo>
                    <a:pt x="1589531" y="1228343"/>
                  </a:lnTo>
                  <a:lnTo>
                    <a:pt x="1691639" y="1228343"/>
                  </a:lnTo>
                  <a:close/>
                </a:path>
                <a:path w="5843270" h="1228725">
                  <a:moveTo>
                    <a:pt x="1551431" y="1228343"/>
                  </a:moveTo>
                  <a:lnTo>
                    <a:pt x="1551431" y="1214627"/>
                  </a:lnTo>
                  <a:lnTo>
                    <a:pt x="1450847" y="1214627"/>
                  </a:lnTo>
                  <a:lnTo>
                    <a:pt x="1450847" y="1228343"/>
                  </a:lnTo>
                  <a:lnTo>
                    <a:pt x="1551431" y="1228343"/>
                  </a:lnTo>
                  <a:close/>
                </a:path>
                <a:path w="5843270" h="1228725">
                  <a:moveTo>
                    <a:pt x="1412747" y="1228343"/>
                  </a:moveTo>
                  <a:lnTo>
                    <a:pt x="1412747" y="1214627"/>
                  </a:lnTo>
                  <a:lnTo>
                    <a:pt x="1310639" y="1214627"/>
                  </a:lnTo>
                  <a:lnTo>
                    <a:pt x="1310639" y="1228343"/>
                  </a:lnTo>
                  <a:lnTo>
                    <a:pt x="1412747" y="1228343"/>
                  </a:lnTo>
                  <a:close/>
                </a:path>
                <a:path w="5843270" h="1228725">
                  <a:moveTo>
                    <a:pt x="1272539" y="1228343"/>
                  </a:moveTo>
                  <a:lnTo>
                    <a:pt x="1272539" y="1214627"/>
                  </a:lnTo>
                  <a:lnTo>
                    <a:pt x="1170431" y="1214627"/>
                  </a:lnTo>
                  <a:lnTo>
                    <a:pt x="1170431" y="1228343"/>
                  </a:lnTo>
                  <a:lnTo>
                    <a:pt x="1272539" y="1228343"/>
                  </a:lnTo>
                  <a:close/>
                </a:path>
                <a:path w="5843270" h="1228725">
                  <a:moveTo>
                    <a:pt x="1132331" y="1228343"/>
                  </a:moveTo>
                  <a:lnTo>
                    <a:pt x="1132331" y="1214627"/>
                  </a:lnTo>
                  <a:lnTo>
                    <a:pt x="1031747" y="1214627"/>
                  </a:lnTo>
                  <a:lnTo>
                    <a:pt x="1031747" y="1228343"/>
                  </a:lnTo>
                  <a:lnTo>
                    <a:pt x="1132331" y="1228343"/>
                  </a:lnTo>
                  <a:close/>
                </a:path>
                <a:path w="5843270" h="1228725">
                  <a:moveTo>
                    <a:pt x="993647" y="1228343"/>
                  </a:moveTo>
                  <a:lnTo>
                    <a:pt x="993647" y="1214627"/>
                  </a:lnTo>
                  <a:lnTo>
                    <a:pt x="891539" y="1214627"/>
                  </a:lnTo>
                  <a:lnTo>
                    <a:pt x="891539" y="1228343"/>
                  </a:lnTo>
                  <a:lnTo>
                    <a:pt x="993647" y="1228343"/>
                  </a:lnTo>
                  <a:close/>
                </a:path>
                <a:path w="5843270" h="1228725">
                  <a:moveTo>
                    <a:pt x="853439" y="1228343"/>
                  </a:moveTo>
                  <a:lnTo>
                    <a:pt x="853439" y="1214627"/>
                  </a:lnTo>
                  <a:lnTo>
                    <a:pt x="751331" y="1214627"/>
                  </a:lnTo>
                  <a:lnTo>
                    <a:pt x="751331" y="1228343"/>
                  </a:lnTo>
                  <a:lnTo>
                    <a:pt x="853439" y="1228343"/>
                  </a:lnTo>
                  <a:close/>
                </a:path>
                <a:path w="5843270" h="1228725">
                  <a:moveTo>
                    <a:pt x="713231" y="1228343"/>
                  </a:moveTo>
                  <a:lnTo>
                    <a:pt x="713231" y="1214627"/>
                  </a:lnTo>
                  <a:lnTo>
                    <a:pt x="612647" y="1214627"/>
                  </a:lnTo>
                  <a:lnTo>
                    <a:pt x="612647" y="1228343"/>
                  </a:lnTo>
                  <a:lnTo>
                    <a:pt x="713231" y="1228343"/>
                  </a:lnTo>
                  <a:close/>
                </a:path>
                <a:path w="5843270" h="1228725">
                  <a:moveTo>
                    <a:pt x="574547" y="1228343"/>
                  </a:moveTo>
                  <a:lnTo>
                    <a:pt x="574547" y="1214627"/>
                  </a:lnTo>
                  <a:lnTo>
                    <a:pt x="472439" y="1214627"/>
                  </a:lnTo>
                  <a:lnTo>
                    <a:pt x="472439" y="1228343"/>
                  </a:lnTo>
                  <a:lnTo>
                    <a:pt x="574547" y="1228343"/>
                  </a:lnTo>
                  <a:close/>
                </a:path>
                <a:path w="5843270" h="1228725">
                  <a:moveTo>
                    <a:pt x="434339" y="1228343"/>
                  </a:moveTo>
                  <a:lnTo>
                    <a:pt x="434339" y="1214627"/>
                  </a:lnTo>
                  <a:lnTo>
                    <a:pt x="332231" y="1214627"/>
                  </a:lnTo>
                  <a:lnTo>
                    <a:pt x="332231" y="1228343"/>
                  </a:lnTo>
                  <a:lnTo>
                    <a:pt x="434339" y="1228343"/>
                  </a:lnTo>
                  <a:close/>
                </a:path>
                <a:path w="5843270" h="1228725">
                  <a:moveTo>
                    <a:pt x="294131" y="1228343"/>
                  </a:moveTo>
                  <a:lnTo>
                    <a:pt x="294131" y="1214627"/>
                  </a:lnTo>
                  <a:lnTo>
                    <a:pt x="193547" y="1214627"/>
                  </a:lnTo>
                  <a:lnTo>
                    <a:pt x="193547" y="1228343"/>
                  </a:lnTo>
                  <a:lnTo>
                    <a:pt x="294131" y="1228343"/>
                  </a:lnTo>
                  <a:close/>
                </a:path>
                <a:path w="5843270" h="1228725">
                  <a:moveTo>
                    <a:pt x="155447" y="1228343"/>
                  </a:moveTo>
                  <a:lnTo>
                    <a:pt x="155447" y="1214627"/>
                  </a:lnTo>
                  <a:lnTo>
                    <a:pt x="53339" y="1214627"/>
                  </a:lnTo>
                  <a:lnTo>
                    <a:pt x="53339" y="1228343"/>
                  </a:lnTo>
                  <a:lnTo>
                    <a:pt x="155447" y="1228343"/>
                  </a:lnTo>
                  <a:close/>
                </a:path>
              </a:pathLst>
            </a:custGeom>
            <a:solidFill>
              <a:srgbClr val="2664C0"/>
            </a:solidFill>
          </p:spPr>
          <p:txBody>
            <a:bodyPr wrap="square" lIns="0" tIns="0" rIns="0" bIns="0" rtlCol="0"/>
            <a:lstStyle/>
            <a:p>
              <a:endParaRPr/>
            </a:p>
          </p:txBody>
        </p:sp>
        <p:pic>
          <p:nvPicPr>
            <p:cNvPr id="13" name="object 13"/>
            <p:cNvPicPr/>
            <p:nvPr/>
          </p:nvPicPr>
          <p:blipFill>
            <a:blip r:embed="rId8" cstate="print"/>
            <a:stretch>
              <a:fillRect/>
            </a:stretch>
          </p:blipFill>
          <p:spPr>
            <a:xfrm>
              <a:off x="1577218" y="2517647"/>
              <a:ext cx="5859779" cy="559308"/>
            </a:xfrm>
            <a:prstGeom prst="rect">
              <a:avLst/>
            </a:prstGeom>
          </p:spPr>
        </p:pic>
        <p:sp>
          <p:nvSpPr>
            <p:cNvPr id="14" name="object 14"/>
            <p:cNvSpPr/>
            <p:nvPr/>
          </p:nvSpPr>
          <p:spPr>
            <a:xfrm>
              <a:off x="1566550" y="2517648"/>
              <a:ext cx="5882640" cy="571500"/>
            </a:xfrm>
            <a:custGeom>
              <a:avLst/>
              <a:gdLst/>
              <a:ahLst/>
              <a:cxnLst/>
              <a:rect l="l" t="t" r="r" b="b"/>
              <a:pathLst>
                <a:path w="5882640" h="571500">
                  <a:moveTo>
                    <a:pt x="10667" y="559307"/>
                  </a:moveTo>
                  <a:lnTo>
                    <a:pt x="10667" y="463295"/>
                  </a:lnTo>
                  <a:lnTo>
                    <a:pt x="0" y="463295"/>
                  </a:lnTo>
                  <a:lnTo>
                    <a:pt x="0" y="565403"/>
                  </a:lnTo>
                  <a:lnTo>
                    <a:pt x="4571" y="565403"/>
                  </a:lnTo>
                  <a:lnTo>
                    <a:pt x="4571" y="559307"/>
                  </a:lnTo>
                  <a:lnTo>
                    <a:pt x="10667" y="559307"/>
                  </a:lnTo>
                  <a:close/>
                </a:path>
                <a:path w="5882640" h="571500">
                  <a:moveTo>
                    <a:pt x="50291" y="571499"/>
                  </a:moveTo>
                  <a:lnTo>
                    <a:pt x="50291" y="559307"/>
                  </a:lnTo>
                  <a:lnTo>
                    <a:pt x="4571" y="559307"/>
                  </a:lnTo>
                  <a:lnTo>
                    <a:pt x="4571" y="565403"/>
                  </a:lnTo>
                  <a:lnTo>
                    <a:pt x="10667" y="565403"/>
                  </a:lnTo>
                  <a:lnTo>
                    <a:pt x="10667" y="571499"/>
                  </a:lnTo>
                  <a:lnTo>
                    <a:pt x="50291" y="571499"/>
                  </a:lnTo>
                  <a:close/>
                </a:path>
                <a:path w="5882640" h="571500">
                  <a:moveTo>
                    <a:pt x="10667" y="571499"/>
                  </a:moveTo>
                  <a:lnTo>
                    <a:pt x="10667" y="565403"/>
                  </a:lnTo>
                  <a:lnTo>
                    <a:pt x="4571" y="565403"/>
                  </a:lnTo>
                  <a:lnTo>
                    <a:pt x="4571" y="571499"/>
                  </a:lnTo>
                  <a:lnTo>
                    <a:pt x="10667" y="571499"/>
                  </a:lnTo>
                  <a:close/>
                </a:path>
                <a:path w="5882640" h="571500">
                  <a:moveTo>
                    <a:pt x="10667" y="425195"/>
                  </a:moveTo>
                  <a:lnTo>
                    <a:pt x="10667" y="324611"/>
                  </a:lnTo>
                  <a:lnTo>
                    <a:pt x="0" y="324611"/>
                  </a:lnTo>
                  <a:lnTo>
                    <a:pt x="0" y="425195"/>
                  </a:lnTo>
                  <a:lnTo>
                    <a:pt x="10667" y="425195"/>
                  </a:lnTo>
                  <a:close/>
                </a:path>
                <a:path w="5882640" h="571500">
                  <a:moveTo>
                    <a:pt x="10667" y="286511"/>
                  </a:moveTo>
                  <a:lnTo>
                    <a:pt x="10667" y="184403"/>
                  </a:lnTo>
                  <a:lnTo>
                    <a:pt x="0" y="184403"/>
                  </a:lnTo>
                  <a:lnTo>
                    <a:pt x="0" y="286511"/>
                  </a:lnTo>
                  <a:lnTo>
                    <a:pt x="10667" y="286511"/>
                  </a:lnTo>
                  <a:close/>
                </a:path>
                <a:path w="5882640" h="571500">
                  <a:moveTo>
                    <a:pt x="10667" y="146303"/>
                  </a:moveTo>
                  <a:lnTo>
                    <a:pt x="10667" y="44195"/>
                  </a:lnTo>
                  <a:lnTo>
                    <a:pt x="0" y="44195"/>
                  </a:lnTo>
                  <a:lnTo>
                    <a:pt x="0" y="146303"/>
                  </a:lnTo>
                  <a:lnTo>
                    <a:pt x="10667" y="146303"/>
                  </a:lnTo>
                  <a:close/>
                </a:path>
                <a:path w="5882640" h="571500">
                  <a:moveTo>
                    <a:pt x="10667" y="6095"/>
                  </a:moveTo>
                  <a:lnTo>
                    <a:pt x="10667" y="0"/>
                  </a:lnTo>
                  <a:lnTo>
                    <a:pt x="0" y="0"/>
                  </a:lnTo>
                  <a:lnTo>
                    <a:pt x="0" y="6095"/>
                  </a:lnTo>
                  <a:lnTo>
                    <a:pt x="10667" y="6095"/>
                  </a:lnTo>
                  <a:close/>
                </a:path>
                <a:path w="5882640" h="571500">
                  <a:moveTo>
                    <a:pt x="5882639" y="68579"/>
                  </a:moveTo>
                  <a:lnTo>
                    <a:pt x="5882639" y="0"/>
                  </a:lnTo>
                  <a:lnTo>
                    <a:pt x="5870447" y="0"/>
                  </a:lnTo>
                  <a:lnTo>
                    <a:pt x="5870447" y="68579"/>
                  </a:lnTo>
                  <a:lnTo>
                    <a:pt x="5882639" y="68579"/>
                  </a:lnTo>
                  <a:close/>
                </a:path>
                <a:path w="5882640" h="571500">
                  <a:moveTo>
                    <a:pt x="5882639" y="207263"/>
                  </a:moveTo>
                  <a:lnTo>
                    <a:pt x="5882639" y="106679"/>
                  </a:lnTo>
                  <a:lnTo>
                    <a:pt x="5870447" y="106679"/>
                  </a:lnTo>
                  <a:lnTo>
                    <a:pt x="5870447" y="207263"/>
                  </a:lnTo>
                  <a:lnTo>
                    <a:pt x="5882639" y="207263"/>
                  </a:lnTo>
                  <a:close/>
                </a:path>
                <a:path w="5882640" h="571500">
                  <a:moveTo>
                    <a:pt x="5882639" y="347471"/>
                  </a:moveTo>
                  <a:lnTo>
                    <a:pt x="5882639" y="245363"/>
                  </a:lnTo>
                  <a:lnTo>
                    <a:pt x="5870447" y="245363"/>
                  </a:lnTo>
                  <a:lnTo>
                    <a:pt x="5870447" y="347471"/>
                  </a:lnTo>
                  <a:lnTo>
                    <a:pt x="5882639" y="347471"/>
                  </a:lnTo>
                  <a:close/>
                </a:path>
                <a:path w="5882640" h="571500">
                  <a:moveTo>
                    <a:pt x="5882639" y="487679"/>
                  </a:moveTo>
                  <a:lnTo>
                    <a:pt x="5882639" y="385571"/>
                  </a:lnTo>
                  <a:lnTo>
                    <a:pt x="5870447" y="385571"/>
                  </a:lnTo>
                  <a:lnTo>
                    <a:pt x="5870447" y="487679"/>
                  </a:lnTo>
                  <a:lnTo>
                    <a:pt x="5882639" y="487679"/>
                  </a:lnTo>
                  <a:close/>
                </a:path>
                <a:path w="5882640" h="571500">
                  <a:moveTo>
                    <a:pt x="5876543" y="559307"/>
                  </a:moveTo>
                  <a:lnTo>
                    <a:pt x="5815583" y="559307"/>
                  </a:lnTo>
                  <a:lnTo>
                    <a:pt x="5815583" y="571499"/>
                  </a:lnTo>
                  <a:lnTo>
                    <a:pt x="5870447" y="571499"/>
                  </a:lnTo>
                  <a:lnTo>
                    <a:pt x="5870447" y="565403"/>
                  </a:lnTo>
                  <a:lnTo>
                    <a:pt x="5876543" y="559307"/>
                  </a:lnTo>
                  <a:close/>
                </a:path>
                <a:path w="5882640" h="571500">
                  <a:moveTo>
                    <a:pt x="5882639" y="568451"/>
                  </a:moveTo>
                  <a:lnTo>
                    <a:pt x="5882639" y="525779"/>
                  </a:lnTo>
                  <a:lnTo>
                    <a:pt x="5870447" y="525779"/>
                  </a:lnTo>
                  <a:lnTo>
                    <a:pt x="5870447" y="559307"/>
                  </a:lnTo>
                  <a:lnTo>
                    <a:pt x="5876543" y="559307"/>
                  </a:lnTo>
                  <a:lnTo>
                    <a:pt x="5876543" y="571499"/>
                  </a:lnTo>
                  <a:lnTo>
                    <a:pt x="5879591" y="571499"/>
                  </a:lnTo>
                  <a:lnTo>
                    <a:pt x="5882639" y="568451"/>
                  </a:lnTo>
                  <a:close/>
                </a:path>
                <a:path w="5882640" h="571500">
                  <a:moveTo>
                    <a:pt x="5876543" y="571499"/>
                  </a:moveTo>
                  <a:lnTo>
                    <a:pt x="5876543" y="559307"/>
                  </a:lnTo>
                  <a:lnTo>
                    <a:pt x="5870447" y="565403"/>
                  </a:lnTo>
                  <a:lnTo>
                    <a:pt x="5870447" y="571499"/>
                  </a:lnTo>
                  <a:lnTo>
                    <a:pt x="5876543" y="571499"/>
                  </a:lnTo>
                  <a:close/>
                </a:path>
                <a:path w="5882640" h="571500">
                  <a:moveTo>
                    <a:pt x="5777483" y="571499"/>
                  </a:moveTo>
                  <a:lnTo>
                    <a:pt x="5777483" y="559307"/>
                  </a:lnTo>
                  <a:lnTo>
                    <a:pt x="5675375" y="559307"/>
                  </a:lnTo>
                  <a:lnTo>
                    <a:pt x="5675375" y="571499"/>
                  </a:lnTo>
                  <a:lnTo>
                    <a:pt x="5777483" y="571499"/>
                  </a:lnTo>
                  <a:close/>
                </a:path>
                <a:path w="5882640" h="571500">
                  <a:moveTo>
                    <a:pt x="5637275" y="571499"/>
                  </a:moveTo>
                  <a:lnTo>
                    <a:pt x="5637275" y="559307"/>
                  </a:lnTo>
                  <a:lnTo>
                    <a:pt x="5536691" y="559307"/>
                  </a:lnTo>
                  <a:lnTo>
                    <a:pt x="5536691" y="571499"/>
                  </a:lnTo>
                  <a:lnTo>
                    <a:pt x="5637275" y="571499"/>
                  </a:lnTo>
                  <a:close/>
                </a:path>
                <a:path w="5882640" h="571500">
                  <a:moveTo>
                    <a:pt x="5498591" y="571499"/>
                  </a:moveTo>
                  <a:lnTo>
                    <a:pt x="5498591" y="559307"/>
                  </a:lnTo>
                  <a:lnTo>
                    <a:pt x="5396483" y="559307"/>
                  </a:lnTo>
                  <a:lnTo>
                    <a:pt x="5396483" y="571499"/>
                  </a:lnTo>
                  <a:lnTo>
                    <a:pt x="5498591" y="571499"/>
                  </a:lnTo>
                  <a:close/>
                </a:path>
                <a:path w="5882640" h="571500">
                  <a:moveTo>
                    <a:pt x="5358383" y="571499"/>
                  </a:moveTo>
                  <a:lnTo>
                    <a:pt x="5358383" y="559307"/>
                  </a:lnTo>
                  <a:lnTo>
                    <a:pt x="5256275" y="559307"/>
                  </a:lnTo>
                  <a:lnTo>
                    <a:pt x="5256275" y="571499"/>
                  </a:lnTo>
                  <a:lnTo>
                    <a:pt x="5358383" y="571499"/>
                  </a:lnTo>
                  <a:close/>
                </a:path>
                <a:path w="5882640" h="571500">
                  <a:moveTo>
                    <a:pt x="5218175" y="571499"/>
                  </a:moveTo>
                  <a:lnTo>
                    <a:pt x="5218175" y="559307"/>
                  </a:lnTo>
                  <a:lnTo>
                    <a:pt x="5117591" y="559307"/>
                  </a:lnTo>
                  <a:lnTo>
                    <a:pt x="5117591" y="571499"/>
                  </a:lnTo>
                  <a:lnTo>
                    <a:pt x="5218175" y="571499"/>
                  </a:lnTo>
                  <a:close/>
                </a:path>
                <a:path w="5882640" h="571500">
                  <a:moveTo>
                    <a:pt x="5079491" y="571499"/>
                  </a:moveTo>
                  <a:lnTo>
                    <a:pt x="5079491" y="559307"/>
                  </a:lnTo>
                  <a:lnTo>
                    <a:pt x="4977383" y="559307"/>
                  </a:lnTo>
                  <a:lnTo>
                    <a:pt x="4977383" y="571499"/>
                  </a:lnTo>
                  <a:lnTo>
                    <a:pt x="5079491" y="571499"/>
                  </a:lnTo>
                  <a:close/>
                </a:path>
                <a:path w="5882640" h="571500">
                  <a:moveTo>
                    <a:pt x="4939283" y="571499"/>
                  </a:moveTo>
                  <a:lnTo>
                    <a:pt x="4939283" y="559307"/>
                  </a:lnTo>
                  <a:lnTo>
                    <a:pt x="4837175" y="559307"/>
                  </a:lnTo>
                  <a:lnTo>
                    <a:pt x="4837175" y="571499"/>
                  </a:lnTo>
                  <a:lnTo>
                    <a:pt x="4939283" y="571499"/>
                  </a:lnTo>
                  <a:close/>
                </a:path>
                <a:path w="5882640" h="571500">
                  <a:moveTo>
                    <a:pt x="4799075" y="571499"/>
                  </a:moveTo>
                  <a:lnTo>
                    <a:pt x="4799075" y="559307"/>
                  </a:lnTo>
                  <a:lnTo>
                    <a:pt x="4698491" y="559307"/>
                  </a:lnTo>
                  <a:lnTo>
                    <a:pt x="4698491" y="571499"/>
                  </a:lnTo>
                  <a:lnTo>
                    <a:pt x="4799075" y="571499"/>
                  </a:lnTo>
                  <a:close/>
                </a:path>
                <a:path w="5882640" h="571500">
                  <a:moveTo>
                    <a:pt x="4660391" y="571499"/>
                  </a:moveTo>
                  <a:lnTo>
                    <a:pt x="4660391" y="559307"/>
                  </a:lnTo>
                  <a:lnTo>
                    <a:pt x="4558283" y="559307"/>
                  </a:lnTo>
                  <a:lnTo>
                    <a:pt x="4558283" y="571499"/>
                  </a:lnTo>
                  <a:lnTo>
                    <a:pt x="4660391" y="571499"/>
                  </a:lnTo>
                  <a:close/>
                </a:path>
                <a:path w="5882640" h="571500">
                  <a:moveTo>
                    <a:pt x="4520183" y="571499"/>
                  </a:moveTo>
                  <a:lnTo>
                    <a:pt x="4520183" y="559307"/>
                  </a:lnTo>
                  <a:lnTo>
                    <a:pt x="4418075" y="559307"/>
                  </a:lnTo>
                  <a:lnTo>
                    <a:pt x="4418075" y="571499"/>
                  </a:lnTo>
                  <a:lnTo>
                    <a:pt x="4520183" y="571499"/>
                  </a:lnTo>
                  <a:close/>
                </a:path>
                <a:path w="5882640" h="571500">
                  <a:moveTo>
                    <a:pt x="4379975" y="571499"/>
                  </a:moveTo>
                  <a:lnTo>
                    <a:pt x="4379975" y="559307"/>
                  </a:lnTo>
                  <a:lnTo>
                    <a:pt x="4279391" y="559307"/>
                  </a:lnTo>
                  <a:lnTo>
                    <a:pt x="4279391" y="571499"/>
                  </a:lnTo>
                  <a:lnTo>
                    <a:pt x="4379975" y="571499"/>
                  </a:lnTo>
                  <a:close/>
                </a:path>
                <a:path w="5882640" h="571500">
                  <a:moveTo>
                    <a:pt x="4241291" y="571499"/>
                  </a:moveTo>
                  <a:lnTo>
                    <a:pt x="4241291" y="559307"/>
                  </a:lnTo>
                  <a:lnTo>
                    <a:pt x="4139183" y="559307"/>
                  </a:lnTo>
                  <a:lnTo>
                    <a:pt x="4139183" y="571499"/>
                  </a:lnTo>
                  <a:lnTo>
                    <a:pt x="4241291" y="571499"/>
                  </a:lnTo>
                  <a:close/>
                </a:path>
                <a:path w="5882640" h="571500">
                  <a:moveTo>
                    <a:pt x="4101083" y="571499"/>
                  </a:moveTo>
                  <a:lnTo>
                    <a:pt x="4101083" y="559307"/>
                  </a:lnTo>
                  <a:lnTo>
                    <a:pt x="3998975" y="559307"/>
                  </a:lnTo>
                  <a:lnTo>
                    <a:pt x="3998975" y="571499"/>
                  </a:lnTo>
                  <a:lnTo>
                    <a:pt x="4101083" y="571499"/>
                  </a:lnTo>
                  <a:close/>
                </a:path>
                <a:path w="5882640" h="571500">
                  <a:moveTo>
                    <a:pt x="3960875" y="571499"/>
                  </a:moveTo>
                  <a:lnTo>
                    <a:pt x="3960875" y="559307"/>
                  </a:lnTo>
                  <a:lnTo>
                    <a:pt x="3860291" y="559307"/>
                  </a:lnTo>
                  <a:lnTo>
                    <a:pt x="3860291" y="571499"/>
                  </a:lnTo>
                  <a:lnTo>
                    <a:pt x="3960875" y="571499"/>
                  </a:lnTo>
                  <a:close/>
                </a:path>
                <a:path w="5882640" h="571500">
                  <a:moveTo>
                    <a:pt x="3822191" y="571499"/>
                  </a:moveTo>
                  <a:lnTo>
                    <a:pt x="3822191" y="559307"/>
                  </a:lnTo>
                  <a:lnTo>
                    <a:pt x="3720083" y="559307"/>
                  </a:lnTo>
                  <a:lnTo>
                    <a:pt x="3720083" y="571499"/>
                  </a:lnTo>
                  <a:lnTo>
                    <a:pt x="3822191" y="571499"/>
                  </a:lnTo>
                  <a:close/>
                </a:path>
                <a:path w="5882640" h="571500">
                  <a:moveTo>
                    <a:pt x="3681983" y="571499"/>
                  </a:moveTo>
                  <a:lnTo>
                    <a:pt x="3681983" y="559307"/>
                  </a:lnTo>
                  <a:lnTo>
                    <a:pt x="3579875" y="559307"/>
                  </a:lnTo>
                  <a:lnTo>
                    <a:pt x="3579875" y="571499"/>
                  </a:lnTo>
                  <a:lnTo>
                    <a:pt x="3681983" y="571499"/>
                  </a:lnTo>
                  <a:close/>
                </a:path>
                <a:path w="5882640" h="571500">
                  <a:moveTo>
                    <a:pt x="3541775" y="571499"/>
                  </a:moveTo>
                  <a:lnTo>
                    <a:pt x="3541775" y="559307"/>
                  </a:lnTo>
                  <a:lnTo>
                    <a:pt x="3441191" y="559307"/>
                  </a:lnTo>
                  <a:lnTo>
                    <a:pt x="3441191" y="571499"/>
                  </a:lnTo>
                  <a:lnTo>
                    <a:pt x="3541775" y="571499"/>
                  </a:lnTo>
                  <a:close/>
                </a:path>
                <a:path w="5882640" h="571500">
                  <a:moveTo>
                    <a:pt x="3403091" y="571499"/>
                  </a:moveTo>
                  <a:lnTo>
                    <a:pt x="3403091" y="559307"/>
                  </a:lnTo>
                  <a:lnTo>
                    <a:pt x="3300983" y="559307"/>
                  </a:lnTo>
                  <a:lnTo>
                    <a:pt x="3300983" y="571499"/>
                  </a:lnTo>
                  <a:lnTo>
                    <a:pt x="3403091" y="571499"/>
                  </a:lnTo>
                  <a:close/>
                </a:path>
                <a:path w="5882640" h="571500">
                  <a:moveTo>
                    <a:pt x="3262883" y="571499"/>
                  </a:moveTo>
                  <a:lnTo>
                    <a:pt x="3262883" y="559307"/>
                  </a:lnTo>
                  <a:lnTo>
                    <a:pt x="3160775" y="559307"/>
                  </a:lnTo>
                  <a:lnTo>
                    <a:pt x="3160775" y="571499"/>
                  </a:lnTo>
                  <a:lnTo>
                    <a:pt x="3262883" y="571499"/>
                  </a:lnTo>
                  <a:close/>
                </a:path>
                <a:path w="5882640" h="571500">
                  <a:moveTo>
                    <a:pt x="3122675" y="571499"/>
                  </a:moveTo>
                  <a:lnTo>
                    <a:pt x="3122675" y="559307"/>
                  </a:lnTo>
                  <a:lnTo>
                    <a:pt x="3022091" y="559307"/>
                  </a:lnTo>
                  <a:lnTo>
                    <a:pt x="3022091" y="571499"/>
                  </a:lnTo>
                  <a:lnTo>
                    <a:pt x="3122675" y="571499"/>
                  </a:lnTo>
                  <a:close/>
                </a:path>
                <a:path w="5882640" h="571500">
                  <a:moveTo>
                    <a:pt x="2983991" y="571499"/>
                  </a:moveTo>
                  <a:lnTo>
                    <a:pt x="2983991" y="559307"/>
                  </a:lnTo>
                  <a:lnTo>
                    <a:pt x="2881883" y="559307"/>
                  </a:lnTo>
                  <a:lnTo>
                    <a:pt x="2881883" y="571499"/>
                  </a:lnTo>
                  <a:lnTo>
                    <a:pt x="2983991" y="571499"/>
                  </a:lnTo>
                  <a:close/>
                </a:path>
                <a:path w="5882640" h="571500">
                  <a:moveTo>
                    <a:pt x="2843783" y="571499"/>
                  </a:moveTo>
                  <a:lnTo>
                    <a:pt x="2843783" y="559307"/>
                  </a:lnTo>
                  <a:lnTo>
                    <a:pt x="2741675" y="559307"/>
                  </a:lnTo>
                  <a:lnTo>
                    <a:pt x="2741675" y="571499"/>
                  </a:lnTo>
                  <a:lnTo>
                    <a:pt x="2843783" y="571499"/>
                  </a:lnTo>
                  <a:close/>
                </a:path>
                <a:path w="5882640" h="571500">
                  <a:moveTo>
                    <a:pt x="2703575" y="571499"/>
                  </a:moveTo>
                  <a:lnTo>
                    <a:pt x="2703575" y="559307"/>
                  </a:lnTo>
                  <a:lnTo>
                    <a:pt x="2602991" y="559307"/>
                  </a:lnTo>
                  <a:lnTo>
                    <a:pt x="2602991" y="571499"/>
                  </a:lnTo>
                  <a:lnTo>
                    <a:pt x="2703575" y="571499"/>
                  </a:lnTo>
                  <a:close/>
                </a:path>
                <a:path w="5882640" h="571500">
                  <a:moveTo>
                    <a:pt x="2564891" y="571499"/>
                  </a:moveTo>
                  <a:lnTo>
                    <a:pt x="2564891" y="559307"/>
                  </a:lnTo>
                  <a:lnTo>
                    <a:pt x="2462783" y="559307"/>
                  </a:lnTo>
                  <a:lnTo>
                    <a:pt x="2462783" y="571499"/>
                  </a:lnTo>
                  <a:lnTo>
                    <a:pt x="2564891" y="571499"/>
                  </a:lnTo>
                  <a:close/>
                </a:path>
                <a:path w="5882640" h="571500">
                  <a:moveTo>
                    <a:pt x="2424683" y="571499"/>
                  </a:moveTo>
                  <a:lnTo>
                    <a:pt x="2424683" y="559307"/>
                  </a:lnTo>
                  <a:lnTo>
                    <a:pt x="2322575" y="559307"/>
                  </a:lnTo>
                  <a:lnTo>
                    <a:pt x="2322575" y="571499"/>
                  </a:lnTo>
                  <a:lnTo>
                    <a:pt x="2424683" y="571499"/>
                  </a:lnTo>
                  <a:close/>
                </a:path>
                <a:path w="5882640" h="571500">
                  <a:moveTo>
                    <a:pt x="2284475" y="571499"/>
                  </a:moveTo>
                  <a:lnTo>
                    <a:pt x="2284475" y="559307"/>
                  </a:lnTo>
                  <a:lnTo>
                    <a:pt x="2183891" y="559307"/>
                  </a:lnTo>
                  <a:lnTo>
                    <a:pt x="2183891" y="571499"/>
                  </a:lnTo>
                  <a:lnTo>
                    <a:pt x="2284475" y="571499"/>
                  </a:lnTo>
                  <a:close/>
                </a:path>
                <a:path w="5882640" h="571500">
                  <a:moveTo>
                    <a:pt x="2145791" y="571499"/>
                  </a:moveTo>
                  <a:lnTo>
                    <a:pt x="2145791" y="559307"/>
                  </a:lnTo>
                  <a:lnTo>
                    <a:pt x="2043683" y="559307"/>
                  </a:lnTo>
                  <a:lnTo>
                    <a:pt x="2043683" y="571499"/>
                  </a:lnTo>
                  <a:lnTo>
                    <a:pt x="2145791" y="571499"/>
                  </a:lnTo>
                  <a:close/>
                </a:path>
                <a:path w="5882640" h="571500">
                  <a:moveTo>
                    <a:pt x="2005583" y="571499"/>
                  </a:moveTo>
                  <a:lnTo>
                    <a:pt x="2005583" y="559307"/>
                  </a:lnTo>
                  <a:lnTo>
                    <a:pt x="1903475" y="559307"/>
                  </a:lnTo>
                  <a:lnTo>
                    <a:pt x="1903475" y="571499"/>
                  </a:lnTo>
                  <a:lnTo>
                    <a:pt x="2005583" y="571499"/>
                  </a:lnTo>
                  <a:close/>
                </a:path>
                <a:path w="5882640" h="571500">
                  <a:moveTo>
                    <a:pt x="1865375" y="571499"/>
                  </a:moveTo>
                  <a:lnTo>
                    <a:pt x="1865375" y="559307"/>
                  </a:lnTo>
                  <a:lnTo>
                    <a:pt x="1764791" y="559307"/>
                  </a:lnTo>
                  <a:lnTo>
                    <a:pt x="1764791" y="571499"/>
                  </a:lnTo>
                  <a:lnTo>
                    <a:pt x="1865375" y="571499"/>
                  </a:lnTo>
                  <a:close/>
                </a:path>
                <a:path w="5882640" h="571500">
                  <a:moveTo>
                    <a:pt x="1726691" y="571499"/>
                  </a:moveTo>
                  <a:lnTo>
                    <a:pt x="1726691" y="559307"/>
                  </a:lnTo>
                  <a:lnTo>
                    <a:pt x="1624583" y="559307"/>
                  </a:lnTo>
                  <a:lnTo>
                    <a:pt x="1624583" y="571499"/>
                  </a:lnTo>
                  <a:lnTo>
                    <a:pt x="1726691" y="571499"/>
                  </a:lnTo>
                  <a:close/>
                </a:path>
                <a:path w="5882640" h="571500">
                  <a:moveTo>
                    <a:pt x="1586483" y="571499"/>
                  </a:moveTo>
                  <a:lnTo>
                    <a:pt x="1586483" y="559307"/>
                  </a:lnTo>
                  <a:lnTo>
                    <a:pt x="1484375" y="559307"/>
                  </a:lnTo>
                  <a:lnTo>
                    <a:pt x="1484375" y="571499"/>
                  </a:lnTo>
                  <a:lnTo>
                    <a:pt x="1586483" y="571499"/>
                  </a:lnTo>
                  <a:close/>
                </a:path>
                <a:path w="5882640" h="571500">
                  <a:moveTo>
                    <a:pt x="1446275" y="571499"/>
                  </a:moveTo>
                  <a:lnTo>
                    <a:pt x="1446275" y="559307"/>
                  </a:lnTo>
                  <a:lnTo>
                    <a:pt x="1345691" y="559307"/>
                  </a:lnTo>
                  <a:lnTo>
                    <a:pt x="1345691" y="571499"/>
                  </a:lnTo>
                  <a:lnTo>
                    <a:pt x="1446275" y="571499"/>
                  </a:lnTo>
                  <a:close/>
                </a:path>
                <a:path w="5882640" h="571500">
                  <a:moveTo>
                    <a:pt x="1307591" y="571499"/>
                  </a:moveTo>
                  <a:lnTo>
                    <a:pt x="1307591" y="559307"/>
                  </a:lnTo>
                  <a:lnTo>
                    <a:pt x="1205483" y="559307"/>
                  </a:lnTo>
                  <a:lnTo>
                    <a:pt x="1205483" y="571499"/>
                  </a:lnTo>
                  <a:lnTo>
                    <a:pt x="1307591" y="571499"/>
                  </a:lnTo>
                  <a:close/>
                </a:path>
                <a:path w="5882640" h="571500">
                  <a:moveTo>
                    <a:pt x="1167383" y="571499"/>
                  </a:moveTo>
                  <a:lnTo>
                    <a:pt x="1167383" y="559307"/>
                  </a:lnTo>
                  <a:lnTo>
                    <a:pt x="1065275" y="559307"/>
                  </a:lnTo>
                  <a:lnTo>
                    <a:pt x="1065275" y="571499"/>
                  </a:lnTo>
                  <a:lnTo>
                    <a:pt x="1167383" y="571499"/>
                  </a:lnTo>
                  <a:close/>
                </a:path>
                <a:path w="5882640" h="571500">
                  <a:moveTo>
                    <a:pt x="1027175" y="571499"/>
                  </a:moveTo>
                  <a:lnTo>
                    <a:pt x="1027175" y="559307"/>
                  </a:lnTo>
                  <a:lnTo>
                    <a:pt x="926591" y="559307"/>
                  </a:lnTo>
                  <a:lnTo>
                    <a:pt x="926591" y="571499"/>
                  </a:lnTo>
                  <a:lnTo>
                    <a:pt x="1027175" y="571499"/>
                  </a:lnTo>
                  <a:close/>
                </a:path>
                <a:path w="5882640" h="571500">
                  <a:moveTo>
                    <a:pt x="888491" y="571499"/>
                  </a:moveTo>
                  <a:lnTo>
                    <a:pt x="888491" y="559307"/>
                  </a:lnTo>
                  <a:lnTo>
                    <a:pt x="786383" y="559307"/>
                  </a:lnTo>
                  <a:lnTo>
                    <a:pt x="786383" y="571499"/>
                  </a:lnTo>
                  <a:lnTo>
                    <a:pt x="888491" y="571499"/>
                  </a:lnTo>
                  <a:close/>
                </a:path>
                <a:path w="5882640" h="571500">
                  <a:moveTo>
                    <a:pt x="748283" y="571499"/>
                  </a:moveTo>
                  <a:lnTo>
                    <a:pt x="748283" y="559307"/>
                  </a:lnTo>
                  <a:lnTo>
                    <a:pt x="646175" y="559307"/>
                  </a:lnTo>
                  <a:lnTo>
                    <a:pt x="646175" y="571499"/>
                  </a:lnTo>
                  <a:lnTo>
                    <a:pt x="748283" y="571499"/>
                  </a:lnTo>
                  <a:close/>
                </a:path>
                <a:path w="5882640" h="571500">
                  <a:moveTo>
                    <a:pt x="608075" y="571499"/>
                  </a:moveTo>
                  <a:lnTo>
                    <a:pt x="608075" y="559307"/>
                  </a:lnTo>
                  <a:lnTo>
                    <a:pt x="507491" y="559307"/>
                  </a:lnTo>
                  <a:lnTo>
                    <a:pt x="507491" y="571499"/>
                  </a:lnTo>
                  <a:lnTo>
                    <a:pt x="608075" y="571499"/>
                  </a:lnTo>
                  <a:close/>
                </a:path>
                <a:path w="5882640" h="571500">
                  <a:moveTo>
                    <a:pt x="469391" y="571499"/>
                  </a:moveTo>
                  <a:lnTo>
                    <a:pt x="469391" y="559307"/>
                  </a:lnTo>
                  <a:lnTo>
                    <a:pt x="367283" y="559307"/>
                  </a:lnTo>
                  <a:lnTo>
                    <a:pt x="367283" y="571499"/>
                  </a:lnTo>
                  <a:lnTo>
                    <a:pt x="469391" y="571499"/>
                  </a:lnTo>
                  <a:close/>
                </a:path>
                <a:path w="5882640" h="571500">
                  <a:moveTo>
                    <a:pt x="329183" y="571499"/>
                  </a:moveTo>
                  <a:lnTo>
                    <a:pt x="329183" y="559307"/>
                  </a:lnTo>
                  <a:lnTo>
                    <a:pt x="227075" y="559307"/>
                  </a:lnTo>
                  <a:lnTo>
                    <a:pt x="227075" y="571499"/>
                  </a:lnTo>
                  <a:lnTo>
                    <a:pt x="329183" y="571499"/>
                  </a:lnTo>
                  <a:close/>
                </a:path>
                <a:path w="5882640" h="571500">
                  <a:moveTo>
                    <a:pt x="188975" y="571499"/>
                  </a:moveTo>
                  <a:lnTo>
                    <a:pt x="188975" y="559307"/>
                  </a:lnTo>
                  <a:lnTo>
                    <a:pt x="88391" y="559307"/>
                  </a:lnTo>
                  <a:lnTo>
                    <a:pt x="88391" y="571499"/>
                  </a:lnTo>
                  <a:lnTo>
                    <a:pt x="188975" y="571499"/>
                  </a:lnTo>
                  <a:close/>
                </a:path>
              </a:pathLst>
            </a:custGeom>
            <a:solidFill>
              <a:srgbClr val="6FCECE"/>
            </a:solidFill>
          </p:spPr>
          <p:txBody>
            <a:bodyPr wrap="square" lIns="0" tIns="0" rIns="0" bIns="0" rtlCol="0"/>
            <a:lstStyle/>
            <a:p>
              <a:endParaRPr/>
            </a:p>
          </p:txBody>
        </p:sp>
      </p:grpSp>
      <p:sp>
        <p:nvSpPr>
          <p:cNvPr id="15" name="object 15"/>
          <p:cNvSpPr txBox="1"/>
          <p:nvPr/>
        </p:nvSpPr>
        <p:spPr>
          <a:xfrm>
            <a:off x="2449968" y="183896"/>
            <a:ext cx="1067932" cy="859210"/>
          </a:xfrm>
          <a:prstGeom prst="rect">
            <a:avLst/>
          </a:prstGeom>
        </p:spPr>
        <p:txBody>
          <a:bodyPr vert="horz" wrap="square" lIns="0" tIns="12700" rIns="0" bIns="0" rtlCol="0">
            <a:spAutoFit/>
          </a:bodyPr>
          <a:lstStyle/>
          <a:p>
            <a:r>
              <a:rPr lang="ru-RU" sz="1100" spc="-10" dirty="0" smtClean="0">
                <a:solidFill>
                  <a:srgbClr val="001F5F"/>
                </a:solidFill>
                <a:latin typeface="Microsoft Sans Serif" pitchFamily="34" charset="0"/>
                <a:ea typeface="Microsoft Sans Serif" pitchFamily="34" charset="0"/>
                <a:cs typeface="Microsoft Sans Serif" pitchFamily="34" charset="0"/>
              </a:rPr>
              <a:t>Сафоновский </a:t>
            </a:r>
            <a:r>
              <a:rPr lang="ru-RU" sz="1100" dirty="0" smtClean="0">
                <a:solidFill>
                  <a:srgbClr val="002060"/>
                </a:solidFill>
                <a:latin typeface="Microsoft Sans Serif" pitchFamily="34" charset="0"/>
                <a:ea typeface="Microsoft Sans Serif" pitchFamily="34" charset="0"/>
                <a:cs typeface="Microsoft Sans Serif" pitchFamily="34" charset="0"/>
              </a:rPr>
              <a:t>муниципальный округ</a:t>
            </a:r>
          </a:p>
          <a:p>
            <a:r>
              <a:rPr lang="ru-RU" sz="1100" dirty="0" smtClean="0">
                <a:solidFill>
                  <a:srgbClr val="002060"/>
                </a:solidFill>
                <a:latin typeface="Microsoft Sans Serif" pitchFamily="34" charset="0"/>
                <a:ea typeface="Microsoft Sans Serif" pitchFamily="34" charset="0"/>
                <a:cs typeface="Microsoft Sans Serif" pitchFamily="34" charset="0"/>
              </a:rPr>
              <a:t>Смоленской</a:t>
            </a:r>
          </a:p>
          <a:p>
            <a:r>
              <a:rPr lang="ru-RU" sz="1100" dirty="0" smtClean="0">
                <a:solidFill>
                  <a:srgbClr val="002060"/>
                </a:solidFill>
                <a:latin typeface="Microsoft Sans Serif" pitchFamily="34" charset="0"/>
                <a:ea typeface="Microsoft Sans Serif" pitchFamily="34" charset="0"/>
                <a:cs typeface="Microsoft Sans Serif" pitchFamily="34" charset="0"/>
              </a:rPr>
              <a:t>области</a:t>
            </a:r>
          </a:p>
        </p:txBody>
      </p:sp>
      <p:grpSp>
        <p:nvGrpSpPr>
          <p:cNvPr id="16" name="object 16"/>
          <p:cNvGrpSpPr/>
          <p:nvPr/>
        </p:nvGrpSpPr>
        <p:grpSpPr>
          <a:xfrm>
            <a:off x="1711330" y="178307"/>
            <a:ext cx="589915" cy="668020"/>
            <a:chOff x="1711330" y="178307"/>
            <a:chExt cx="589915" cy="668020"/>
          </a:xfrm>
        </p:grpSpPr>
        <p:pic>
          <p:nvPicPr>
            <p:cNvPr id="17" name="object 17"/>
            <p:cNvPicPr/>
            <p:nvPr/>
          </p:nvPicPr>
          <p:blipFill>
            <a:blip r:embed="rId9" cstate="print"/>
            <a:stretch>
              <a:fillRect/>
            </a:stretch>
          </p:blipFill>
          <p:spPr>
            <a:xfrm>
              <a:off x="1894210" y="178307"/>
              <a:ext cx="219456" cy="59436"/>
            </a:xfrm>
            <a:prstGeom prst="rect">
              <a:avLst/>
            </a:prstGeom>
          </p:spPr>
        </p:pic>
        <p:sp>
          <p:nvSpPr>
            <p:cNvPr id="18" name="object 18"/>
            <p:cNvSpPr/>
            <p:nvPr/>
          </p:nvSpPr>
          <p:spPr>
            <a:xfrm>
              <a:off x="2104522" y="226313"/>
              <a:ext cx="5080" cy="0"/>
            </a:xfrm>
            <a:custGeom>
              <a:avLst/>
              <a:gdLst/>
              <a:ahLst/>
              <a:cxnLst/>
              <a:rect l="l" t="t" r="r" b="b"/>
              <a:pathLst>
                <a:path w="5080">
                  <a:moveTo>
                    <a:pt x="0" y="0"/>
                  </a:moveTo>
                  <a:lnTo>
                    <a:pt x="4572" y="0"/>
                  </a:lnTo>
                </a:path>
              </a:pathLst>
            </a:custGeom>
            <a:ln w="4572">
              <a:solidFill>
                <a:srgbClr val="838383"/>
              </a:solidFill>
            </a:ln>
          </p:spPr>
          <p:txBody>
            <a:bodyPr wrap="square" lIns="0" tIns="0" rIns="0" bIns="0" rtlCol="0"/>
            <a:lstStyle/>
            <a:p>
              <a:endParaRPr/>
            </a:p>
          </p:txBody>
        </p:sp>
        <p:sp>
          <p:nvSpPr>
            <p:cNvPr id="19" name="object 19"/>
            <p:cNvSpPr/>
            <p:nvPr/>
          </p:nvSpPr>
          <p:spPr>
            <a:xfrm>
              <a:off x="1958218" y="235457"/>
              <a:ext cx="5080" cy="0"/>
            </a:xfrm>
            <a:custGeom>
              <a:avLst/>
              <a:gdLst/>
              <a:ahLst/>
              <a:cxnLst/>
              <a:rect l="l" t="t" r="r" b="b"/>
              <a:pathLst>
                <a:path w="5080">
                  <a:moveTo>
                    <a:pt x="0" y="0"/>
                  </a:moveTo>
                  <a:lnTo>
                    <a:pt x="4572" y="0"/>
                  </a:lnTo>
                </a:path>
              </a:pathLst>
            </a:custGeom>
            <a:ln w="4572">
              <a:solidFill>
                <a:srgbClr val="6C6972"/>
              </a:solidFill>
            </a:ln>
          </p:spPr>
          <p:txBody>
            <a:bodyPr wrap="square" lIns="0" tIns="0" rIns="0" bIns="0" rtlCol="0"/>
            <a:lstStyle/>
            <a:p>
              <a:endParaRPr/>
            </a:p>
          </p:txBody>
        </p:sp>
        <p:pic>
          <p:nvPicPr>
            <p:cNvPr id="20" name="object 20"/>
            <p:cNvPicPr/>
            <p:nvPr/>
          </p:nvPicPr>
          <p:blipFill>
            <a:blip r:embed="rId10" cstate="print"/>
            <a:stretch>
              <a:fillRect/>
            </a:stretch>
          </p:blipFill>
          <p:spPr>
            <a:xfrm>
              <a:off x="1866778" y="233172"/>
              <a:ext cx="283463" cy="146304"/>
            </a:xfrm>
            <a:prstGeom prst="rect">
              <a:avLst/>
            </a:prstGeom>
          </p:spPr>
        </p:pic>
        <p:sp>
          <p:nvSpPr>
            <p:cNvPr id="21" name="object 21"/>
            <p:cNvSpPr/>
            <p:nvPr/>
          </p:nvSpPr>
          <p:spPr>
            <a:xfrm>
              <a:off x="1862206" y="381762"/>
              <a:ext cx="5080" cy="0"/>
            </a:xfrm>
            <a:custGeom>
              <a:avLst/>
              <a:gdLst/>
              <a:ahLst/>
              <a:cxnLst/>
              <a:rect l="l" t="t" r="r" b="b"/>
              <a:pathLst>
                <a:path w="5080">
                  <a:moveTo>
                    <a:pt x="0" y="0"/>
                  </a:moveTo>
                  <a:lnTo>
                    <a:pt x="4572" y="0"/>
                  </a:lnTo>
                </a:path>
              </a:pathLst>
            </a:custGeom>
            <a:ln w="4572">
              <a:solidFill>
                <a:srgbClr val="B3B3B3"/>
              </a:solidFill>
            </a:ln>
          </p:spPr>
          <p:txBody>
            <a:bodyPr wrap="square" lIns="0" tIns="0" rIns="0" bIns="0" rtlCol="0"/>
            <a:lstStyle/>
            <a:p>
              <a:endParaRPr/>
            </a:p>
          </p:txBody>
        </p:sp>
        <p:sp>
          <p:nvSpPr>
            <p:cNvPr id="22" name="object 22"/>
            <p:cNvSpPr/>
            <p:nvPr/>
          </p:nvSpPr>
          <p:spPr>
            <a:xfrm>
              <a:off x="1894210" y="381762"/>
              <a:ext cx="5080" cy="0"/>
            </a:xfrm>
            <a:custGeom>
              <a:avLst/>
              <a:gdLst/>
              <a:ahLst/>
              <a:cxnLst/>
              <a:rect l="l" t="t" r="r" b="b"/>
              <a:pathLst>
                <a:path w="5080">
                  <a:moveTo>
                    <a:pt x="0" y="0"/>
                  </a:moveTo>
                  <a:lnTo>
                    <a:pt x="4572" y="0"/>
                  </a:lnTo>
                </a:path>
              </a:pathLst>
            </a:custGeom>
            <a:ln w="4572">
              <a:solidFill>
                <a:srgbClr val="AFAFAF"/>
              </a:solidFill>
            </a:ln>
          </p:spPr>
          <p:txBody>
            <a:bodyPr wrap="square" lIns="0" tIns="0" rIns="0" bIns="0" rtlCol="0"/>
            <a:lstStyle/>
            <a:p>
              <a:endParaRPr/>
            </a:p>
          </p:txBody>
        </p:sp>
        <p:sp>
          <p:nvSpPr>
            <p:cNvPr id="23" name="object 23"/>
            <p:cNvSpPr/>
            <p:nvPr/>
          </p:nvSpPr>
          <p:spPr>
            <a:xfrm>
              <a:off x="2122810" y="381762"/>
              <a:ext cx="5080" cy="0"/>
            </a:xfrm>
            <a:custGeom>
              <a:avLst/>
              <a:gdLst/>
              <a:ahLst/>
              <a:cxnLst/>
              <a:rect l="l" t="t" r="r" b="b"/>
              <a:pathLst>
                <a:path w="5080">
                  <a:moveTo>
                    <a:pt x="0" y="0"/>
                  </a:moveTo>
                  <a:lnTo>
                    <a:pt x="4572" y="0"/>
                  </a:lnTo>
                </a:path>
              </a:pathLst>
            </a:custGeom>
            <a:ln w="4572">
              <a:solidFill>
                <a:srgbClr val="BCBCBC"/>
              </a:solidFill>
            </a:ln>
          </p:spPr>
          <p:txBody>
            <a:bodyPr wrap="square" lIns="0" tIns="0" rIns="0" bIns="0" rtlCol="0"/>
            <a:lstStyle/>
            <a:p>
              <a:endParaRPr/>
            </a:p>
          </p:txBody>
        </p:sp>
        <p:sp>
          <p:nvSpPr>
            <p:cNvPr id="24" name="object 24"/>
            <p:cNvSpPr/>
            <p:nvPr/>
          </p:nvSpPr>
          <p:spPr>
            <a:xfrm>
              <a:off x="2154814" y="381762"/>
              <a:ext cx="5080" cy="0"/>
            </a:xfrm>
            <a:custGeom>
              <a:avLst/>
              <a:gdLst/>
              <a:ahLst/>
              <a:cxnLst/>
              <a:rect l="l" t="t" r="r" b="b"/>
              <a:pathLst>
                <a:path w="5080">
                  <a:moveTo>
                    <a:pt x="0" y="0"/>
                  </a:moveTo>
                  <a:lnTo>
                    <a:pt x="4572" y="0"/>
                  </a:lnTo>
                </a:path>
              </a:pathLst>
            </a:custGeom>
            <a:ln w="4572">
              <a:solidFill>
                <a:srgbClr val="ABABAB"/>
              </a:solidFill>
            </a:ln>
          </p:spPr>
          <p:txBody>
            <a:bodyPr wrap="square" lIns="0" tIns="0" rIns="0" bIns="0" rtlCol="0"/>
            <a:lstStyle/>
            <a:p>
              <a:endParaRPr/>
            </a:p>
          </p:txBody>
        </p:sp>
        <p:pic>
          <p:nvPicPr>
            <p:cNvPr id="25" name="object 25"/>
            <p:cNvPicPr/>
            <p:nvPr/>
          </p:nvPicPr>
          <p:blipFill>
            <a:blip r:embed="rId11" cstate="print"/>
            <a:stretch>
              <a:fillRect/>
            </a:stretch>
          </p:blipFill>
          <p:spPr>
            <a:xfrm>
              <a:off x="1761622" y="379476"/>
              <a:ext cx="502920" cy="73152"/>
            </a:xfrm>
            <a:prstGeom prst="rect">
              <a:avLst/>
            </a:prstGeom>
          </p:spPr>
        </p:pic>
        <p:sp>
          <p:nvSpPr>
            <p:cNvPr id="26" name="object 26"/>
            <p:cNvSpPr/>
            <p:nvPr/>
          </p:nvSpPr>
          <p:spPr>
            <a:xfrm>
              <a:off x="1802770" y="454914"/>
              <a:ext cx="5080" cy="0"/>
            </a:xfrm>
            <a:custGeom>
              <a:avLst/>
              <a:gdLst/>
              <a:ahLst/>
              <a:cxnLst/>
              <a:rect l="l" t="t" r="r" b="b"/>
              <a:pathLst>
                <a:path w="5080">
                  <a:moveTo>
                    <a:pt x="0" y="0"/>
                  </a:moveTo>
                  <a:lnTo>
                    <a:pt x="4572" y="0"/>
                  </a:lnTo>
                </a:path>
              </a:pathLst>
            </a:custGeom>
            <a:ln w="4572">
              <a:solidFill>
                <a:srgbClr val="C9C668"/>
              </a:solidFill>
            </a:ln>
          </p:spPr>
          <p:txBody>
            <a:bodyPr wrap="square" lIns="0" tIns="0" rIns="0" bIns="0" rtlCol="0"/>
            <a:lstStyle/>
            <a:p>
              <a:endParaRPr/>
            </a:p>
          </p:txBody>
        </p:sp>
        <p:pic>
          <p:nvPicPr>
            <p:cNvPr id="27" name="object 27"/>
            <p:cNvPicPr/>
            <p:nvPr/>
          </p:nvPicPr>
          <p:blipFill>
            <a:blip r:embed="rId12" cstate="print"/>
            <a:stretch>
              <a:fillRect/>
            </a:stretch>
          </p:blipFill>
          <p:spPr>
            <a:xfrm>
              <a:off x="1711330" y="452628"/>
              <a:ext cx="589788" cy="329184"/>
            </a:xfrm>
            <a:prstGeom prst="rect">
              <a:avLst/>
            </a:prstGeom>
          </p:spPr>
        </p:pic>
        <p:pic>
          <p:nvPicPr>
            <p:cNvPr id="28" name="object 28"/>
            <p:cNvPicPr/>
            <p:nvPr/>
          </p:nvPicPr>
          <p:blipFill>
            <a:blip r:embed="rId13" cstate="print"/>
            <a:stretch>
              <a:fillRect/>
            </a:stretch>
          </p:blipFill>
          <p:spPr>
            <a:xfrm>
              <a:off x="1738762" y="777239"/>
              <a:ext cx="557784" cy="36576"/>
            </a:xfrm>
            <a:prstGeom prst="rect">
              <a:avLst/>
            </a:prstGeom>
          </p:spPr>
        </p:pic>
        <p:sp>
          <p:nvSpPr>
            <p:cNvPr id="29" name="object 29"/>
            <p:cNvSpPr/>
            <p:nvPr/>
          </p:nvSpPr>
          <p:spPr>
            <a:xfrm>
              <a:off x="1775338" y="811530"/>
              <a:ext cx="5080" cy="0"/>
            </a:xfrm>
            <a:custGeom>
              <a:avLst/>
              <a:gdLst/>
              <a:ahLst/>
              <a:cxnLst/>
              <a:rect l="l" t="t" r="r" b="b"/>
              <a:pathLst>
                <a:path w="5080">
                  <a:moveTo>
                    <a:pt x="0" y="0"/>
                  </a:moveTo>
                  <a:lnTo>
                    <a:pt x="4572" y="0"/>
                  </a:lnTo>
                </a:path>
              </a:pathLst>
            </a:custGeom>
            <a:ln w="4572">
              <a:solidFill>
                <a:srgbClr val="73A786"/>
              </a:solidFill>
            </a:ln>
          </p:spPr>
          <p:txBody>
            <a:bodyPr wrap="square" lIns="0" tIns="0" rIns="0" bIns="0" rtlCol="0"/>
            <a:lstStyle/>
            <a:p>
              <a:endParaRPr/>
            </a:p>
          </p:txBody>
        </p:sp>
        <p:pic>
          <p:nvPicPr>
            <p:cNvPr id="30" name="object 30"/>
            <p:cNvPicPr/>
            <p:nvPr/>
          </p:nvPicPr>
          <p:blipFill>
            <a:blip r:embed="rId14" cstate="print"/>
            <a:stretch>
              <a:fillRect/>
            </a:stretch>
          </p:blipFill>
          <p:spPr>
            <a:xfrm>
              <a:off x="2090806" y="809244"/>
              <a:ext cx="187451" cy="9144"/>
            </a:xfrm>
            <a:prstGeom prst="rect">
              <a:avLst/>
            </a:prstGeom>
          </p:spPr>
        </p:pic>
        <p:sp>
          <p:nvSpPr>
            <p:cNvPr id="31" name="object 31"/>
            <p:cNvSpPr/>
            <p:nvPr/>
          </p:nvSpPr>
          <p:spPr>
            <a:xfrm>
              <a:off x="2273686" y="816102"/>
              <a:ext cx="5080" cy="0"/>
            </a:xfrm>
            <a:custGeom>
              <a:avLst/>
              <a:gdLst/>
              <a:ahLst/>
              <a:cxnLst/>
              <a:rect l="l" t="t" r="r" b="b"/>
              <a:pathLst>
                <a:path w="5080">
                  <a:moveTo>
                    <a:pt x="0" y="0"/>
                  </a:moveTo>
                  <a:lnTo>
                    <a:pt x="4572" y="0"/>
                  </a:lnTo>
                </a:path>
              </a:pathLst>
            </a:custGeom>
            <a:ln w="4572">
              <a:solidFill>
                <a:srgbClr val="85948D"/>
              </a:solidFill>
            </a:ln>
          </p:spPr>
          <p:txBody>
            <a:bodyPr wrap="square" lIns="0" tIns="0" rIns="0" bIns="0" rtlCol="0"/>
            <a:lstStyle/>
            <a:p>
              <a:endParaRPr/>
            </a:p>
          </p:txBody>
        </p:sp>
        <p:pic>
          <p:nvPicPr>
            <p:cNvPr id="32" name="object 32"/>
            <p:cNvPicPr/>
            <p:nvPr/>
          </p:nvPicPr>
          <p:blipFill>
            <a:blip r:embed="rId15" cstate="print"/>
            <a:stretch>
              <a:fillRect/>
            </a:stretch>
          </p:blipFill>
          <p:spPr>
            <a:xfrm>
              <a:off x="1779910" y="809244"/>
              <a:ext cx="274319" cy="22860"/>
            </a:xfrm>
            <a:prstGeom prst="rect">
              <a:avLst/>
            </a:prstGeom>
          </p:spPr>
        </p:pic>
        <p:pic>
          <p:nvPicPr>
            <p:cNvPr id="33" name="object 33"/>
            <p:cNvPicPr/>
            <p:nvPr/>
          </p:nvPicPr>
          <p:blipFill>
            <a:blip r:embed="rId16" cstate="print"/>
            <a:stretch>
              <a:fillRect/>
            </a:stretch>
          </p:blipFill>
          <p:spPr>
            <a:xfrm>
              <a:off x="1971934" y="818388"/>
              <a:ext cx="292608" cy="13716"/>
            </a:xfrm>
            <a:prstGeom prst="rect">
              <a:avLst/>
            </a:prstGeom>
          </p:spPr>
        </p:pic>
        <p:pic>
          <p:nvPicPr>
            <p:cNvPr id="34" name="object 34"/>
            <p:cNvPicPr/>
            <p:nvPr/>
          </p:nvPicPr>
          <p:blipFill>
            <a:blip r:embed="rId17" cstate="print"/>
            <a:stretch>
              <a:fillRect/>
            </a:stretch>
          </p:blipFill>
          <p:spPr>
            <a:xfrm>
              <a:off x="1802770" y="832103"/>
              <a:ext cx="13716" cy="4572"/>
            </a:xfrm>
            <a:prstGeom prst="rect">
              <a:avLst/>
            </a:prstGeom>
          </p:spPr>
        </p:pic>
        <p:pic>
          <p:nvPicPr>
            <p:cNvPr id="35" name="object 35"/>
            <p:cNvPicPr/>
            <p:nvPr/>
          </p:nvPicPr>
          <p:blipFill>
            <a:blip r:embed="rId18" cstate="print"/>
            <a:stretch>
              <a:fillRect/>
            </a:stretch>
          </p:blipFill>
          <p:spPr>
            <a:xfrm>
              <a:off x="1912498" y="827531"/>
              <a:ext cx="73152" cy="9144"/>
            </a:xfrm>
            <a:prstGeom prst="rect">
              <a:avLst/>
            </a:prstGeom>
          </p:spPr>
        </p:pic>
        <p:pic>
          <p:nvPicPr>
            <p:cNvPr id="36" name="object 36"/>
            <p:cNvPicPr/>
            <p:nvPr/>
          </p:nvPicPr>
          <p:blipFill>
            <a:blip r:embed="rId19" cstate="print"/>
            <a:stretch>
              <a:fillRect/>
            </a:stretch>
          </p:blipFill>
          <p:spPr>
            <a:xfrm>
              <a:off x="2122810" y="827531"/>
              <a:ext cx="86868" cy="13716"/>
            </a:xfrm>
            <a:prstGeom prst="rect">
              <a:avLst/>
            </a:prstGeom>
          </p:spPr>
        </p:pic>
        <p:pic>
          <p:nvPicPr>
            <p:cNvPr id="37" name="object 37"/>
            <p:cNvPicPr/>
            <p:nvPr/>
          </p:nvPicPr>
          <p:blipFill>
            <a:blip r:embed="rId20" cstate="print"/>
            <a:stretch>
              <a:fillRect/>
            </a:stretch>
          </p:blipFill>
          <p:spPr>
            <a:xfrm>
              <a:off x="2045086" y="827531"/>
              <a:ext cx="64008" cy="9144"/>
            </a:xfrm>
            <a:prstGeom prst="rect">
              <a:avLst/>
            </a:prstGeom>
          </p:spPr>
        </p:pic>
        <p:pic>
          <p:nvPicPr>
            <p:cNvPr id="38" name="object 38"/>
            <p:cNvPicPr/>
            <p:nvPr/>
          </p:nvPicPr>
          <p:blipFill>
            <a:blip r:embed="rId21" cstate="print"/>
            <a:stretch>
              <a:fillRect/>
            </a:stretch>
          </p:blipFill>
          <p:spPr>
            <a:xfrm>
              <a:off x="1825630" y="832103"/>
              <a:ext cx="77723" cy="9144"/>
            </a:xfrm>
            <a:prstGeom prst="rect">
              <a:avLst/>
            </a:prstGeom>
          </p:spPr>
        </p:pic>
        <p:sp>
          <p:nvSpPr>
            <p:cNvPr id="39" name="object 39"/>
            <p:cNvSpPr/>
            <p:nvPr/>
          </p:nvSpPr>
          <p:spPr>
            <a:xfrm>
              <a:off x="2131954" y="843534"/>
              <a:ext cx="5080" cy="0"/>
            </a:xfrm>
            <a:custGeom>
              <a:avLst/>
              <a:gdLst/>
              <a:ahLst/>
              <a:cxnLst/>
              <a:rect l="l" t="t" r="r" b="b"/>
              <a:pathLst>
                <a:path w="5080">
                  <a:moveTo>
                    <a:pt x="0" y="0"/>
                  </a:moveTo>
                  <a:lnTo>
                    <a:pt x="4572" y="0"/>
                  </a:lnTo>
                </a:path>
              </a:pathLst>
            </a:custGeom>
            <a:ln w="4572">
              <a:solidFill>
                <a:srgbClr val="929192"/>
              </a:solidFill>
            </a:ln>
          </p:spPr>
          <p:txBody>
            <a:bodyPr wrap="square" lIns="0" tIns="0" rIns="0" bIns="0" rtlCol="0"/>
            <a:lstStyle/>
            <a:p>
              <a:endParaRPr/>
            </a:p>
          </p:txBody>
        </p:sp>
      </p:grpSp>
      <p:sp>
        <p:nvSpPr>
          <p:cNvPr id="40" name="object 40"/>
          <p:cNvSpPr txBox="1"/>
          <p:nvPr/>
        </p:nvSpPr>
        <p:spPr>
          <a:xfrm>
            <a:off x="1726069" y="946141"/>
            <a:ext cx="6201410" cy="1990089"/>
          </a:xfrm>
          <a:prstGeom prst="rect">
            <a:avLst/>
          </a:prstGeom>
        </p:spPr>
        <p:txBody>
          <a:bodyPr vert="horz" wrap="square" lIns="0" tIns="135890" rIns="0" bIns="0" rtlCol="0">
            <a:spAutoFit/>
          </a:bodyPr>
          <a:lstStyle/>
          <a:p>
            <a:pPr marL="1022985">
              <a:lnSpc>
                <a:spcPct val="100000"/>
              </a:lnSpc>
              <a:spcBef>
                <a:spcPts val="1070"/>
              </a:spcBef>
            </a:pPr>
            <a:r>
              <a:rPr sz="1800" b="1" spc="-10" dirty="0">
                <a:latin typeface="Arial"/>
                <a:cs typeface="Arial"/>
              </a:rPr>
              <a:t>Приоритетные</a:t>
            </a:r>
            <a:r>
              <a:rPr sz="1800" spc="-30" dirty="0">
                <a:latin typeface="Times New Roman"/>
                <a:cs typeface="Times New Roman"/>
              </a:rPr>
              <a:t> </a:t>
            </a:r>
            <a:r>
              <a:rPr sz="1800" b="1" dirty="0">
                <a:latin typeface="Arial"/>
                <a:cs typeface="Arial"/>
              </a:rPr>
              <a:t>направления</a:t>
            </a:r>
            <a:r>
              <a:rPr sz="1800" spc="-55" dirty="0">
                <a:latin typeface="Times New Roman"/>
                <a:cs typeface="Times New Roman"/>
              </a:rPr>
              <a:t> </a:t>
            </a:r>
            <a:r>
              <a:rPr sz="1800" b="1" spc="-10" dirty="0">
                <a:latin typeface="Arial"/>
                <a:cs typeface="Arial"/>
              </a:rPr>
              <a:t>инвестирования</a:t>
            </a:r>
            <a:endParaRPr sz="1800">
              <a:latin typeface="Arial"/>
              <a:cs typeface="Arial"/>
            </a:endParaRPr>
          </a:p>
          <a:p>
            <a:pPr marL="2374265">
              <a:lnSpc>
                <a:spcPct val="100000"/>
              </a:lnSpc>
              <a:spcBef>
                <a:spcPts val="1085"/>
              </a:spcBef>
            </a:pPr>
            <a:r>
              <a:rPr sz="2000" b="1" spc="-10" dirty="0">
                <a:solidFill>
                  <a:srgbClr val="6ECECE"/>
                </a:solidFill>
                <a:latin typeface="Arial"/>
                <a:cs typeface="Arial"/>
              </a:rPr>
              <a:t>Промышленность</a:t>
            </a:r>
            <a:endParaRPr sz="2000">
              <a:latin typeface="Arial"/>
              <a:cs typeface="Arial"/>
            </a:endParaRPr>
          </a:p>
          <a:p>
            <a:pPr marL="146050" indent="-92710">
              <a:lnSpc>
                <a:spcPct val="100000"/>
              </a:lnSpc>
              <a:spcBef>
                <a:spcPts val="1650"/>
              </a:spcBef>
              <a:buFont typeface="Times New Roman"/>
              <a:buChar char="•"/>
              <a:tabLst>
                <a:tab pos="146050" algn="l"/>
              </a:tabLst>
            </a:pPr>
            <a:r>
              <a:rPr sz="1200" spc="-10" dirty="0">
                <a:latin typeface="Microsoft Sans Serif"/>
                <a:cs typeface="Microsoft Sans Serif"/>
              </a:rPr>
              <a:t>Строительство</a:t>
            </a:r>
            <a:r>
              <a:rPr sz="1200" spc="-15" dirty="0">
                <a:latin typeface="Times New Roman"/>
                <a:cs typeface="Times New Roman"/>
              </a:rPr>
              <a:t> </a:t>
            </a:r>
            <a:r>
              <a:rPr sz="1200" spc="-10" dirty="0">
                <a:latin typeface="Microsoft Sans Serif"/>
                <a:cs typeface="Microsoft Sans Serif"/>
              </a:rPr>
              <a:t>индустриального</a:t>
            </a:r>
            <a:r>
              <a:rPr sz="1200" spc="35" dirty="0">
                <a:latin typeface="Times New Roman"/>
                <a:cs typeface="Times New Roman"/>
              </a:rPr>
              <a:t> </a:t>
            </a:r>
            <a:r>
              <a:rPr sz="1200" dirty="0">
                <a:latin typeface="Microsoft Sans Serif"/>
                <a:cs typeface="Microsoft Sans Serif"/>
              </a:rPr>
              <a:t>парка</a:t>
            </a:r>
            <a:r>
              <a:rPr sz="1200" spc="10" dirty="0">
                <a:latin typeface="Times New Roman"/>
                <a:cs typeface="Times New Roman"/>
              </a:rPr>
              <a:t> </a:t>
            </a:r>
            <a:r>
              <a:rPr sz="1200" spc="-10" dirty="0">
                <a:latin typeface="Microsoft Sans Serif"/>
                <a:cs typeface="Microsoft Sans Serif"/>
              </a:rPr>
              <a:t>«Сафоново».</a:t>
            </a:r>
            <a:endParaRPr sz="1200">
              <a:latin typeface="Microsoft Sans Serif"/>
              <a:cs typeface="Microsoft Sans Serif"/>
            </a:endParaRPr>
          </a:p>
          <a:p>
            <a:pPr marL="146050" indent="-92710">
              <a:lnSpc>
                <a:spcPct val="100000"/>
              </a:lnSpc>
              <a:buFont typeface="Times New Roman"/>
              <a:buChar char="•"/>
              <a:tabLst>
                <a:tab pos="146050" algn="l"/>
              </a:tabLst>
            </a:pPr>
            <a:r>
              <a:rPr sz="1200" spc="-20" dirty="0">
                <a:latin typeface="Microsoft Sans Serif"/>
                <a:cs typeface="Microsoft Sans Serif"/>
              </a:rPr>
              <a:t>Техническое</a:t>
            </a:r>
            <a:r>
              <a:rPr sz="1200" spc="30" dirty="0">
                <a:latin typeface="Times New Roman"/>
                <a:cs typeface="Times New Roman"/>
              </a:rPr>
              <a:t> </a:t>
            </a:r>
            <a:r>
              <a:rPr sz="1200" spc="-10" dirty="0">
                <a:latin typeface="Microsoft Sans Serif"/>
                <a:cs typeface="Microsoft Sans Serif"/>
              </a:rPr>
              <a:t>перевооружение</a:t>
            </a:r>
            <a:r>
              <a:rPr sz="1200" spc="5" dirty="0">
                <a:latin typeface="Times New Roman"/>
                <a:cs typeface="Times New Roman"/>
              </a:rPr>
              <a:t> </a:t>
            </a:r>
            <a:r>
              <a:rPr sz="1200" spc="-10" dirty="0">
                <a:latin typeface="Microsoft Sans Serif"/>
                <a:cs typeface="Microsoft Sans Serif"/>
              </a:rPr>
              <a:t>производств.</a:t>
            </a:r>
            <a:endParaRPr sz="1200">
              <a:latin typeface="Microsoft Sans Serif"/>
              <a:cs typeface="Microsoft Sans Serif"/>
            </a:endParaRPr>
          </a:p>
          <a:p>
            <a:pPr marL="12700" marR="645160" indent="203835">
              <a:lnSpc>
                <a:spcPct val="100000"/>
              </a:lnSpc>
              <a:buChar char="•"/>
              <a:tabLst>
                <a:tab pos="216535" algn="l"/>
              </a:tabLst>
            </a:pPr>
            <a:r>
              <a:rPr sz="1200" dirty="0">
                <a:latin typeface="Microsoft Sans Serif"/>
                <a:cs typeface="Microsoft Sans Serif"/>
              </a:rPr>
              <a:t>Дальнейшая</a:t>
            </a:r>
            <a:r>
              <a:rPr sz="1200" spc="380" dirty="0">
                <a:latin typeface="Times New Roman"/>
                <a:cs typeface="Times New Roman"/>
              </a:rPr>
              <a:t> </a:t>
            </a:r>
            <a:r>
              <a:rPr sz="1200" dirty="0">
                <a:latin typeface="Microsoft Sans Serif"/>
                <a:cs typeface="Microsoft Sans Serif"/>
              </a:rPr>
              <a:t>модернизация</a:t>
            </a:r>
            <a:r>
              <a:rPr sz="1200" spc="385" dirty="0">
                <a:latin typeface="Times New Roman"/>
                <a:cs typeface="Times New Roman"/>
              </a:rPr>
              <a:t> </a:t>
            </a:r>
            <a:r>
              <a:rPr sz="1200" dirty="0">
                <a:latin typeface="Microsoft Sans Serif"/>
                <a:cs typeface="Microsoft Sans Serif"/>
              </a:rPr>
              <a:t>существующих</a:t>
            </a:r>
            <a:r>
              <a:rPr sz="1200" spc="375" dirty="0">
                <a:latin typeface="Times New Roman"/>
                <a:cs typeface="Times New Roman"/>
              </a:rPr>
              <a:t> </a:t>
            </a:r>
            <a:r>
              <a:rPr sz="1200" dirty="0">
                <a:latin typeface="Microsoft Sans Serif"/>
                <a:cs typeface="Microsoft Sans Serif"/>
              </a:rPr>
              <a:t>технологических</a:t>
            </a:r>
            <a:r>
              <a:rPr sz="1200" spc="370" dirty="0">
                <a:latin typeface="Times New Roman"/>
                <a:cs typeface="Times New Roman"/>
              </a:rPr>
              <a:t> </a:t>
            </a:r>
            <a:r>
              <a:rPr sz="1200" spc="-10" dirty="0">
                <a:latin typeface="Microsoft Sans Serif"/>
                <a:cs typeface="Microsoft Sans Serif"/>
              </a:rPr>
              <a:t>процессов</a:t>
            </a:r>
            <a:r>
              <a:rPr sz="1200" spc="-10" dirty="0">
                <a:latin typeface="Times New Roman"/>
                <a:cs typeface="Times New Roman"/>
              </a:rPr>
              <a:t> </a:t>
            </a:r>
            <a:r>
              <a:rPr sz="1200" dirty="0">
                <a:latin typeface="Microsoft Sans Serif"/>
                <a:cs typeface="Microsoft Sans Serif"/>
              </a:rPr>
              <a:t>путём</a:t>
            </a:r>
            <a:r>
              <a:rPr sz="1200" spc="-45" dirty="0">
                <a:latin typeface="Times New Roman"/>
                <a:cs typeface="Times New Roman"/>
              </a:rPr>
              <a:t> </a:t>
            </a:r>
            <a:r>
              <a:rPr sz="1200" dirty="0">
                <a:latin typeface="Microsoft Sans Serif"/>
                <a:cs typeface="Microsoft Sans Serif"/>
              </a:rPr>
              <a:t>внедрения</a:t>
            </a:r>
            <a:r>
              <a:rPr sz="1200" spc="-45" dirty="0">
                <a:latin typeface="Times New Roman"/>
                <a:cs typeface="Times New Roman"/>
              </a:rPr>
              <a:t> </a:t>
            </a:r>
            <a:r>
              <a:rPr sz="1200" dirty="0">
                <a:latin typeface="Microsoft Sans Serif"/>
                <a:cs typeface="Microsoft Sans Serif"/>
              </a:rPr>
              <a:t>инновационных</a:t>
            </a:r>
            <a:r>
              <a:rPr sz="1200" spc="-45" dirty="0">
                <a:latin typeface="Times New Roman"/>
                <a:cs typeface="Times New Roman"/>
              </a:rPr>
              <a:t> </a:t>
            </a:r>
            <a:r>
              <a:rPr sz="1200" spc="-10" dirty="0">
                <a:latin typeface="Microsoft Sans Serif"/>
                <a:cs typeface="Microsoft Sans Serif"/>
              </a:rPr>
              <a:t>проектов.</a:t>
            </a:r>
            <a:endParaRPr sz="1200">
              <a:latin typeface="Microsoft Sans Serif"/>
              <a:cs typeface="Microsoft Sans Serif"/>
            </a:endParaRPr>
          </a:p>
          <a:p>
            <a:pPr marL="222250" indent="-168910">
              <a:lnSpc>
                <a:spcPct val="100000"/>
              </a:lnSpc>
              <a:buChar char="•"/>
              <a:tabLst>
                <a:tab pos="222250" algn="l"/>
              </a:tabLst>
            </a:pPr>
            <a:r>
              <a:rPr sz="1200" spc="-10" dirty="0">
                <a:latin typeface="Times New Roman"/>
                <a:cs typeface="Times New Roman"/>
              </a:rPr>
              <a:t>Р</a:t>
            </a:r>
            <a:r>
              <a:rPr sz="1200" spc="-10" dirty="0">
                <a:latin typeface="Microsoft Sans Serif"/>
                <a:cs typeface="Microsoft Sans Serif"/>
              </a:rPr>
              <a:t>азвитие</a:t>
            </a:r>
            <a:r>
              <a:rPr sz="1200" spc="-5" dirty="0">
                <a:latin typeface="Times New Roman"/>
                <a:cs typeface="Times New Roman"/>
              </a:rPr>
              <a:t> </a:t>
            </a:r>
            <a:r>
              <a:rPr sz="1200" spc="-20" dirty="0">
                <a:latin typeface="Microsoft Sans Serif"/>
                <a:cs typeface="Microsoft Sans Serif"/>
              </a:rPr>
              <a:t>химического</a:t>
            </a:r>
            <a:r>
              <a:rPr sz="1200" spc="40" dirty="0">
                <a:latin typeface="Times New Roman"/>
                <a:cs typeface="Times New Roman"/>
              </a:rPr>
              <a:t> </a:t>
            </a:r>
            <a:r>
              <a:rPr sz="1200" spc="-10" dirty="0">
                <a:latin typeface="Microsoft Sans Serif"/>
                <a:cs typeface="Microsoft Sans Serif"/>
              </a:rPr>
              <a:t>производства.</a:t>
            </a:r>
            <a:endParaRPr sz="1200">
              <a:latin typeface="Microsoft Sans Serif"/>
              <a:cs typeface="Microsoft Sans Serif"/>
            </a:endParaRPr>
          </a:p>
        </p:txBody>
      </p:sp>
      <p:sp>
        <p:nvSpPr>
          <p:cNvPr id="41" name="object 41"/>
          <p:cNvSpPr txBox="1"/>
          <p:nvPr/>
        </p:nvSpPr>
        <p:spPr>
          <a:xfrm>
            <a:off x="3471048" y="3908550"/>
            <a:ext cx="5480050" cy="756920"/>
          </a:xfrm>
          <a:prstGeom prst="rect">
            <a:avLst/>
          </a:prstGeom>
        </p:spPr>
        <p:txBody>
          <a:bodyPr vert="horz" wrap="square" lIns="0" tIns="12700" rIns="0" bIns="0" rtlCol="0">
            <a:spAutoFit/>
          </a:bodyPr>
          <a:lstStyle/>
          <a:p>
            <a:pPr marL="12700" marR="5080" indent="174625">
              <a:lnSpc>
                <a:spcPct val="100000"/>
              </a:lnSpc>
              <a:spcBef>
                <a:spcPts val="100"/>
              </a:spcBef>
              <a:buChar char="•"/>
              <a:tabLst>
                <a:tab pos="187325" algn="l"/>
              </a:tabLst>
            </a:pPr>
            <a:r>
              <a:rPr sz="1200" dirty="0">
                <a:latin typeface="Microsoft Sans Serif"/>
                <a:cs typeface="Microsoft Sans Serif"/>
              </a:rPr>
              <a:t>Развитие</a:t>
            </a:r>
            <a:r>
              <a:rPr sz="1200" spc="260" dirty="0">
                <a:latin typeface="Times New Roman"/>
                <a:cs typeface="Times New Roman"/>
              </a:rPr>
              <a:t> </a:t>
            </a:r>
            <a:r>
              <a:rPr sz="1200" dirty="0">
                <a:latin typeface="Microsoft Sans Serif"/>
                <a:cs typeface="Microsoft Sans Serif"/>
              </a:rPr>
              <a:t>жилищного</a:t>
            </a:r>
            <a:r>
              <a:rPr sz="1200" spc="250" dirty="0">
                <a:latin typeface="Times New Roman"/>
                <a:cs typeface="Times New Roman"/>
              </a:rPr>
              <a:t> </a:t>
            </a:r>
            <a:r>
              <a:rPr sz="1200" dirty="0">
                <a:latin typeface="Microsoft Sans Serif"/>
                <a:cs typeface="Microsoft Sans Serif"/>
              </a:rPr>
              <a:t>строительства</a:t>
            </a:r>
            <a:r>
              <a:rPr sz="1200" spc="265" dirty="0">
                <a:latin typeface="Times New Roman"/>
                <a:cs typeface="Times New Roman"/>
              </a:rPr>
              <a:t> </a:t>
            </a:r>
            <a:r>
              <a:rPr sz="1200" dirty="0">
                <a:latin typeface="Microsoft Sans Serif"/>
                <a:cs typeface="Microsoft Sans Serif"/>
              </a:rPr>
              <a:t>и</a:t>
            </a:r>
            <a:r>
              <a:rPr sz="1200" spc="254" dirty="0">
                <a:latin typeface="Times New Roman"/>
                <a:cs typeface="Times New Roman"/>
              </a:rPr>
              <a:t> </a:t>
            </a:r>
            <a:r>
              <a:rPr sz="1200" dirty="0">
                <a:latin typeface="Microsoft Sans Serif"/>
                <a:cs typeface="Microsoft Sans Serif"/>
              </a:rPr>
              <a:t>обеспечение</a:t>
            </a:r>
            <a:r>
              <a:rPr sz="1200" spc="265" dirty="0">
                <a:latin typeface="Times New Roman"/>
                <a:cs typeface="Times New Roman"/>
              </a:rPr>
              <a:t> </a:t>
            </a:r>
            <a:r>
              <a:rPr sz="1200" dirty="0">
                <a:latin typeface="Microsoft Sans Serif"/>
                <a:cs typeface="Microsoft Sans Serif"/>
              </a:rPr>
              <a:t>жильем</a:t>
            </a:r>
            <a:r>
              <a:rPr sz="1200" spc="250" dirty="0">
                <a:latin typeface="Times New Roman"/>
                <a:cs typeface="Times New Roman"/>
              </a:rPr>
              <a:t> </a:t>
            </a:r>
            <a:r>
              <a:rPr sz="1200" spc="-10" dirty="0">
                <a:latin typeface="Microsoft Sans Serif"/>
                <a:cs typeface="Microsoft Sans Serif"/>
              </a:rPr>
              <a:t>отдельных</a:t>
            </a:r>
            <a:r>
              <a:rPr sz="1200" spc="-10" dirty="0">
                <a:latin typeface="Times New Roman"/>
                <a:cs typeface="Times New Roman"/>
              </a:rPr>
              <a:t> </a:t>
            </a:r>
            <a:r>
              <a:rPr sz="1200" spc="-20" dirty="0">
                <a:latin typeface="Microsoft Sans Serif"/>
                <a:cs typeface="Microsoft Sans Serif"/>
              </a:rPr>
              <a:t>категорий</a:t>
            </a:r>
            <a:r>
              <a:rPr sz="1200" spc="5" dirty="0">
                <a:latin typeface="Times New Roman"/>
                <a:cs typeface="Times New Roman"/>
              </a:rPr>
              <a:t> </a:t>
            </a:r>
            <a:r>
              <a:rPr sz="1200" spc="-10" dirty="0">
                <a:latin typeface="Microsoft Sans Serif"/>
                <a:cs typeface="Microsoft Sans Serif"/>
              </a:rPr>
              <a:t>граждан.</a:t>
            </a:r>
            <a:endParaRPr sz="1200">
              <a:latin typeface="Microsoft Sans Serif"/>
              <a:cs typeface="Microsoft Sans Serif"/>
            </a:endParaRPr>
          </a:p>
          <a:p>
            <a:pPr marL="12700" marR="6985" indent="174625">
              <a:lnSpc>
                <a:spcPct val="100000"/>
              </a:lnSpc>
              <a:buChar char="•"/>
              <a:tabLst>
                <a:tab pos="187325" algn="l"/>
              </a:tabLst>
            </a:pPr>
            <a:r>
              <a:rPr sz="1200" dirty="0">
                <a:latin typeface="Microsoft Sans Serif"/>
                <a:cs typeface="Microsoft Sans Serif"/>
              </a:rPr>
              <a:t>Реализация</a:t>
            </a:r>
            <a:r>
              <a:rPr sz="1200" spc="75" dirty="0">
                <a:latin typeface="Times New Roman"/>
                <a:cs typeface="Times New Roman"/>
              </a:rPr>
              <a:t> </a:t>
            </a:r>
            <a:r>
              <a:rPr sz="1200" dirty="0">
                <a:latin typeface="Microsoft Sans Serif"/>
                <a:cs typeface="Microsoft Sans Serif"/>
              </a:rPr>
              <a:t>программы</a:t>
            </a:r>
            <a:r>
              <a:rPr sz="1200" spc="80" dirty="0">
                <a:latin typeface="Times New Roman"/>
                <a:cs typeface="Times New Roman"/>
              </a:rPr>
              <a:t> </a:t>
            </a:r>
            <a:r>
              <a:rPr sz="1200" dirty="0">
                <a:latin typeface="Microsoft Sans Serif"/>
                <a:cs typeface="Microsoft Sans Serif"/>
              </a:rPr>
              <a:t>переселения</a:t>
            </a:r>
            <a:r>
              <a:rPr sz="1200" spc="75" dirty="0">
                <a:latin typeface="Times New Roman"/>
                <a:cs typeface="Times New Roman"/>
              </a:rPr>
              <a:t> </a:t>
            </a:r>
            <a:r>
              <a:rPr sz="1200" dirty="0">
                <a:latin typeface="Microsoft Sans Serif"/>
                <a:cs typeface="Microsoft Sans Serif"/>
              </a:rPr>
              <a:t>граждан</a:t>
            </a:r>
            <a:r>
              <a:rPr sz="1200" spc="80" dirty="0">
                <a:latin typeface="Times New Roman"/>
                <a:cs typeface="Times New Roman"/>
              </a:rPr>
              <a:t> </a:t>
            </a:r>
            <a:r>
              <a:rPr sz="1200" dirty="0">
                <a:latin typeface="Microsoft Sans Serif"/>
                <a:cs typeface="Microsoft Sans Serif"/>
              </a:rPr>
              <a:t>из</a:t>
            </a:r>
            <a:r>
              <a:rPr sz="1200" spc="80" dirty="0">
                <a:latin typeface="Times New Roman"/>
                <a:cs typeface="Times New Roman"/>
              </a:rPr>
              <a:t> </a:t>
            </a:r>
            <a:r>
              <a:rPr sz="1200" dirty="0">
                <a:latin typeface="Microsoft Sans Serif"/>
                <a:cs typeface="Microsoft Sans Serif"/>
              </a:rPr>
              <a:t>аварийного</a:t>
            </a:r>
            <a:r>
              <a:rPr sz="1200" spc="70" dirty="0">
                <a:latin typeface="Times New Roman"/>
                <a:cs typeface="Times New Roman"/>
              </a:rPr>
              <a:t> </a:t>
            </a:r>
            <a:r>
              <a:rPr sz="1200" spc="-10" dirty="0">
                <a:latin typeface="Microsoft Sans Serif"/>
                <a:cs typeface="Microsoft Sans Serif"/>
              </a:rPr>
              <a:t>жилищного</a:t>
            </a:r>
            <a:r>
              <a:rPr sz="1200" spc="-10" dirty="0">
                <a:latin typeface="Times New Roman"/>
                <a:cs typeface="Times New Roman"/>
              </a:rPr>
              <a:t> </a:t>
            </a:r>
            <a:r>
              <a:rPr sz="1200" spc="-10" dirty="0">
                <a:latin typeface="Microsoft Sans Serif"/>
                <a:cs typeface="Microsoft Sans Serif"/>
              </a:rPr>
              <a:t>фонда.</a:t>
            </a:r>
            <a:endParaRPr sz="1200">
              <a:latin typeface="Microsoft Sans Serif"/>
              <a:cs typeface="Microsoft Sans Serif"/>
            </a:endParaRPr>
          </a:p>
        </p:txBody>
      </p:sp>
      <p:sp>
        <p:nvSpPr>
          <p:cNvPr id="42" name="object 42"/>
          <p:cNvSpPr txBox="1"/>
          <p:nvPr/>
        </p:nvSpPr>
        <p:spPr>
          <a:xfrm>
            <a:off x="4268099" y="3218178"/>
            <a:ext cx="1950720" cy="330835"/>
          </a:xfrm>
          <a:prstGeom prst="rect">
            <a:avLst/>
          </a:prstGeom>
        </p:spPr>
        <p:txBody>
          <a:bodyPr vert="horz" wrap="square" lIns="0" tIns="12700" rIns="0" bIns="0" rtlCol="0">
            <a:spAutoFit/>
          </a:bodyPr>
          <a:lstStyle/>
          <a:p>
            <a:pPr marL="12700">
              <a:lnSpc>
                <a:spcPct val="100000"/>
              </a:lnSpc>
              <a:spcBef>
                <a:spcPts val="100"/>
              </a:spcBef>
            </a:pPr>
            <a:r>
              <a:rPr sz="2000" b="1" spc="-10" dirty="0">
                <a:solidFill>
                  <a:srgbClr val="006FC0"/>
                </a:solidFill>
                <a:latin typeface="Arial"/>
                <a:cs typeface="Arial"/>
              </a:rPr>
              <a:t>Строительство</a:t>
            </a:r>
            <a:endParaRPr sz="2000">
              <a:latin typeface="Arial"/>
              <a:cs typeface="Arial"/>
            </a:endParaRPr>
          </a:p>
        </p:txBody>
      </p:sp>
      <p:grpSp>
        <p:nvGrpSpPr>
          <p:cNvPr id="43" name="object 43"/>
          <p:cNvGrpSpPr/>
          <p:nvPr/>
        </p:nvGrpSpPr>
        <p:grpSpPr>
          <a:xfrm>
            <a:off x="1566550" y="2517647"/>
            <a:ext cx="7559675" cy="5038725"/>
            <a:chOff x="1566550" y="2517647"/>
            <a:chExt cx="7559675" cy="5038725"/>
          </a:xfrm>
        </p:grpSpPr>
        <p:pic>
          <p:nvPicPr>
            <p:cNvPr id="44" name="object 44"/>
            <p:cNvPicPr/>
            <p:nvPr/>
          </p:nvPicPr>
          <p:blipFill>
            <a:blip r:embed="rId22" cstate="print"/>
            <a:stretch>
              <a:fillRect/>
            </a:stretch>
          </p:blipFill>
          <p:spPr>
            <a:xfrm>
              <a:off x="7686934" y="2517647"/>
              <a:ext cx="1284731" cy="499872"/>
            </a:xfrm>
            <a:prstGeom prst="rect">
              <a:avLst/>
            </a:prstGeom>
          </p:spPr>
        </p:pic>
        <p:sp>
          <p:nvSpPr>
            <p:cNvPr id="45" name="object 45"/>
            <p:cNvSpPr/>
            <p:nvPr/>
          </p:nvSpPr>
          <p:spPr>
            <a:xfrm>
              <a:off x="1818010" y="3947159"/>
              <a:ext cx="43180" cy="0"/>
            </a:xfrm>
            <a:custGeom>
              <a:avLst/>
              <a:gdLst/>
              <a:ahLst/>
              <a:cxnLst/>
              <a:rect l="l" t="t" r="r" b="b"/>
              <a:pathLst>
                <a:path w="43180">
                  <a:moveTo>
                    <a:pt x="0" y="0"/>
                  </a:moveTo>
                  <a:lnTo>
                    <a:pt x="42671" y="0"/>
                  </a:lnTo>
                </a:path>
              </a:pathLst>
            </a:custGeom>
            <a:ln w="6095">
              <a:solidFill>
                <a:srgbClr val="2664C0"/>
              </a:solidFill>
            </a:ln>
          </p:spPr>
          <p:txBody>
            <a:bodyPr wrap="square" lIns="0" tIns="0" rIns="0" bIns="0" rtlCol="0"/>
            <a:lstStyle/>
            <a:p>
              <a:endParaRPr/>
            </a:p>
          </p:txBody>
        </p:sp>
        <p:pic>
          <p:nvPicPr>
            <p:cNvPr id="46" name="object 46"/>
            <p:cNvPicPr/>
            <p:nvPr/>
          </p:nvPicPr>
          <p:blipFill>
            <a:blip r:embed="rId23" cstate="print"/>
            <a:stretch>
              <a:fillRect/>
            </a:stretch>
          </p:blipFill>
          <p:spPr>
            <a:xfrm>
              <a:off x="1818010" y="3578351"/>
              <a:ext cx="1254251" cy="1054607"/>
            </a:xfrm>
            <a:prstGeom prst="rect">
              <a:avLst/>
            </a:prstGeom>
          </p:spPr>
        </p:pic>
        <p:sp>
          <p:nvSpPr>
            <p:cNvPr id="47" name="object 47"/>
            <p:cNvSpPr/>
            <p:nvPr/>
          </p:nvSpPr>
          <p:spPr>
            <a:xfrm>
              <a:off x="2043562" y="4629911"/>
              <a:ext cx="6350" cy="0"/>
            </a:xfrm>
            <a:custGeom>
              <a:avLst/>
              <a:gdLst/>
              <a:ahLst/>
              <a:cxnLst/>
              <a:rect l="l" t="t" r="r" b="b"/>
              <a:pathLst>
                <a:path w="6350">
                  <a:moveTo>
                    <a:pt x="0" y="0"/>
                  </a:moveTo>
                  <a:lnTo>
                    <a:pt x="6095" y="0"/>
                  </a:lnTo>
                </a:path>
              </a:pathLst>
            </a:custGeom>
            <a:ln w="6095">
              <a:solidFill>
                <a:srgbClr val="2560B9"/>
              </a:solidFill>
            </a:ln>
          </p:spPr>
          <p:txBody>
            <a:bodyPr wrap="square" lIns="0" tIns="0" rIns="0" bIns="0" rtlCol="0"/>
            <a:lstStyle/>
            <a:p>
              <a:endParaRPr/>
            </a:p>
          </p:txBody>
        </p:sp>
        <p:pic>
          <p:nvPicPr>
            <p:cNvPr id="48" name="object 48"/>
            <p:cNvPicPr/>
            <p:nvPr/>
          </p:nvPicPr>
          <p:blipFill>
            <a:blip r:embed="rId24" cstate="print"/>
            <a:stretch>
              <a:fillRect/>
            </a:stretch>
          </p:blipFill>
          <p:spPr>
            <a:xfrm>
              <a:off x="1891162" y="4632959"/>
              <a:ext cx="158495" cy="73151"/>
            </a:xfrm>
            <a:prstGeom prst="rect">
              <a:avLst/>
            </a:prstGeom>
          </p:spPr>
        </p:pic>
        <p:pic>
          <p:nvPicPr>
            <p:cNvPr id="49" name="object 49"/>
            <p:cNvPicPr/>
            <p:nvPr/>
          </p:nvPicPr>
          <p:blipFill>
            <a:blip r:embed="rId25" cstate="print"/>
            <a:stretch>
              <a:fillRect/>
            </a:stretch>
          </p:blipFill>
          <p:spPr>
            <a:xfrm>
              <a:off x="2256922" y="4626863"/>
              <a:ext cx="530351" cy="249935"/>
            </a:xfrm>
            <a:prstGeom prst="rect">
              <a:avLst/>
            </a:prstGeom>
          </p:spPr>
        </p:pic>
        <p:pic>
          <p:nvPicPr>
            <p:cNvPr id="50" name="object 50"/>
            <p:cNvPicPr/>
            <p:nvPr/>
          </p:nvPicPr>
          <p:blipFill>
            <a:blip r:embed="rId26" cstate="print"/>
            <a:stretch>
              <a:fillRect/>
            </a:stretch>
          </p:blipFill>
          <p:spPr>
            <a:xfrm>
              <a:off x="1566550" y="5036819"/>
              <a:ext cx="7559161" cy="2519171"/>
            </a:xfrm>
            <a:prstGeom prst="rect">
              <a:avLst/>
            </a:prstGeom>
          </p:spPr>
        </p:pic>
        <p:pic>
          <p:nvPicPr>
            <p:cNvPr id="51" name="object 51"/>
            <p:cNvPicPr/>
            <p:nvPr/>
          </p:nvPicPr>
          <p:blipFill>
            <a:blip r:embed="rId7" cstate="print"/>
            <a:stretch>
              <a:fillRect/>
            </a:stretch>
          </p:blipFill>
          <p:spPr>
            <a:xfrm>
              <a:off x="1577218" y="5719571"/>
              <a:ext cx="4747259" cy="623316"/>
            </a:xfrm>
            <a:prstGeom prst="rect">
              <a:avLst/>
            </a:prstGeom>
          </p:spPr>
        </p:pic>
        <p:sp>
          <p:nvSpPr>
            <p:cNvPr id="52" name="object 52"/>
            <p:cNvSpPr/>
            <p:nvPr/>
          </p:nvSpPr>
          <p:spPr>
            <a:xfrm>
              <a:off x="1566550" y="5705856"/>
              <a:ext cx="4770120" cy="649605"/>
            </a:xfrm>
            <a:custGeom>
              <a:avLst/>
              <a:gdLst/>
              <a:ahLst/>
              <a:cxnLst/>
              <a:rect l="l" t="t" r="r" b="b"/>
              <a:pathLst>
                <a:path w="4770120" h="649604">
                  <a:moveTo>
                    <a:pt x="10667" y="637031"/>
                  </a:moveTo>
                  <a:lnTo>
                    <a:pt x="10667" y="541019"/>
                  </a:lnTo>
                  <a:lnTo>
                    <a:pt x="0" y="541019"/>
                  </a:lnTo>
                  <a:lnTo>
                    <a:pt x="0" y="643127"/>
                  </a:lnTo>
                  <a:lnTo>
                    <a:pt x="4571" y="643127"/>
                  </a:lnTo>
                  <a:lnTo>
                    <a:pt x="4571" y="637031"/>
                  </a:lnTo>
                  <a:lnTo>
                    <a:pt x="10667" y="637031"/>
                  </a:lnTo>
                  <a:close/>
                </a:path>
                <a:path w="4770120" h="649604">
                  <a:moveTo>
                    <a:pt x="41147" y="649223"/>
                  </a:moveTo>
                  <a:lnTo>
                    <a:pt x="41147" y="637031"/>
                  </a:lnTo>
                  <a:lnTo>
                    <a:pt x="4571" y="637031"/>
                  </a:lnTo>
                  <a:lnTo>
                    <a:pt x="4571" y="643127"/>
                  </a:lnTo>
                  <a:lnTo>
                    <a:pt x="10667" y="643127"/>
                  </a:lnTo>
                  <a:lnTo>
                    <a:pt x="10667" y="649223"/>
                  </a:lnTo>
                  <a:lnTo>
                    <a:pt x="41147" y="649223"/>
                  </a:lnTo>
                  <a:close/>
                </a:path>
                <a:path w="4770120" h="649604">
                  <a:moveTo>
                    <a:pt x="10667" y="649223"/>
                  </a:moveTo>
                  <a:lnTo>
                    <a:pt x="10667" y="643127"/>
                  </a:lnTo>
                  <a:lnTo>
                    <a:pt x="4571" y="643127"/>
                  </a:lnTo>
                  <a:lnTo>
                    <a:pt x="4571" y="649223"/>
                  </a:lnTo>
                  <a:lnTo>
                    <a:pt x="10667" y="649223"/>
                  </a:lnTo>
                  <a:close/>
                </a:path>
                <a:path w="4770120" h="649604">
                  <a:moveTo>
                    <a:pt x="10667" y="502919"/>
                  </a:moveTo>
                  <a:lnTo>
                    <a:pt x="10667" y="402335"/>
                  </a:lnTo>
                  <a:lnTo>
                    <a:pt x="0" y="402335"/>
                  </a:lnTo>
                  <a:lnTo>
                    <a:pt x="0" y="502919"/>
                  </a:lnTo>
                  <a:lnTo>
                    <a:pt x="10667" y="502919"/>
                  </a:lnTo>
                  <a:close/>
                </a:path>
                <a:path w="4770120" h="649604">
                  <a:moveTo>
                    <a:pt x="10667" y="364235"/>
                  </a:moveTo>
                  <a:lnTo>
                    <a:pt x="10667" y="262127"/>
                  </a:lnTo>
                  <a:lnTo>
                    <a:pt x="0" y="262127"/>
                  </a:lnTo>
                  <a:lnTo>
                    <a:pt x="0" y="364235"/>
                  </a:lnTo>
                  <a:lnTo>
                    <a:pt x="10667" y="364235"/>
                  </a:lnTo>
                  <a:close/>
                </a:path>
                <a:path w="4770120" h="649604">
                  <a:moveTo>
                    <a:pt x="10667" y="224027"/>
                  </a:moveTo>
                  <a:lnTo>
                    <a:pt x="10667" y="121919"/>
                  </a:lnTo>
                  <a:lnTo>
                    <a:pt x="0" y="121919"/>
                  </a:lnTo>
                  <a:lnTo>
                    <a:pt x="0" y="224027"/>
                  </a:lnTo>
                  <a:lnTo>
                    <a:pt x="10667" y="224027"/>
                  </a:lnTo>
                  <a:close/>
                </a:path>
                <a:path w="4770120" h="649604">
                  <a:moveTo>
                    <a:pt x="27431" y="13715"/>
                  </a:moveTo>
                  <a:lnTo>
                    <a:pt x="27431" y="0"/>
                  </a:lnTo>
                  <a:lnTo>
                    <a:pt x="0" y="0"/>
                  </a:lnTo>
                  <a:lnTo>
                    <a:pt x="0" y="83819"/>
                  </a:lnTo>
                  <a:lnTo>
                    <a:pt x="4571" y="83819"/>
                  </a:lnTo>
                  <a:lnTo>
                    <a:pt x="4571" y="13715"/>
                  </a:lnTo>
                  <a:lnTo>
                    <a:pt x="10667" y="6095"/>
                  </a:lnTo>
                  <a:lnTo>
                    <a:pt x="10667" y="13715"/>
                  </a:lnTo>
                  <a:lnTo>
                    <a:pt x="27431" y="13715"/>
                  </a:lnTo>
                  <a:close/>
                </a:path>
                <a:path w="4770120" h="649604">
                  <a:moveTo>
                    <a:pt x="10667" y="13715"/>
                  </a:moveTo>
                  <a:lnTo>
                    <a:pt x="10667" y="6095"/>
                  </a:lnTo>
                  <a:lnTo>
                    <a:pt x="4571" y="13715"/>
                  </a:lnTo>
                  <a:lnTo>
                    <a:pt x="10667" y="13715"/>
                  </a:lnTo>
                  <a:close/>
                </a:path>
                <a:path w="4770120" h="649604">
                  <a:moveTo>
                    <a:pt x="10667" y="83819"/>
                  </a:moveTo>
                  <a:lnTo>
                    <a:pt x="10667" y="13715"/>
                  </a:lnTo>
                  <a:lnTo>
                    <a:pt x="4571" y="13715"/>
                  </a:lnTo>
                  <a:lnTo>
                    <a:pt x="4571" y="83819"/>
                  </a:lnTo>
                  <a:lnTo>
                    <a:pt x="10667" y="83819"/>
                  </a:lnTo>
                  <a:close/>
                </a:path>
                <a:path w="4770120" h="649604">
                  <a:moveTo>
                    <a:pt x="167639" y="13715"/>
                  </a:moveTo>
                  <a:lnTo>
                    <a:pt x="167639" y="0"/>
                  </a:lnTo>
                  <a:lnTo>
                    <a:pt x="65531" y="0"/>
                  </a:lnTo>
                  <a:lnTo>
                    <a:pt x="65531" y="13715"/>
                  </a:lnTo>
                  <a:lnTo>
                    <a:pt x="167639" y="13715"/>
                  </a:lnTo>
                  <a:close/>
                </a:path>
                <a:path w="4770120" h="649604">
                  <a:moveTo>
                    <a:pt x="307847" y="13715"/>
                  </a:moveTo>
                  <a:lnTo>
                    <a:pt x="307847" y="0"/>
                  </a:lnTo>
                  <a:lnTo>
                    <a:pt x="205739" y="0"/>
                  </a:lnTo>
                  <a:lnTo>
                    <a:pt x="205739" y="13715"/>
                  </a:lnTo>
                  <a:lnTo>
                    <a:pt x="307847" y="13715"/>
                  </a:lnTo>
                  <a:close/>
                </a:path>
                <a:path w="4770120" h="649604">
                  <a:moveTo>
                    <a:pt x="446531" y="13715"/>
                  </a:moveTo>
                  <a:lnTo>
                    <a:pt x="446531" y="0"/>
                  </a:lnTo>
                  <a:lnTo>
                    <a:pt x="345947" y="0"/>
                  </a:lnTo>
                  <a:lnTo>
                    <a:pt x="345947" y="13715"/>
                  </a:lnTo>
                  <a:lnTo>
                    <a:pt x="446531" y="13715"/>
                  </a:lnTo>
                  <a:close/>
                </a:path>
                <a:path w="4770120" h="649604">
                  <a:moveTo>
                    <a:pt x="586739" y="13715"/>
                  </a:moveTo>
                  <a:lnTo>
                    <a:pt x="586739" y="0"/>
                  </a:lnTo>
                  <a:lnTo>
                    <a:pt x="484631" y="0"/>
                  </a:lnTo>
                  <a:lnTo>
                    <a:pt x="484631" y="13715"/>
                  </a:lnTo>
                  <a:lnTo>
                    <a:pt x="586739" y="13715"/>
                  </a:lnTo>
                  <a:close/>
                </a:path>
                <a:path w="4770120" h="649604">
                  <a:moveTo>
                    <a:pt x="726947" y="13715"/>
                  </a:moveTo>
                  <a:lnTo>
                    <a:pt x="726947" y="0"/>
                  </a:lnTo>
                  <a:lnTo>
                    <a:pt x="624839" y="0"/>
                  </a:lnTo>
                  <a:lnTo>
                    <a:pt x="624839" y="13715"/>
                  </a:lnTo>
                  <a:lnTo>
                    <a:pt x="726947" y="13715"/>
                  </a:lnTo>
                  <a:close/>
                </a:path>
                <a:path w="4770120" h="649604">
                  <a:moveTo>
                    <a:pt x="865631" y="13715"/>
                  </a:moveTo>
                  <a:lnTo>
                    <a:pt x="865631" y="0"/>
                  </a:lnTo>
                  <a:lnTo>
                    <a:pt x="765047" y="0"/>
                  </a:lnTo>
                  <a:lnTo>
                    <a:pt x="765047" y="13715"/>
                  </a:lnTo>
                  <a:lnTo>
                    <a:pt x="865631" y="13715"/>
                  </a:lnTo>
                  <a:close/>
                </a:path>
                <a:path w="4770120" h="649604">
                  <a:moveTo>
                    <a:pt x="1005839" y="13715"/>
                  </a:moveTo>
                  <a:lnTo>
                    <a:pt x="1005839" y="0"/>
                  </a:lnTo>
                  <a:lnTo>
                    <a:pt x="903731" y="0"/>
                  </a:lnTo>
                  <a:lnTo>
                    <a:pt x="903731" y="13715"/>
                  </a:lnTo>
                  <a:lnTo>
                    <a:pt x="1005839" y="13715"/>
                  </a:lnTo>
                  <a:close/>
                </a:path>
                <a:path w="4770120" h="649604">
                  <a:moveTo>
                    <a:pt x="1146047" y="13715"/>
                  </a:moveTo>
                  <a:lnTo>
                    <a:pt x="1146047" y="0"/>
                  </a:lnTo>
                  <a:lnTo>
                    <a:pt x="1043939" y="0"/>
                  </a:lnTo>
                  <a:lnTo>
                    <a:pt x="1043939" y="13715"/>
                  </a:lnTo>
                  <a:lnTo>
                    <a:pt x="1146047" y="13715"/>
                  </a:lnTo>
                  <a:close/>
                </a:path>
                <a:path w="4770120" h="649604">
                  <a:moveTo>
                    <a:pt x="1284731" y="13715"/>
                  </a:moveTo>
                  <a:lnTo>
                    <a:pt x="1284731" y="0"/>
                  </a:lnTo>
                  <a:lnTo>
                    <a:pt x="1184147" y="0"/>
                  </a:lnTo>
                  <a:lnTo>
                    <a:pt x="1184147" y="13715"/>
                  </a:lnTo>
                  <a:lnTo>
                    <a:pt x="1284731" y="13715"/>
                  </a:lnTo>
                  <a:close/>
                </a:path>
                <a:path w="4770120" h="649604">
                  <a:moveTo>
                    <a:pt x="1424939" y="13715"/>
                  </a:moveTo>
                  <a:lnTo>
                    <a:pt x="1424939" y="0"/>
                  </a:lnTo>
                  <a:lnTo>
                    <a:pt x="1322831" y="0"/>
                  </a:lnTo>
                  <a:lnTo>
                    <a:pt x="1322831" y="13715"/>
                  </a:lnTo>
                  <a:lnTo>
                    <a:pt x="1424939" y="13715"/>
                  </a:lnTo>
                  <a:close/>
                </a:path>
                <a:path w="4770120" h="649604">
                  <a:moveTo>
                    <a:pt x="1565147" y="13715"/>
                  </a:moveTo>
                  <a:lnTo>
                    <a:pt x="1565147" y="0"/>
                  </a:lnTo>
                  <a:lnTo>
                    <a:pt x="1463039" y="0"/>
                  </a:lnTo>
                  <a:lnTo>
                    <a:pt x="1463039" y="13715"/>
                  </a:lnTo>
                  <a:lnTo>
                    <a:pt x="1565147" y="13715"/>
                  </a:lnTo>
                  <a:close/>
                </a:path>
                <a:path w="4770120" h="649604">
                  <a:moveTo>
                    <a:pt x="1703831" y="13715"/>
                  </a:moveTo>
                  <a:lnTo>
                    <a:pt x="1703831" y="0"/>
                  </a:lnTo>
                  <a:lnTo>
                    <a:pt x="1603247" y="0"/>
                  </a:lnTo>
                  <a:lnTo>
                    <a:pt x="1603247" y="13715"/>
                  </a:lnTo>
                  <a:lnTo>
                    <a:pt x="1703831" y="13715"/>
                  </a:lnTo>
                  <a:close/>
                </a:path>
                <a:path w="4770120" h="649604">
                  <a:moveTo>
                    <a:pt x="1844039" y="13715"/>
                  </a:moveTo>
                  <a:lnTo>
                    <a:pt x="1844039" y="0"/>
                  </a:lnTo>
                  <a:lnTo>
                    <a:pt x="1741931" y="0"/>
                  </a:lnTo>
                  <a:lnTo>
                    <a:pt x="1741931" y="13715"/>
                  </a:lnTo>
                  <a:lnTo>
                    <a:pt x="1844039" y="13715"/>
                  </a:lnTo>
                  <a:close/>
                </a:path>
                <a:path w="4770120" h="649604">
                  <a:moveTo>
                    <a:pt x="1984247" y="13715"/>
                  </a:moveTo>
                  <a:lnTo>
                    <a:pt x="1984247" y="0"/>
                  </a:lnTo>
                  <a:lnTo>
                    <a:pt x="1882139" y="0"/>
                  </a:lnTo>
                  <a:lnTo>
                    <a:pt x="1882139" y="13715"/>
                  </a:lnTo>
                  <a:lnTo>
                    <a:pt x="1984247" y="13715"/>
                  </a:lnTo>
                  <a:close/>
                </a:path>
                <a:path w="4770120" h="649604">
                  <a:moveTo>
                    <a:pt x="2122931" y="13715"/>
                  </a:moveTo>
                  <a:lnTo>
                    <a:pt x="2122931" y="0"/>
                  </a:lnTo>
                  <a:lnTo>
                    <a:pt x="2022347" y="0"/>
                  </a:lnTo>
                  <a:lnTo>
                    <a:pt x="2022347" y="13715"/>
                  </a:lnTo>
                  <a:lnTo>
                    <a:pt x="2122931" y="13715"/>
                  </a:lnTo>
                  <a:close/>
                </a:path>
                <a:path w="4770120" h="649604">
                  <a:moveTo>
                    <a:pt x="2263139" y="13715"/>
                  </a:moveTo>
                  <a:lnTo>
                    <a:pt x="2263139" y="0"/>
                  </a:lnTo>
                  <a:lnTo>
                    <a:pt x="2161031" y="0"/>
                  </a:lnTo>
                  <a:lnTo>
                    <a:pt x="2161031" y="13715"/>
                  </a:lnTo>
                  <a:lnTo>
                    <a:pt x="2263139" y="13715"/>
                  </a:lnTo>
                  <a:close/>
                </a:path>
                <a:path w="4770120" h="649604">
                  <a:moveTo>
                    <a:pt x="2403347" y="13715"/>
                  </a:moveTo>
                  <a:lnTo>
                    <a:pt x="2403347" y="0"/>
                  </a:lnTo>
                  <a:lnTo>
                    <a:pt x="2301239" y="0"/>
                  </a:lnTo>
                  <a:lnTo>
                    <a:pt x="2301239" y="13715"/>
                  </a:lnTo>
                  <a:lnTo>
                    <a:pt x="2403347" y="13715"/>
                  </a:lnTo>
                  <a:close/>
                </a:path>
                <a:path w="4770120" h="649604">
                  <a:moveTo>
                    <a:pt x="2542031" y="13715"/>
                  </a:moveTo>
                  <a:lnTo>
                    <a:pt x="2542031" y="0"/>
                  </a:lnTo>
                  <a:lnTo>
                    <a:pt x="2441447" y="0"/>
                  </a:lnTo>
                  <a:lnTo>
                    <a:pt x="2441447" y="13715"/>
                  </a:lnTo>
                  <a:lnTo>
                    <a:pt x="2542031" y="13715"/>
                  </a:lnTo>
                  <a:close/>
                </a:path>
                <a:path w="4770120" h="649604">
                  <a:moveTo>
                    <a:pt x="2682239" y="13715"/>
                  </a:moveTo>
                  <a:lnTo>
                    <a:pt x="2682239" y="0"/>
                  </a:lnTo>
                  <a:lnTo>
                    <a:pt x="2580131" y="0"/>
                  </a:lnTo>
                  <a:lnTo>
                    <a:pt x="2580131" y="13715"/>
                  </a:lnTo>
                  <a:lnTo>
                    <a:pt x="2682239" y="13715"/>
                  </a:lnTo>
                  <a:close/>
                </a:path>
                <a:path w="4770120" h="649604">
                  <a:moveTo>
                    <a:pt x="2822447" y="13715"/>
                  </a:moveTo>
                  <a:lnTo>
                    <a:pt x="2822447" y="0"/>
                  </a:lnTo>
                  <a:lnTo>
                    <a:pt x="2720339" y="0"/>
                  </a:lnTo>
                  <a:lnTo>
                    <a:pt x="2720339" y="13715"/>
                  </a:lnTo>
                  <a:lnTo>
                    <a:pt x="2822447" y="13715"/>
                  </a:lnTo>
                  <a:close/>
                </a:path>
                <a:path w="4770120" h="649604">
                  <a:moveTo>
                    <a:pt x="2961131" y="13715"/>
                  </a:moveTo>
                  <a:lnTo>
                    <a:pt x="2961131" y="0"/>
                  </a:lnTo>
                  <a:lnTo>
                    <a:pt x="2860547" y="0"/>
                  </a:lnTo>
                  <a:lnTo>
                    <a:pt x="2860547" y="13715"/>
                  </a:lnTo>
                  <a:lnTo>
                    <a:pt x="2961131" y="13715"/>
                  </a:lnTo>
                  <a:close/>
                </a:path>
                <a:path w="4770120" h="649604">
                  <a:moveTo>
                    <a:pt x="3101339" y="13715"/>
                  </a:moveTo>
                  <a:lnTo>
                    <a:pt x="3101339" y="0"/>
                  </a:lnTo>
                  <a:lnTo>
                    <a:pt x="2999231" y="0"/>
                  </a:lnTo>
                  <a:lnTo>
                    <a:pt x="2999231" y="13715"/>
                  </a:lnTo>
                  <a:lnTo>
                    <a:pt x="3101339" y="13715"/>
                  </a:lnTo>
                  <a:close/>
                </a:path>
                <a:path w="4770120" h="649604">
                  <a:moveTo>
                    <a:pt x="3241547" y="13715"/>
                  </a:moveTo>
                  <a:lnTo>
                    <a:pt x="3241547" y="0"/>
                  </a:lnTo>
                  <a:lnTo>
                    <a:pt x="3139439" y="0"/>
                  </a:lnTo>
                  <a:lnTo>
                    <a:pt x="3139439" y="13715"/>
                  </a:lnTo>
                  <a:lnTo>
                    <a:pt x="3241547" y="13715"/>
                  </a:lnTo>
                  <a:close/>
                </a:path>
                <a:path w="4770120" h="649604">
                  <a:moveTo>
                    <a:pt x="3380231" y="13715"/>
                  </a:moveTo>
                  <a:lnTo>
                    <a:pt x="3380231" y="0"/>
                  </a:lnTo>
                  <a:lnTo>
                    <a:pt x="3279647" y="0"/>
                  </a:lnTo>
                  <a:lnTo>
                    <a:pt x="3279647" y="13715"/>
                  </a:lnTo>
                  <a:lnTo>
                    <a:pt x="3380231" y="13715"/>
                  </a:lnTo>
                  <a:close/>
                </a:path>
                <a:path w="4770120" h="649604">
                  <a:moveTo>
                    <a:pt x="3520439" y="13715"/>
                  </a:moveTo>
                  <a:lnTo>
                    <a:pt x="3520439" y="0"/>
                  </a:lnTo>
                  <a:lnTo>
                    <a:pt x="3418331" y="0"/>
                  </a:lnTo>
                  <a:lnTo>
                    <a:pt x="3418331" y="13715"/>
                  </a:lnTo>
                  <a:lnTo>
                    <a:pt x="3520439" y="13715"/>
                  </a:lnTo>
                  <a:close/>
                </a:path>
                <a:path w="4770120" h="649604">
                  <a:moveTo>
                    <a:pt x="3660647" y="13715"/>
                  </a:moveTo>
                  <a:lnTo>
                    <a:pt x="3660647" y="0"/>
                  </a:lnTo>
                  <a:lnTo>
                    <a:pt x="3558539" y="0"/>
                  </a:lnTo>
                  <a:lnTo>
                    <a:pt x="3558539" y="13715"/>
                  </a:lnTo>
                  <a:lnTo>
                    <a:pt x="3660647" y="13715"/>
                  </a:lnTo>
                  <a:close/>
                </a:path>
                <a:path w="4770120" h="649604">
                  <a:moveTo>
                    <a:pt x="3799331" y="13715"/>
                  </a:moveTo>
                  <a:lnTo>
                    <a:pt x="3799331" y="0"/>
                  </a:lnTo>
                  <a:lnTo>
                    <a:pt x="3698747" y="0"/>
                  </a:lnTo>
                  <a:lnTo>
                    <a:pt x="3698747" y="13715"/>
                  </a:lnTo>
                  <a:lnTo>
                    <a:pt x="3799331" y="13715"/>
                  </a:lnTo>
                  <a:close/>
                </a:path>
                <a:path w="4770120" h="649604">
                  <a:moveTo>
                    <a:pt x="3939539" y="13715"/>
                  </a:moveTo>
                  <a:lnTo>
                    <a:pt x="3939539" y="0"/>
                  </a:lnTo>
                  <a:lnTo>
                    <a:pt x="3837431" y="0"/>
                  </a:lnTo>
                  <a:lnTo>
                    <a:pt x="3837431" y="13715"/>
                  </a:lnTo>
                  <a:lnTo>
                    <a:pt x="3939539" y="13715"/>
                  </a:lnTo>
                  <a:close/>
                </a:path>
                <a:path w="4770120" h="649604">
                  <a:moveTo>
                    <a:pt x="4079747" y="13715"/>
                  </a:moveTo>
                  <a:lnTo>
                    <a:pt x="4079747" y="0"/>
                  </a:lnTo>
                  <a:lnTo>
                    <a:pt x="3977639" y="0"/>
                  </a:lnTo>
                  <a:lnTo>
                    <a:pt x="3977639" y="13715"/>
                  </a:lnTo>
                  <a:lnTo>
                    <a:pt x="4079747" y="13715"/>
                  </a:lnTo>
                  <a:close/>
                </a:path>
                <a:path w="4770120" h="649604">
                  <a:moveTo>
                    <a:pt x="4218431" y="13715"/>
                  </a:moveTo>
                  <a:lnTo>
                    <a:pt x="4218431" y="0"/>
                  </a:lnTo>
                  <a:lnTo>
                    <a:pt x="4117847" y="0"/>
                  </a:lnTo>
                  <a:lnTo>
                    <a:pt x="4117847" y="13715"/>
                  </a:lnTo>
                  <a:lnTo>
                    <a:pt x="4218431" y="13715"/>
                  </a:lnTo>
                  <a:close/>
                </a:path>
                <a:path w="4770120" h="649604">
                  <a:moveTo>
                    <a:pt x="4358639" y="13715"/>
                  </a:moveTo>
                  <a:lnTo>
                    <a:pt x="4358639" y="0"/>
                  </a:lnTo>
                  <a:lnTo>
                    <a:pt x="4256531" y="0"/>
                  </a:lnTo>
                  <a:lnTo>
                    <a:pt x="4256531" y="13715"/>
                  </a:lnTo>
                  <a:lnTo>
                    <a:pt x="4358639" y="13715"/>
                  </a:lnTo>
                  <a:close/>
                </a:path>
                <a:path w="4770120" h="649604">
                  <a:moveTo>
                    <a:pt x="4498847" y="13715"/>
                  </a:moveTo>
                  <a:lnTo>
                    <a:pt x="4498847" y="0"/>
                  </a:lnTo>
                  <a:lnTo>
                    <a:pt x="4396739" y="0"/>
                  </a:lnTo>
                  <a:lnTo>
                    <a:pt x="4396739" y="13715"/>
                  </a:lnTo>
                  <a:lnTo>
                    <a:pt x="4498847" y="13715"/>
                  </a:lnTo>
                  <a:close/>
                </a:path>
                <a:path w="4770120" h="649604">
                  <a:moveTo>
                    <a:pt x="4637531" y="13715"/>
                  </a:moveTo>
                  <a:lnTo>
                    <a:pt x="4637531" y="0"/>
                  </a:lnTo>
                  <a:lnTo>
                    <a:pt x="4536947" y="0"/>
                  </a:lnTo>
                  <a:lnTo>
                    <a:pt x="4536947" y="13715"/>
                  </a:lnTo>
                  <a:lnTo>
                    <a:pt x="4637531" y="13715"/>
                  </a:lnTo>
                  <a:close/>
                </a:path>
                <a:path w="4770120" h="649604">
                  <a:moveTo>
                    <a:pt x="4770119" y="19811"/>
                  </a:moveTo>
                  <a:lnTo>
                    <a:pt x="4770119" y="3047"/>
                  </a:lnTo>
                  <a:lnTo>
                    <a:pt x="4767071" y="0"/>
                  </a:lnTo>
                  <a:lnTo>
                    <a:pt x="4675631" y="0"/>
                  </a:lnTo>
                  <a:lnTo>
                    <a:pt x="4675631" y="13715"/>
                  </a:lnTo>
                  <a:lnTo>
                    <a:pt x="4757927" y="13715"/>
                  </a:lnTo>
                  <a:lnTo>
                    <a:pt x="4757927" y="6095"/>
                  </a:lnTo>
                  <a:lnTo>
                    <a:pt x="4764023" y="13715"/>
                  </a:lnTo>
                  <a:lnTo>
                    <a:pt x="4764023" y="19811"/>
                  </a:lnTo>
                  <a:lnTo>
                    <a:pt x="4770119" y="19811"/>
                  </a:lnTo>
                  <a:close/>
                </a:path>
                <a:path w="4770120" h="649604">
                  <a:moveTo>
                    <a:pt x="4764023" y="13715"/>
                  </a:moveTo>
                  <a:lnTo>
                    <a:pt x="4757927" y="6095"/>
                  </a:lnTo>
                  <a:lnTo>
                    <a:pt x="4757927" y="13715"/>
                  </a:lnTo>
                  <a:lnTo>
                    <a:pt x="4764023" y="13715"/>
                  </a:lnTo>
                  <a:close/>
                </a:path>
                <a:path w="4770120" h="649604">
                  <a:moveTo>
                    <a:pt x="4764023" y="19811"/>
                  </a:moveTo>
                  <a:lnTo>
                    <a:pt x="4764023" y="13715"/>
                  </a:lnTo>
                  <a:lnTo>
                    <a:pt x="4757927" y="13715"/>
                  </a:lnTo>
                  <a:lnTo>
                    <a:pt x="4757927" y="19811"/>
                  </a:lnTo>
                  <a:lnTo>
                    <a:pt x="4764023" y="19811"/>
                  </a:lnTo>
                  <a:close/>
                </a:path>
                <a:path w="4770120" h="649604">
                  <a:moveTo>
                    <a:pt x="4770119" y="160019"/>
                  </a:moveTo>
                  <a:lnTo>
                    <a:pt x="4770119" y="57911"/>
                  </a:lnTo>
                  <a:lnTo>
                    <a:pt x="4757927" y="57911"/>
                  </a:lnTo>
                  <a:lnTo>
                    <a:pt x="4757927" y="160019"/>
                  </a:lnTo>
                  <a:lnTo>
                    <a:pt x="4770119" y="160019"/>
                  </a:lnTo>
                  <a:close/>
                </a:path>
                <a:path w="4770120" h="649604">
                  <a:moveTo>
                    <a:pt x="4770119" y="300227"/>
                  </a:moveTo>
                  <a:lnTo>
                    <a:pt x="4770119" y="198119"/>
                  </a:lnTo>
                  <a:lnTo>
                    <a:pt x="4757927" y="198119"/>
                  </a:lnTo>
                  <a:lnTo>
                    <a:pt x="4757927" y="300227"/>
                  </a:lnTo>
                  <a:lnTo>
                    <a:pt x="4770119" y="300227"/>
                  </a:lnTo>
                  <a:close/>
                </a:path>
                <a:path w="4770120" h="649604">
                  <a:moveTo>
                    <a:pt x="4770119" y="438911"/>
                  </a:moveTo>
                  <a:lnTo>
                    <a:pt x="4770119" y="338327"/>
                  </a:lnTo>
                  <a:lnTo>
                    <a:pt x="4757927" y="338327"/>
                  </a:lnTo>
                  <a:lnTo>
                    <a:pt x="4757927" y="438911"/>
                  </a:lnTo>
                  <a:lnTo>
                    <a:pt x="4770119" y="438911"/>
                  </a:lnTo>
                  <a:close/>
                </a:path>
                <a:path w="4770120" h="649604">
                  <a:moveTo>
                    <a:pt x="4770119" y="579119"/>
                  </a:moveTo>
                  <a:lnTo>
                    <a:pt x="4770119" y="477011"/>
                  </a:lnTo>
                  <a:lnTo>
                    <a:pt x="4757927" y="477011"/>
                  </a:lnTo>
                  <a:lnTo>
                    <a:pt x="4757927" y="579119"/>
                  </a:lnTo>
                  <a:lnTo>
                    <a:pt x="4770119" y="579119"/>
                  </a:lnTo>
                  <a:close/>
                </a:path>
                <a:path w="4770120" h="649604">
                  <a:moveTo>
                    <a:pt x="4764023" y="637031"/>
                  </a:moveTo>
                  <a:lnTo>
                    <a:pt x="4689347" y="637031"/>
                  </a:lnTo>
                  <a:lnTo>
                    <a:pt x="4689347" y="649223"/>
                  </a:lnTo>
                  <a:lnTo>
                    <a:pt x="4757927" y="649223"/>
                  </a:lnTo>
                  <a:lnTo>
                    <a:pt x="4757927" y="643127"/>
                  </a:lnTo>
                  <a:lnTo>
                    <a:pt x="4764023" y="637031"/>
                  </a:lnTo>
                  <a:close/>
                </a:path>
                <a:path w="4770120" h="649604">
                  <a:moveTo>
                    <a:pt x="4770119" y="646175"/>
                  </a:moveTo>
                  <a:lnTo>
                    <a:pt x="4770119" y="617219"/>
                  </a:lnTo>
                  <a:lnTo>
                    <a:pt x="4757927" y="617219"/>
                  </a:lnTo>
                  <a:lnTo>
                    <a:pt x="4757927" y="637031"/>
                  </a:lnTo>
                  <a:lnTo>
                    <a:pt x="4764023" y="637031"/>
                  </a:lnTo>
                  <a:lnTo>
                    <a:pt x="4764023" y="649223"/>
                  </a:lnTo>
                  <a:lnTo>
                    <a:pt x="4767071" y="649223"/>
                  </a:lnTo>
                  <a:lnTo>
                    <a:pt x="4770119" y="646175"/>
                  </a:lnTo>
                  <a:close/>
                </a:path>
                <a:path w="4770120" h="649604">
                  <a:moveTo>
                    <a:pt x="4764023" y="649223"/>
                  </a:moveTo>
                  <a:lnTo>
                    <a:pt x="4764023" y="637031"/>
                  </a:lnTo>
                  <a:lnTo>
                    <a:pt x="4757927" y="643127"/>
                  </a:lnTo>
                  <a:lnTo>
                    <a:pt x="4757927" y="649223"/>
                  </a:lnTo>
                  <a:lnTo>
                    <a:pt x="4764023" y="649223"/>
                  </a:lnTo>
                  <a:close/>
                </a:path>
                <a:path w="4770120" h="649604">
                  <a:moveTo>
                    <a:pt x="4651247" y="649223"/>
                  </a:moveTo>
                  <a:lnTo>
                    <a:pt x="4651247" y="637031"/>
                  </a:lnTo>
                  <a:lnTo>
                    <a:pt x="4549139" y="637031"/>
                  </a:lnTo>
                  <a:lnTo>
                    <a:pt x="4549139" y="649223"/>
                  </a:lnTo>
                  <a:lnTo>
                    <a:pt x="4651247" y="649223"/>
                  </a:lnTo>
                  <a:close/>
                </a:path>
                <a:path w="4770120" h="649604">
                  <a:moveTo>
                    <a:pt x="4511039" y="649223"/>
                  </a:moveTo>
                  <a:lnTo>
                    <a:pt x="4511039" y="637031"/>
                  </a:lnTo>
                  <a:lnTo>
                    <a:pt x="4408931" y="637031"/>
                  </a:lnTo>
                  <a:lnTo>
                    <a:pt x="4408931" y="649223"/>
                  </a:lnTo>
                  <a:lnTo>
                    <a:pt x="4511039" y="649223"/>
                  </a:lnTo>
                  <a:close/>
                </a:path>
                <a:path w="4770120" h="649604">
                  <a:moveTo>
                    <a:pt x="4370831" y="649223"/>
                  </a:moveTo>
                  <a:lnTo>
                    <a:pt x="4370831" y="637031"/>
                  </a:lnTo>
                  <a:lnTo>
                    <a:pt x="4270247" y="637031"/>
                  </a:lnTo>
                  <a:lnTo>
                    <a:pt x="4270247" y="649223"/>
                  </a:lnTo>
                  <a:lnTo>
                    <a:pt x="4370831" y="649223"/>
                  </a:lnTo>
                  <a:close/>
                </a:path>
                <a:path w="4770120" h="649604">
                  <a:moveTo>
                    <a:pt x="4232147" y="649223"/>
                  </a:moveTo>
                  <a:lnTo>
                    <a:pt x="4232147" y="637031"/>
                  </a:lnTo>
                  <a:lnTo>
                    <a:pt x="4130039" y="637031"/>
                  </a:lnTo>
                  <a:lnTo>
                    <a:pt x="4130039" y="649223"/>
                  </a:lnTo>
                  <a:lnTo>
                    <a:pt x="4232147" y="649223"/>
                  </a:lnTo>
                  <a:close/>
                </a:path>
                <a:path w="4770120" h="649604">
                  <a:moveTo>
                    <a:pt x="4091939" y="649223"/>
                  </a:moveTo>
                  <a:lnTo>
                    <a:pt x="4091939" y="637031"/>
                  </a:lnTo>
                  <a:lnTo>
                    <a:pt x="3989831" y="637031"/>
                  </a:lnTo>
                  <a:lnTo>
                    <a:pt x="3989831" y="649223"/>
                  </a:lnTo>
                  <a:lnTo>
                    <a:pt x="4091939" y="649223"/>
                  </a:lnTo>
                  <a:close/>
                </a:path>
                <a:path w="4770120" h="649604">
                  <a:moveTo>
                    <a:pt x="3951731" y="649223"/>
                  </a:moveTo>
                  <a:lnTo>
                    <a:pt x="3951731" y="637031"/>
                  </a:lnTo>
                  <a:lnTo>
                    <a:pt x="3851147" y="637031"/>
                  </a:lnTo>
                  <a:lnTo>
                    <a:pt x="3851147" y="649223"/>
                  </a:lnTo>
                  <a:lnTo>
                    <a:pt x="3951731" y="649223"/>
                  </a:lnTo>
                  <a:close/>
                </a:path>
                <a:path w="4770120" h="649604">
                  <a:moveTo>
                    <a:pt x="3813047" y="649223"/>
                  </a:moveTo>
                  <a:lnTo>
                    <a:pt x="3813047" y="637031"/>
                  </a:lnTo>
                  <a:lnTo>
                    <a:pt x="3710939" y="637031"/>
                  </a:lnTo>
                  <a:lnTo>
                    <a:pt x="3710939" y="649223"/>
                  </a:lnTo>
                  <a:lnTo>
                    <a:pt x="3813047" y="649223"/>
                  </a:lnTo>
                  <a:close/>
                </a:path>
                <a:path w="4770120" h="649604">
                  <a:moveTo>
                    <a:pt x="3672839" y="649223"/>
                  </a:moveTo>
                  <a:lnTo>
                    <a:pt x="3672839" y="637031"/>
                  </a:lnTo>
                  <a:lnTo>
                    <a:pt x="3570731" y="637031"/>
                  </a:lnTo>
                  <a:lnTo>
                    <a:pt x="3570731" y="649223"/>
                  </a:lnTo>
                  <a:lnTo>
                    <a:pt x="3672839" y="649223"/>
                  </a:lnTo>
                  <a:close/>
                </a:path>
                <a:path w="4770120" h="649604">
                  <a:moveTo>
                    <a:pt x="3532631" y="649223"/>
                  </a:moveTo>
                  <a:lnTo>
                    <a:pt x="3532631" y="637031"/>
                  </a:lnTo>
                  <a:lnTo>
                    <a:pt x="3432047" y="637031"/>
                  </a:lnTo>
                  <a:lnTo>
                    <a:pt x="3432047" y="649223"/>
                  </a:lnTo>
                  <a:lnTo>
                    <a:pt x="3532631" y="649223"/>
                  </a:lnTo>
                  <a:close/>
                </a:path>
                <a:path w="4770120" h="649604">
                  <a:moveTo>
                    <a:pt x="3393947" y="649223"/>
                  </a:moveTo>
                  <a:lnTo>
                    <a:pt x="3393947" y="637031"/>
                  </a:lnTo>
                  <a:lnTo>
                    <a:pt x="3291839" y="637031"/>
                  </a:lnTo>
                  <a:lnTo>
                    <a:pt x="3291839" y="649223"/>
                  </a:lnTo>
                  <a:lnTo>
                    <a:pt x="3393947" y="649223"/>
                  </a:lnTo>
                  <a:close/>
                </a:path>
                <a:path w="4770120" h="649604">
                  <a:moveTo>
                    <a:pt x="3253739" y="649223"/>
                  </a:moveTo>
                  <a:lnTo>
                    <a:pt x="3253739" y="637031"/>
                  </a:lnTo>
                  <a:lnTo>
                    <a:pt x="3151631" y="637031"/>
                  </a:lnTo>
                  <a:lnTo>
                    <a:pt x="3151631" y="649223"/>
                  </a:lnTo>
                  <a:lnTo>
                    <a:pt x="3253739" y="649223"/>
                  </a:lnTo>
                  <a:close/>
                </a:path>
                <a:path w="4770120" h="649604">
                  <a:moveTo>
                    <a:pt x="3113531" y="649223"/>
                  </a:moveTo>
                  <a:lnTo>
                    <a:pt x="3113531" y="637031"/>
                  </a:lnTo>
                  <a:lnTo>
                    <a:pt x="3012947" y="637031"/>
                  </a:lnTo>
                  <a:lnTo>
                    <a:pt x="3012947" y="649223"/>
                  </a:lnTo>
                  <a:lnTo>
                    <a:pt x="3113531" y="649223"/>
                  </a:lnTo>
                  <a:close/>
                </a:path>
                <a:path w="4770120" h="649604">
                  <a:moveTo>
                    <a:pt x="2974847" y="649223"/>
                  </a:moveTo>
                  <a:lnTo>
                    <a:pt x="2974847" y="637031"/>
                  </a:lnTo>
                  <a:lnTo>
                    <a:pt x="2872739" y="637031"/>
                  </a:lnTo>
                  <a:lnTo>
                    <a:pt x="2872739" y="649223"/>
                  </a:lnTo>
                  <a:lnTo>
                    <a:pt x="2974847" y="649223"/>
                  </a:lnTo>
                  <a:close/>
                </a:path>
                <a:path w="4770120" h="649604">
                  <a:moveTo>
                    <a:pt x="2834639" y="649223"/>
                  </a:moveTo>
                  <a:lnTo>
                    <a:pt x="2834639" y="637031"/>
                  </a:lnTo>
                  <a:lnTo>
                    <a:pt x="2732531" y="637031"/>
                  </a:lnTo>
                  <a:lnTo>
                    <a:pt x="2732531" y="649223"/>
                  </a:lnTo>
                  <a:lnTo>
                    <a:pt x="2834639" y="649223"/>
                  </a:lnTo>
                  <a:close/>
                </a:path>
                <a:path w="4770120" h="649604">
                  <a:moveTo>
                    <a:pt x="2694431" y="649223"/>
                  </a:moveTo>
                  <a:lnTo>
                    <a:pt x="2694431" y="637031"/>
                  </a:lnTo>
                  <a:lnTo>
                    <a:pt x="2593847" y="637031"/>
                  </a:lnTo>
                  <a:lnTo>
                    <a:pt x="2593847" y="649223"/>
                  </a:lnTo>
                  <a:lnTo>
                    <a:pt x="2694431" y="649223"/>
                  </a:lnTo>
                  <a:close/>
                </a:path>
                <a:path w="4770120" h="649604">
                  <a:moveTo>
                    <a:pt x="2555747" y="649223"/>
                  </a:moveTo>
                  <a:lnTo>
                    <a:pt x="2555747" y="637031"/>
                  </a:lnTo>
                  <a:lnTo>
                    <a:pt x="2453639" y="637031"/>
                  </a:lnTo>
                  <a:lnTo>
                    <a:pt x="2453639" y="649223"/>
                  </a:lnTo>
                  <a:lnTo>
                    <a:pt x="2555747" y="649223"/>
                  </a:lnTo>
                  <a:close/>
                </a:path>
                <a:path w="4770120" h="649604">
                  <a:moveTo>
                    <a:pt x="2415539" y="649223"/>
                  </a:moveTo>
                  <a:lnTo>
                    <a:pt x="2415539" y="637031"/>
                  </a:lnTo>
                  <a:lnTo>
                    <a:pt x="2313431" y="637031"/>
                  </a:lnTo>
                  <a:lnTo>
                    <a:pt x="2313431" y="649223"/>
                  </a:lnTo>
                  <a:lnTo>
                    <a:pt x="2415539" y="649223"/>
                  </a:lnTo>
                  <a:close/>
                </a:path>
                <a:path w="4770120" h="649604">
                  <a:moveTo>
                    <a:pt x="2275331" y="649223"/>
                  </a:moveTo>
                  <a:lnTo>
                    <a:pt x="2275331" y="637031"/>
                  </a:lnTo>
                  <a:lnTo>
                    <a:pt x="2174747" y="637031"/>
                  </a:lnTo>
                  <a:lnTo>
                    <a:pt x="2174747" y="649223"/>
                  </a:lnTo>
                  <a:lnTo>
                    <a:pt x="2275331" y="649223"/>
                  </a:lnTo>
                  <a:close/>
                </a:path>
                <a:path w="4770120" h="649604">
                  <a:moveTo>
                    <a:pt x="2136647" y="649223"/>
                  </a:moveTo>
                  <a:lnTo>
                    <a:pt x="2136647" y="637031"/>
                  </a:lnTo>
                  <a:lnTo>
                    <a:pt x="2034539" y="637031"/>
                  </a:lnTo>
                  <a:lnTo>
                    <a:pt x="2034539" y="649223"/>
                  </a:lnTo>
                  <a:lnTo>
                    <a:pt x="2136647" y="649223"/>
                  </a:lnTo>
                  <a:close/>
                </a:path>
                <a:path w="4770120" h="649604">
                  <a:moveTo>
                    <a:pt x="1996439" y="649223"/>
                  </a:moveTo>
                  <a:lnTo>
                    <a:pt x="1996439" y="637031"/>
                  </a:lnTo>
                  <a:lnTo>
                    <a:pt x="1894331" y="637031"/>
                  </a:lnTo>
                  <a:lnTo>
                    <a:pt x="1894331" y="649223"/>
                  </a:lnTo>
                  <a:lnTo>
                    <a:pt x="1996439" y="649223"/>
                  </a:lnTo>
                  <a:close/>
                </a:path>
                <a:path w="4770120" h="649604">
                  <a:moveTo>
                    <a:pt x="1856231" y="649223"/>
                  </a:moveTo>
                  <a:lnTo>
                    <a:pt x="1856231" y="637031"/>
                  </a:lnTo>
                  <a:lnTo>
                    <a:pt x="1755647" y="637031"/>
                  </a:lnTo>
                  <a:lnTo>
                    <a:pt x="1755647" y="649223"/>
                  </a:lnTo>
                  <a:lnTo>
                    <a:pt x="1856231" y="649223"/>
                  </a:lnTo>
                  <a:close/>
                </a:path>
                <a:path w="4770120" h="649604">
                  <a:moveTo>
                    <a:pt x="1717547" y="649223"/>
                  </a:moveTo>
                  <a:lnTo>
                    <a:pt x="1717547" y="637031"/>
                  </a:lnTo>
                  <a:lnTo>
                    <a:pt x="1615439" y="637031"/>
                  </a:lnTo>
                  <a:lnTo>
                    <a:pt x="1615439" y="649223"/>
                  </a:lnTo>
                  <a:lnTo>
                    <a:pt x="1717547" y="649223"/>
                  </a:lnTo>
                  <a:close/>
                </a:path>
                <a:path w="4770120" h="649604">
                  <a:moveTo>
                    <a:pt x="1577339" y="649223"/>
                  </a:moveTo>
                  <a:lnTo>
                    <a:pt x="1577339" y="637031"/>
                  </a:lnTo>
                  <a:lnTo>
                    <a:pt x="1475231" y="637031"/>
                  </a:lnTo>
                  <a:lnTo>
                    <a:pt x="1475231" y="649223"/>
                  </a:lnTo>
                  <a:lnTo>
                    <a:pt x="1577339" y="649223"/>
                  </a:lnTo>
                  <a:close/>
                </a:path>
                <a:path w="4770120" h="649604">
                  <a:moveTo>
                    <a:pt x="1437131" y="649223"/>
                  </a:moveTo>
                  <a:lnTo>
                    <a:pt x="1437131" y="637031"/>
                  </a:lnTo>
                  <a:lnTo>
                    <a:pt x="1336547" y="637031"/>
                  </a:lnTo>
                  <a:lnTo>
                    <a:pt x="1336547" y="649223"/>
                  </a:lnTo>
                  <a:lnTo>
                    <a:pt x="1437131" y="649223"/>
                  </a:lnTo>
                  <a:close/>
                </a:path>
                <a:path w="4770120" h="649604">
                  <a:moveTo>
                    <a:pt x="1298447" y="649223"/>
                  </a:moveTo>
                  <a:lnTo>
                    <a:pt x="1298447" y="637031"/>
                  </a:lnTo>
                  <a:lnTo>
                    <a:pt x="1196339" y="637031"/>
                  </a:lnTo>
                  <a:lnTo>
                    <a:pt x="1196339" y="649223"/>
                  </a:lnTo>
                  <a:lnTo>
                    <a:pt x="1298447" y="649223"/>
                  </a:lnTo>
                  <a:close/>
                </a:path>
                <a:path w="4770120" h="649604">
                  <a:moveTo>
                    <a:pt x="1158239" y="649223"/>
                  </a:moveTo>
                  <a:lnTo>
                    <a:pt x="1158239" y="637031"/>
                  </a:lnTo>
                  <a:lnTo>
                    <a:pt x="1056131" y="637031"/>
                  </a:lnTo>
                  <a:lnTo>
                    <a:pt x="1056131" y="649223"/>
                  </a:lnTo>
                  <a:lnTo>
                    <a:pt x="1158239" y="649223"/>
                  </a:lnTo>
                  <a:close/>
                </a:path>
                <a:path w="4770120" h="649604">
                  <a:moveTo>
                    <a:pt x="1018031" y="649223"/>
                  </a:moveTo>
                  <a:lnTo>
                    <a:pt x="1018031" y="637031"/>
                  </a:lnTo>
                  <a:lnTo>
                    <a:pt x="917447" y="637031"/>
                  </a:lnTo>
                  <a:lnTo>
                    <a:pt x="917447" y="649223"/>
                  </a:lnTo>
                  <a:lnTo>
                    <a:pt x="1018031" y="649223"/>
                  </a:lnTo>
                  <a:close/>
                </a:path>
                <a:path w="4770120" h="649604">
                  <a:moveTo>
                    <a:pt x="879347" y="649223"/>
                  </a:moveTo>
                  <a:lnTo>
                    <a:pt x="879347" y="637031"/>
                  </a:lnTo>
                  <a:lnTo>
                    <a:pt x="777239" y="637031"/>
                  </a:lnTo>
                  <a:lnTo>
                    <a:pt x="777239" y="649223"/>
                  </a:lnTo>
                  <a:lnTo>
                    <a:pt x="879347" y="649223"/>
                  </a:lnTo>
                  <a:close/>
                </a:path>
                <a:path w="4770120" h="649604">
                  <a:moveTo>
                    <a:pt x="739139" y="649223"/>
                  </a:moveTo>
                  <a:lnTo>
                    <a:pt x="739139" y="637031"/>
                  </a:lnTo>
                  <a:lnTo>
                    <a:pt x="637031" y="637031"/>
                  </a:lnTo>
                  <a:lnTo>
                    <a:pt x="637031" y="649223"/>
                  </a:lnTo>
                  <a:lnTo>
                    <a:pt x="739139" y="649223"/>
                  </a:lnTo>
                  <a:close/>
                </a:path>
                <a:path w="4770120" h="649604">
                  <a:moveTo>
                    <a:pt x="598931" y="649223"/>
                  </a:moveTo>
                  <a:lnTo>
                    <a:pt x="598931" y="637031"/>
                  </a:lnTo>
                  <a:lnTo>
                    <a:pt x="498347" y="637031"/>
                  </a:lnTo>
                  <a:lnTo>
                    <a:pt x="498347" y="649223"/>
                  </a:lnTo>
                  <a:lnTo>
                    <a:pt x="598931" y="649223"/>
                  </a:lnTo>
                  <a:close/>
                </a:path>
                <a:path w="4770120" h="649604">
                  <a:moveTo>
                    <a:pt x="460247" y="649223"/>
                  </a:moveTo>
                  <a:lnTo>
                    <a:pt x="460247" y="637031"/>
                  </a:lnTo>
                  <a:lnTo>
                    <a:pt x="358139" y="637031"/>
                  </a:lnTo>
                  <a:lnTo>
                    <a:pt x="358139" y="649223"/>
                  </a:lnTo>
                  <a:lnTo>
                    <a:pt x="460247" y="649223"/>
                  </a:lnTo>
                  <a:close/>
                </a:path>
                <a:path w="4770120" h="649604">
                  <a:moveTo>
                    <a:pt x="320039" y="649223"/>
                  </a:moveTo>
                  <a:lnTo>
                    <a:pt x="320039" y="637031"/>
                  </a:lnTo>
                  <a:lnTo>
                    <a:pt x="217931" y="637031"/>
                  </a:lnTo>
                  <a:lnTo>
                    <a:pt x="217931" y="649223"/>
                  </a:lnTo>
                  <a:lnTo>
                    <a:pt x="320039" y="649223"/>
                  </a:lnTo>
                  <a:close/>
                </a:path>
                <a:path w="4770120" h="649604">
                  <a:moveTo>
                    <a:pt x="179831" y="649223"/>
                  </a:moveTo>
                  <a:lnTo>
                    <a:pt x="179831" y="637031"/>
                  </a:lnTo>
                  <a:lnTo>
                    <a:pt x="79247" y="637031"/>
                  </a:lnTo>
                  <a:lnTo>
                    <a:pt x="79247" y="649223"/>
                  </a:lnTo>
                  <a:lnTo>
                    <a:pt x="179831" y="649223"/>
                  </a:lnTo>
                  <a:close/>
                </a:path>
              </a:pathLst>
            </a:custGeom>
            <a:solidFill>
              <a:srgbClr val="77A359"/>
            </a:solidFill>
          </p:spPr>
          <p:txBody>
            <a:bodyPr wrap="square" lIns="0" tIns="0" rIns="0" bIns="0" rtlCol="0"/>
            <a:lstStyle/>
            <a:p>
              <a:endParaRPr/>
            </a:p>
          </p:txBody>
        </p:sp>
      </p:grpSp>
      <p:sp>
        <p:nvSpPr>
          <p:cNvPr id="53" name="object 53"/>
          <p:cNvSpPr txBox="1"/>
          <p:nvPr/>
        </p:nvSpPr>
        <p:spPr>
          <a:xfrm>
            <a:off x="1812937" y="5825741"/>
            <a:ext cx="3912870" cy="391160"/>
          </a:xfrm>
          <a:prstGeom prst="rect">
            <a:avLst/>
          </a:prstGeom>
        </p:spPr>
        <p:txBody>
          <a:bodyPr vert="horz" wrap="square" lIns="0" tIns="12700" rIns="0" bIns="0" rtlCol="0">
            <a:spAutoFit/>
          </a:bodyPr>
          <a:lstStyle/>
          <a:p>
            <a:pPr marL="12700" marR="5080" indent="127635">
              <a:lnSpc>
                <a:spcPct val="100000"/>
              </a:lnSpc>
              <a:spcBef>
                <a:spcPts val="100"/>
              </a:spcBef>
              <a:buFont typeface="Times New Roman"/>
              <a:buChar char="•"/>
              <a:tabLst>
                <a:tab pos="140335" algn="l"/>
              </a:tabLst>
            </a:pPr>
            <a:r>
              <a:rPr sz="1200" dirty="0">
                <a:latin typeface="Microsoft Sans Serif"/>
                <a:cs typeface="Microsoft Sans Serif"/>
              </a:rPr>
              <a:t>Расширению</a:t>
            </a:r>
            <a:r>
              <a:rPr sz="1200" spc="-45" dirty="0">
                <a:latin typeface="Times New Roman"/>
                <a:cs typeface="Times New Roman"/>
              </a:rPr>
              <a:t> </a:t>
            </a:r>
            <a:r>
              <a:rPr sz="1200" dirty="0">
                <a:latin typeface="Microsoft Sans Serif"/>
                <a:cs typeface="Microsoft Sans Serif"/>
              </a:rPr>
              <a:t>действующей</a:t>
            </a:r>
            <a:r>
              <a:rPr sz="1200" spc="-20" dirty="0">
                <a:latin typeface="Times New Roman"/>
                <a:cs typeface="Times New Roman"/>
              </a:rPr>
              <a:t> </a:t>
            </a:r>
            <a:r>
              <a:rPr sz="1200" spc="-10" dirty="0">
                <a:latin typeface="Microsoft Sans Serif"/>
                <a:cs typeface="Microsoft Sans Serif"/>
              </a:rPr>
              <a:t>молочной</a:t>
            </a:r>
            <a:r>
              <a:rPr sz="1200" spc="-45" dirty="0">
                <a:latin typeface="Times New Roman"/>
                <a:cs typeface="Times New Roman"/>
              </a:rPr>
              <a:t> </a:t>
            </a:r>
            <a:r>
              <a:rPr sz="1200" dirty="0">
                <a:latin typeface="Microsoft Sans Serif"/>
                <a:cs typeface="Microsoft Sans Serif"/>
              </a:rPr>
              <a:t>фермы</a:t>
            </a:r>
            <a:r>
              <a:rPr sz="1200" spc="-40" dirty="0">
                <a:latin typeface="Times New Roman"/>
                <a:cs typeface="Times New Roman"/>
              </a:rPr>
              <a:t> </a:t>
            </a:r>
            <a:r>
              <a:rPr sz="1200" dirty="0">
                <a:latin typeface="Microsoft Sans Serif"/>
                <a:cs typeface="Microsoft Sans Serif"/>
              </a:rPr>
              <a:t>за</a:t>
            </a:r>
            <a:r>
              <a:rPr sz="1200" spc="-35" dirty="0">
                <a:latin typeface="Times New Roman"/>
                <a:cs typeface="Times New Roman"/>
              </a:rPr>
              <a:t> </a:t>
            </a:r>
            <a:r>
              <a:rPr sz="1200" spc="-20" dirty="0">
                <a:latin typeface="Microsoft Sans Serif"/>
                <a:cs typeface="Microsoft Sans Serif"/>
              </a:rPr>
              <a:t>счёт</a:t>
            </a:r>
            <a:r>
              <a:rPr sz="1200" spc="-20" dirty="0">
                <a:latin typeface="Times New Roman"/>
                <a:cs typeface="Times New Roman"/>
              </a:rPr>
              <a:t> </a:t>
            </a:r>
            <a:r>
              <a:rPr sz="1200" spc="-10" dirty="0">
                <a:latin typeface="Microsoft Sans Serif"/>
                <a:cs typeface="Microsoft Sans Serif"/>
              </a:rPr>
              <a:t>строительства</a:t>
            </a:r>
            <a:r>
              <a:rPr sz="1200" spc="-5" dirty="0">
                <a:latin typeface="Times New Roman"/>
                <a:cs typeface="Times New Roman"/>
              </a:rPr>
              <a:t> </a:t>
            </a:r>
            <a:r>
              <a:rPr sz="1200" dirty="0">
                <a:latin typeface="Microsoft Sans Serif"/>
                <a:cs typeface="Microsoft Sans Serif"/>
              </a:rPr>
              <a:t>новых</a:t>
            </a:r>
            <a:r>
              <a:rPr sz="1200" spc="30" dirty="0">
                <a:latin typeface="Times New Roman"/>
                <a:cs typeface="Times New Roman"/>
              </a:rPr>
              <a:t> </a:t>
            </a:r>
            <a:r>
              <a:rPr sz="1200" spc="-10" dirty="0">
                <a:latin typeface="Microsoft Sans Serif"/>
                <a:cs typeface="Microsoft Sans Serif"/>
              </a:rPr>
              <a:t>производственных</a:t>
            </a:r>
            <a:r>
              <a:rPr sz="1200" spc="20" dirty="0">
                <a:latin typeface="Times New Roman"/>
                <a:cs typeface="Times New Roman"/>
              </a:rPr>
              <a:t> </a:t>
            </a:r>
            <a:r>
              <a:rPr sz="1200" spc="-10" dirty="0">
                <a:latin typeface="Microsoft Sans Serif"/>
                <a:cs typeface="Microsoft Sans Serif"/>
              </a:rPr>
              <a:t>мощностей.</a:t>
            </a:r>
            <a:endParaRPr sz="1200">
              <a:latin typeface="Microsoft Sans Serif"/>
              <a:cs typeface="Microsoft Sans Serif"/>
            </a:endParaRPr>
          </a:p>
        </p:txBody>
      </p:sp>
      <p:sp>
        <p:nvSpPr>
          <p:cNvPr id="54" name="object 54"/>
          <p:cNvSpPr txBox="1"/>
          <p:nvPr/>
        </p:nvSpPr>
        <p:spPr>
          <a:xfrm>
            <a:off x="3816996" y="5225286"/>
            <a:ext cx="258889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00B04F"/>
                </a:solidFill>
                <a:latin typeface="Arial"/>
                <a:cs typeface="Arial"/>
              </a:rPr>
              <a:t>Сельское</a:t>
            </a:r>
            <a:r>
              <a:rPr sz="2000" spc="-65" dirty="0">
                <a:solidFill>
                  <a:srgbClr val="00B04F"/>
                </a:solidFill>
                <a:latin typeface="Times New Roman"/>
                <a:cs typeface="Times New Roman"/>
              </a:rPr>
              <a:t> </a:t>
            </a:r>
            <a:r>
              <a:rPr sz="2000" b="1" spc="-10" dirty="0">
                <a:solidFill>
                  <a:srgbClr val="00B04F"/>
                </a:solidFill>
                <a:latin typeface="Arial"/>
                <a:cs typeface="Arial"/>
              </a:rPr>
              <a:t>хозяйство</a:t>
            </a:r>
            <a:endParaRPr sz="2000">
              <a:latin typeface="Arial"/>
              <a:cs typeface="Arial"/>
            </a:endParaRPr>
          </a:p>
        </p:txBody>
      </p:sp>
      <p:grpSp>
        <p:nvGrpSpPr>
          <p:cNvPr id="55" name="object 55"/>
          <p:cNvGrpSpPr/>
          <p:nvPr/>
        </p:nvGrpSpPr>
        <p:grpSpPr>
          <a:xfrm>
            <a:off x="6722242" y="5253228"/>
            <a:ext cx="1211580" cy="1239520"/>
            <a:chOff x="6722242" y="5253228"/>
            <a:chExt cx="1211580" cy="1239520"/>
          </a:xfrm>
        </p:grpSpPr>
        <p:sp>
          <p:nvSpPr>
            <p:cNvPr id="56" name="object 56"/>
            <p:cNvSpPr/>
            <p:nvPr/>
          </p:nvSpPr>
          <p:spPr>
            <a:xfrm>
              <a:off x="6941698" y="5255514"/>
              <a:ext cx="5080" cy="0"/>
            </a:xfrm>
            <a:custGeom>
              <a:avLst/>
              <a:gdLst/>
              <a:ahLst/>
              <a:cxnLst/>
              <a:rect l="l" t="t" r="r" b="b"/>
              <a:pathLst>
                <a:path w="5079">
                  <a:moveTo>
                    <a:pt x="0" y="0"/>
                  </a:moveTo>
                  <a:lnTo>
                    <a:pt x="4572" y="0"/>
                  </a:lnTo>
                </a:path>
              </a:pathLst>
            </a:custGeom>
            <a:ln w="4572">
              <a:solidFill>
                <a:srgbClr val="88C36A"/>
              </a:solidFill>
            </a:ln>
          </p:spPr>
          <p:txBody>
            <a:bodyPr wrap="square" lIns="0" tIns="0" rIns="0" bIns="0" rtlCol="0"/>
            <a:lstStyle/>
            <a:p>
              <a:endParaRPr/>
            </a:p>
          </p:txBody>
        </p:sp>
        <p:pic>
          <p:nvPicPr>
            <p:cNvPr id="57" name="object 57"/>
            <p:cNvPicPr/>
            <p:nvPr/>
          </p:nvPicPr>
          <p:blipFill>
            <a:blip r:embed="rId27" cstate="print"/>
            <a:stretch>
              <a:fillRect/>
            </a:stretch>
          </p:blipFill>
          <p:spPr>
            <a:xfrm>
              <a:off x="6886834" y="5257800"/>
              <a:ext cx="114300" cy="164592"/>
            </a:xfrm>
            <a:prstGeom prst="rect">
              <a:avLst/>
            </a:prstGeom>
          </p:spPr>
        </p:pic>
        <p:sp>
          <p:nvSpPr>
            <p:cNvPr id="58" name="object 58"/>
            <p:cNvSpPr/>
            <p:nvPr/>
          </p:nvSpPr>
          <p:spPr>
            <a:xfrm>
              <a:off x="7796662" y="5383530"/>
              <a:ext cx="5080" cy="0"/>
            </a:xfrm>
            <a:custGeom>
              <a:avLst/>
              <a:gdLst/>
              <a:ahLst/>
              <a:cxnLst/>
              <a:rect l="l" t="t" r="r" b="b"/>
              <a:pathLst>
                <a:path w="5079">
                  <a:moveTo>
                    <a:pt x="0" y="0"/>
                  </a:moveTo>
                  <a:lnTo>
                    <a:pt x="4572" y="0"/>
                  </a:lnTo>
                </a:path>
              </a:pathLst>
            </a:custGeom>
            <a:ln w="4572">
              <a:solidFill>
                <a:srgbClr val="7DBE5C"/>
              </a:solidFill>
            </a:ln>
          </p:spPr>
          <p:txBody>
            <a:bodyPr wrap="square" lIns="0" tIns="0" rIns="0" bIns="0" rtlCol="0"/>
            <a:lstStyle/>
            <a:p>
              <a:endParaRPr/>
            </a:p>
          </p:txBody>
        </p:sp>
        <p:sp>
          <p:nvSpPr>
            <p:cNvPr id="59" name="object 59"/>
            <p:cNvSpPr/>
            <p:nvPr/>
          </p:nvSpPr>
          <p:spPr>
            <a:xfrm>
              <a:off x="6722242" y="5401818"/>
              <a:ext cx="5080" cy="0"/>
            </a:xfrm>
            <a:custGeom>
              <a:avLst/>
              <a:gdLst/>
              <a:ahLst/>
              <a:cxnLst/>
              <a:rect l="l" t="t" r="r" b="b"/>
              <a:pathLst>
                <a:path w="5079">
                  <a:moveTo>
                    <a:pt x="0" y="0"/>
                  </a:moveTo>
                  <a:lnTo>
                    <a:pt x="4572" y="0"/>
                  </a:lnTo>
                </a:path>
              </a:pathLst>
            </a:custGeom>
            <a:ln w="4572">
              <a:solidFill>
                <a:srgbClr val="A8D393"/>
              </a:solidFill>
            </a:ln>
          </p:spPr>
          <p:txBody>
            <a:bodyPr wrap="square" lIns="0" tIns="0" rIns="0" bIns="0" rtlCol="0"/>
            <a:lstStyle/>
            <a:p>
              <a:endParaRPr/>
            </a:p>
          </p:txBody>
        </p:sp>
        <p:sp>
          <p:nvSpPr>
            <p:cNvPr id="60" name="object 60"/>
            <p:cNvSpPr/>
            <p:nvPr/>
          </p:nvSpPr>
          <p:spPr>
            <a:xfrm>
              <a:off x="7156582" y="5401818"/>
              <a:ext cx="5080" cy="0"/>
            </a:xfrm>
            <a:custGeom>
              <a:avLst/>
              <a:gdLst/>
              <a:ahLst/>
              <a:cxnLst/>
              <a:rect l="l" t="t" r="r" b="b"/>
              <a:pathLst>
                <a:path w="5079">
                  <a:moveTo>
                    <a:pt x="0" y="0"/>
                  </a:moveTo>
                  <a:lnTo>
                    <a:pt x="4572" y="0"/>
                  </a:lnTo>
                </a:path>
              </a:pathLst>
            </a:custGeom>
            <a:ln w="4572">
              <a:solidFill>
                <a:srgbClr val="B5D9A3"/>
              </a:solidFill>
            </a:ln>
          </p:spPr>
          <p:txBody>
            <a:bodyPr wrap="square" lIns="0" tIns="0" rIns="0" bIns="0" rtlCol="0"/>
            <a:lstStyle/>
            <a:p>
              <a:endParaRPr/>
            </a:p>
          </p:txBody>
        </p:sp>
        <p:sp>
          <p:nvSpPr>
            <p:cNvPr id="61" name="object 61"/>
            <p:cNvSpPr/>
            <p:nvPr/>
          </p:nvSpPr>
          <p:spPr>
            <a:xfrm>
              <a:off x="6722242" y="5406390"/>
              <a:ext cx="5080" cy="0"/>
            </a:xfrm>
            <a:custGeom>
              <a:avLst/>
              <a:gdLst/>
              <a:ahLst/>
              <a:cxnLst/>
              <a:rect l="l" t="t" r="r" b="b"/>
              <a:pathLst>
                <a:path w="5079">
                  <a:moveTo>
                    <a:pt x="0" y="0"/>
                  </a:moveTo>
                  <a:lnTo>
                    <a:pt x="4572" y="0"/>
                  </a:lnTo>
                </a:path>
              </a:pathLst>
            </a:custGeom>
            <a:ln w="4572">
              <a:solidFill>
                <a:srgbClr val="9CCB84"/>
              </a:solidFill>
            </a:ln>
          </p:spPr>
          <p:txBody>
            <a:bodyPr wrap="square" lIns="0" tIns="0" rIns="0" bIns="0" rtlCol="0"/>
            <a:lstStyle/>
            <a:p>
              <a:endParaRPr/>
            </a:p>
          </p:txBody>
        </p:sp>
        <p:sp>
          <p:nvSpPr>
            <p:cNvPr id="62" name="object 62"/>
            <p:cNvSpPr/>
            <p:nvPr/>
          </p:nvSpPr>
          <p:spPr>
            <a:xfrm>
              <a:off x="7156582" y="5406390"/>
              <a:ext cx="5080" cy="0"/>
            </a:xfrm>
            <a:custGeom>
              <a:avLst/>
              <a:gdLst/>
              <a:ahLst/>
              <a:cxnLst/>
              <a:rect l="l" t="t" r="r" b="b"/>
              <a:pathLst>
                <a:path w="5079">
                  <a:moveTo>
                    <a:pt x="0" y="0"/>
                  </a:moveTo>
                  <a:lnTo>
                    <a:pt x="4572" y="0"/>
                  </a:lnTo>
                </a:path>
              </a:pathLst>
            </a:custGeom>
            <a:ln w="4572">
              <a:solidFill>
                <a:srgbClr val="A5D08E"/>
              </a:solidFill>
            </a:ln>
          </p:spPr>
          <p:txBody>
            <a:bodyPr wrap="square" lIns="0" tIns="0" rIns="0" bIns="0" rtlCol="0"/>
            <a:lstStyle/>
            <a:p>
              <a:endParaRPr/>
            </a:p>
          </p:txBody>
        </p:sp>
        <p:sp>
          <p:nvSpPr>
            <p:cNvPr id="63" name="object 63"/>
            <p:cNvSpPr/>
            <p:nvPr/>
          </p:nvSpPr>
          <p:spPr>
            <a:xfrm>
              <a:off x="6722242" y="5410962"/>
              <a:ext cx="5080" cy="0"/>
            </a:xfrm>
            <a:custGeom>
              <a:avLst/>
              <a:gdLst/>
              <a:ahLst/>
              <a:cxnLst/>
              <a:rect l="l" t="t" r="r" b="b"/>
              <a:pathLst>
                <a:path w="5079">
                  <a:moveTo>
                    <a:pt x="0" y="0"/>
                  </a:moveTo>
                  <a:lnTo>
                    <a:pt x="4572" y="0"/>
                  </a:lnTo>
                </a:path>
              </a:pathLst>
            </a:custGeom>
            <a:ln w="4572">
              <a:solidFill>
                <a:srgbClr val="99CB81"/>
              </a:solidFill>
            </a:ln>
          </p:spPr>
          <p:txBody>
            <a:bodyPr wrap="square" lIns="0" tIns="0" rIns="0" bIns="0" rtlCol="0"/>
            <a:lstStyle/>
            <a:p>
              <a:endParaRPr/>
            </a:p>
          </p:txBody>
        </p:sp>
        <p:sp>
          <p:nvSpPr>
            <p:cNvPr id="64" name="object 64"/>
            <p:cNvSpPr/>
            <p:nvPr/>
          </p:nvSpPr>
          <p:spPr>
            <a:xfrm>
              <a:off x="6722242" y="5415534"/>
              <a:ext cx="5080" cy="0"/>
            </a:xfrm>
            <a:custGeom>
              <a:avLst/>
              <a:gdLst/>
              <a:ahLst/>
              <a:cxnLst/>
              <a:rect l="l" t="t" r="r" b="b"/>
              <a:pathLst>
                <a:path w="5079">
                  <a:moveTo>
                    <a:pt x="0" y="0"/>
                  </a:moveTo>
                  <a:lnTo>
                    <a:pt x="4572" y="0"/>
                  </a:lnTo>
                </a:path>
              </a:pathLst>
            </a:custGeom>
            <a:ln w="4572">
              <a:solidFill>
                <a:srgbClr val="9ACC81"/>
              </a:solidFill>
            </a:ln>
          </p:spPr>
          <p:txBody>
            <a:bodyPr wrap="square" lIns="0" tIns="0" rIns="0" bIns="0" rtlCol="0"/>
            <a:lstStyle/>
            <a:p>
              <a:endParaRPr/>
            </a:p>
          </p:txBody>
        </p:sp>
        <p:sp>
          <p:nvSpPr>
            <p:cNvPr id="65" name="object 65"/>
            <p:cNvSpPr/>
            <p:nvPr/>
          </p:nvSpPr>
          <p:spPr>
            <a:xfrm>
              <a:off x="6722242" y="5420106"/>
              <a:ext cx="5080" cy="0"/>
            </a:xfrm>
            <a:custGeom>
              <a:avLst/>
              <a:gdLst/>
              <a:ahLst/>
              <a:cxnLst/>
              <a:rect l="l" t="t" r="r" b="b"/>
              <a:pathLst>
                <a:path w="5079">
                  <a:moveTo>
                    <a:pt x="0" y="0"/>
                  </a:moveTo>
                  <a:lnTo>
                    <a:pt x="4572" y="0"/>
                  </a:lnTo>
                </a:path>
              </a:pathLst>
            </a:custGeom>
            <a:ln w="4572">
              <a:solidFill>
                <a:srgbClr val="9BCC83"/>
              </a:solidFill>
            </a:ln>
          </p:spPr>
          <p:txBody>
            <a:bodyPr wrap="square" lIns="0" tIns="0" rIns="0" bIns="0" rtlCol="0"/>
            <a:lstStyle/>
            <a:p>
              <a:endParaRPr/>
            </a:p>
          </p:txBody>
        </p:sp>
        <p:sp>
          <p:nvSpPr>
            <p:cNvPr id="66" name="object 66"/>
            <p:cNvSpPr/>
            <p:nvPr/>
          </p:nvSpPr>
          <p:spPr>
            <a:xfrm>
              <a:off x="6886834" y="5424678"/>
              <a:ext cx="114300" cy="5080"/>
            </a:xfrm>
            <a:custGeom>
              <a:avLst/>
              <a:gdLst/>
              <a:ahLst/>
              <a:cxnLst/>
              <a:rect l="l" t="t" r="r" b="b"/>
              <a:pathLst>
                <a:path w="114300" h="5079">
                  <a:moveTo>
                    <a:pt x="0" y="0"/>
                  </a:moveTo>
                  <a:lnTo>
                    <a:pt x="114300" y="0"/>
                  </a:lnTo>
                </a:path>
                <a:path w="114300" h="5079">
                  <a:moveTo>
                    <a:pt x="0" y="4572"/>
                  </a:moveTo>
                  <a:lnTo>
                    <a:pt x="114300" y="4572"/>
                  </a:lnTo>
                </a:path>
              </a:pathLst>
            </a:custGeom>
            <a:ln w="4572">
              <a:solidFill>
                <a:srgbClr val="78BB57"/>
              </a:solidFill>
            </a:ln>
          </p:spPr>
          <p:txBody>
            <a:bodyPr wrap="square" lIns="0" tIns="0" rIns="0" bIns="0" rtlCol="0"/>
            <a:lstStyle/>
            <a:p>
              <a:endParaRPr/>
            </a:p>
          </p:txBody>
        </p:sp>
        <p:pic>
          <p:nvPicPr>
            <p:cNvPr id="67" name="object 67"/>
            <p:cNvPicPr/>
            <p:nvPr/>
          </p:nvPicPr>
          <p:blipFill>
            <a:blip r:embed="rId28" cstate="print"/>
            <a:stretch>
              <a:fillRect/>
            </a:stretch>
          </p:blipFill>
          <p:spPr>
            <a:xfrm>
              <a:off x="7531486" y="5422392"/>
              <a:ext cx="9144" cy="9144"/>
            </a:xfrm>
            <a:prstGeom prst="rect">
              <a:avLst/>
            </a:prstGeom>
          </p:spPr>
        </p:pic>
        <p:sp>
          <p:nvSpPr>
            <p:cNvPr id="68" name="object 68"/>
            <p:cNvSpPr/>
            <p:nvPr/>
          </p:nvSpPr>
          <p:spPr>
            <a:xfrm>
              <a:off x="7531486" y="5433822"/>
              <a:ext cx="5080" cy="0"/>
            </a:xfrm>
            <a:custGeom>
              <a:avLst/>
              <a:gdLst/>
              <a:ahLst/>
              <a:cxnLst/>
              <a:rect l="l" t="t" r="r" b="b"/>
              <a:pathLst>
                <a:path w="5079">
                  <a:moveTo>
                    <a:pt x="0" y="0"/>
                  </a:moveTo>
                  <a:lnTo>
                    <a:pt x="4572" y="0"/>
                  </a:lnTo>
                </a:path>
              </a:pathLst>
            </a:custGeom>
            <a:ln w="4572">
              <a:solidFill>
                <a:srgbClr val="89C46E"/>
              </a:solidFill>
            </a:ln>
          </p:spPr>
          <p:txBody>
            <a:bodyPr wrap="square" lIns="0" tIns="0" rIns="0" bIns="0" rtlCol="0"/>
            <a:lstStyle/>
            <a:p>
              <a:endParaRPr/>
            </a:p>
          </p:txBody>
        </p:sp>
        <p:sp>
          <p:nvSpPr>
            <p:cNvPr id="69" name="object 69"/>
            <p:cNvSpPr/>
            <p:nvPr/>
          </p:nvSpPr>
          <p:spPr>
            <a:xfrm>
              <a:off x="7531486" y="5438394"/>
              <a:ext cx="5080" cy="0"/>
            </a:xfrm>
            <a:custGeom>
              <a:avLst/>
              <a:gdLst/>
              <a:ahLst/>
              <a:cxnLst/>
              <a:rect l="l" t="t" r="r" b="b"/>
              <a:pathLst>
                <a:path w="5079">
                  <a:moveTo>
                    <a:pt x="0" y="0"/>
                  </a:moveTo>
                  <a:lnTo>
                    <a:pt x="4572" y="0"/>
                  </a:lnTo>
                </a:path>
              </a:pathLst>
            </a:custGeom>
            <a:ln w="4572">
              <a:solidFill>
                <a:srgbClr val="88C36C"/>
              </a:solidFill>
            </a:ln>
          </p:spPr>
          <p:txBody>
            <a:bodyPr wrap="square" lIns="0" tIns="0" rIns="0" bIns="0" rtlCol="0"/>
            <a:lstStyle/>
            <a:p>
              <a:endParaRPr/>
            </a:p>
          </p:txBody>
        </p:sp>
        <p:pic>
          <p:nvPicPr>
            <p:cNvPr id="70" name="object 70"/>
            <p:cNvPicPr/>
            <p:nvPr/>
          </p:nvPicPr>
          <p:blipFill>
            <a:blip r:embed="rId29" cstate="print"/>
            <a:stretch>
              <a:fillRect/>
            </a:stretch>
          </p:blipFill>
          <p:spPr>
            <a:xfrm>
              <a:off x="6722242" y="5408676"/>
              <a:ext cx="438912" cy="178308"/>
            </a:xfrm>
            <a:prstGeom prst="rect">
              <a:avLst/>
            </a:prstGeom>
          </p:spPr>
        </p:pic>
        <p:pic>
          <p:nvPicPr>
            <p:cNvPr id="71" name="object 71"/>
            <p:cNvPicPr/>
            <p:nvPr/>
          </p:nvPicPr>
          <p:blipFill>
            <a:blip r:embed="rId30" cstate="print"/>
            <a:stretch>
              <a:fillRect/>
            </a:stretch>
          </p:blipFill>
          <p:spPr>
            <a:xfrm>
              <a:off x="7444618" y="5385816"/>
              <a:ext cx="356616" cy="246888"/>
            </a:xfrm>
            <a:prstGeom prst="rect">
              <a:avLst/>
            </a:prstGeom>
          </p:spPr>
        </p:pic>
        <p:pic>
          <p:nvPicPr>
            <p:cNvPr id="72" name="object 72"/>
            <p:cNvPicPr/>
            <p:nvPr/>
          </p:nvPicPr>
          <p:blipFill>
            <a:blip r:embed="rId31" cstate="print"/>
            <a:stretch>
              <a:fillRect/>
            </a:stretch>
          </p:blipFill>
          <p:spPr>
            <a:xfrm>
              <a:off x="7453762" y="5440680"/>
              <a:ext cx="150875" cy="160020"/>
            </a:xfrm>
            <a:prstGeom prst="rect">
              <a:avLst/>
            </a:prstGeom>
          </p:spPr>
        </p:pic>
        <p:sp>
          <p:nvSpPr>
            <p:cNvPr id="73" name="object 73"/>
            <p:cNvSpPr/>
            <p:nvPr/>
          </p:nvSpPr>
          <p:spPr>
            <a:xfrm>
              <a:off x="7462906" y="5580126"/>
              <a:ext cx="5080" cy="0"/>
            </a:xfrm>
            <a:custGeom>
              <a:avLst/>
              <a:gdLst/>
              <a:ahLst/>
              <a:cxnLst/>
              <a:rect l="l" t="t" r="r" b="b"/>
              <a:pathLst>
                <a:path w="5079">
                  <a:moveTo>
                    <a:pt x="0" y="0"/>
                  </a:moveTo>
                  <a:lnTo>
                    <a:pt x="4572" y="0"/>
                  </a:lnTo>
                </a:path>
              </a:pathLst>
            </a:custGeom>
            <a:ln w="4572">
              <a:solidFill>
                <a:srgbClr val="B5D8A3"/>
              </a:solidFill>
            </a:ln>
          </p:spPr>
          <p:txBody>
            <a:bodyPr wrap="square" lIns="0" tIns="0" rIns="0" bIns="0" rtlCol="0"/>
            <a:lstStyle/>
            <a:p>
              <a:endParaRPr/>
            </a:p>
          </p:txBody>
        </p:sp>
        <p:sp>
          <p:nvSpPr>
            <p:cNvPr id="74" name="object 74"/>
            <p:cNvSpPr/>
            <p:nvPr/>
          </p:nvSpPr>
          <p:spPr>
            <a:xfrm>
              <a:off x="6722242" y="5589270"/>
              <a:ext cx="5080" cy="0"/>
            </a:xfrm>
            <a:custGeom>
              <a:avLst/>
              <a:gdLst/>
              <a:ahLst/>
              <a:cxnLst/>
              <a:rect l="l" t="t" r="r" b="b"/>
              <a:pathLst>
                <a:path w="5079">
                  <a:moveTo>
                    <a:pt x="0" y="0"/>
                  </a:moveTo>
                  <a:lnTo>
                    <a:pt x="4572" y="0"/>
                  </a:lnTo>
                </a:path>
              </a:pathLst>
            </a:custGeom>
            <a:ln w="4572">
              <a:solidFill>
                <a:srgbClr val="A4D18D"/>
              </a:solidFill>
            </a:ln>
          </p:spPr>
          <p:txBody>
            <a:bodyPr wrap="square" lIns="0" tIns="0" rIns="0" bIns="0" rtlCol="0"/>
            <a:lstStyle/>
            <a:p>
              <a:endParaRPr/>
            </a:p>
          </p:txBody>
        </p:sp>
        <p:sp>
          <p:nvSpPr>
            <p:cNvPr id="75" name="object 75"/>
            <p:cNvSpPr/>
            <p:nvPr/>
          </p:nvSpPr>
          <p:spPr>
            <a:xfrm>
              <a:off x="7156582" y="5589270"/>
              <a:ext cx="5080" cy="0"/>
            </a:xfrm>
            <a:custGeom>
              <a:avLst/>
              <a:gdLst/>
              <a:ahLst/>
              <a:cxnLst/>
              <a:rect l="l" t="t" r="r" b="b"/>
              <a:pathLst>
                <a:path w="5079">
                  <a:moveTo>
                    <a:pt x="0" y="0"/>
                  </a:moveTo>
                  <a:lnTo>
                    <a:pt x="4572" y="0"/>
                  </a:lnTo>
                </a:path>
              </a:pathLst>
            </a:custGeom>
            <a:ln w="4572">
              <a:solidFill>
                <a:srgbClr val="A9D493"/>
              </a:solidFill>
            </a:ln>
          </p:spPr>
          <p:txBody>
            <a:bodyPr wrap="square" lIns="0" tIns="0" rIns="0" bIns="0" rtlCol="0"/>
            <a:lstStyle/>
            <a:p>
              <a:endParaRPr/>
            </a:p>
          </p:txBody>
        </p:sp>
        <p:sp>
          <p:nvSpPr>
            <p:cNvPr id="76" name="object 76"/>
            <p:cNvSpPr/>
            <p:nvPr/>
          </p:nvSpPr>
          <p:spPr>
            <a:xfrm>
              <a:off x="7458334" y="5589270"/>
              <a:ext cx="5080" cy="0"/>
            </a:xfrm>
            <a:custGeom>
              <a:avLst/>
              <a:gdLst/>
              <a:ahLst/>
              <a:cxnLst/>
              <a:rect l="l" t="t" r="r" b="b"/>
              <a:pathLst>
                <a:path w="5079">
                  <a:moveTo>
                    <a:pt x="0" y="0"/>
                  </a:moveTo>
                  <a:lnTo>
                    <a:pt x="4572" y="0"/>
                  </a:lnTo>
                </a:path>
              </a:pathLst>
            </a:custGeom>
            <a:ln w="4572">
              <a:solidFill>
                <a:srgbClr val="94CA7C"/>
              </a:solidFill>
            </a:ln>
          </p:spPr>
          <p:txBody>
            <a:bodyPr wrap="square" lIns="0" tIns="0" rIns="0" bIns="0" rtlCol="0"/>
            <a:lstStyle/>
            <a:p>
              <a:endParaRPr/>
            </a:p>
          </p:txBody>
        </p:sp>
        <p:sp>
          <p:nvSpPr>
            <p:cNvPr id="77" name="object 77"/>
            <p:cNvSpPr/>
            <p:nvPr/>
          </p:nvSpPr>
          <p:spPr>
            <a:xfrm>
              <a:off x="6722242" y="5593842"/>
              <a:ext cx="5080" cy="0"/>
            </a:xfrm>
            <a:custGeom>
              <a:avLst/>
              <a:gdLst/>
              <a:ahLst/>
              <a:cxnLst/>
              <a:rect l="l" t="t" r="r" b="b"/>
              <a:pathLst>
                <a:path w="5079">
                  <a:moveTo>
                    <a:pt x="0" y="0"/>
                  </a:moveTo>
                  <a:lnTo>
                    <a:pt x="4572" y="0"/>
                  </a:lnTo>
                </a:path>
              </a:pathLst>
            </a:custGeom>
            <a:ln w="4572">
              <a:solidFill>
                <a:srgbClr val="97CA7F"/>
              </a:solidFill>
            </a:ln>
          </p:spPr>
          <p:txBody>
            <a:bodyPr wrap="square" lIns="0" tIns="0" rIns="0" bIns="0" rtlCol="0"/>
            <a:lstStyle/>
            <a:p>
              <a:endParaRPr/>
            </a:p>
          </p:txBody>
        </p:sp>
        <p:sp>
          <p:nvSpPr>
            <p:cNvPr id="78" name="object 78"/>
            <p:cNvSpPr/>
            <p:nvPr/>
          </p:nvSpPr>
          <p:spPr>
            <a:xfrm>
              <a:off x="7156582" y="5593842"/>
              <a:ext cx="5080" cy="0"/>
            </a:xfrm>
            <a:custGeom>
              <a:avLst/>
              <a:gdLst/>
              <a:ahLst/>
              <a:cxnLst/>
              <a:rect l="l" t="t" r="r" b="b"/>
              <a:pathLst>
                <a:path w="5079">
                  <a:moveTo>
                    <a:pt x="0" y="0"/>
                  </a:moveTo>
                  <a:lnTo>
                    <a:pt x="4572" y="0"/>
                  </a:lnTo>
                </a:path>
              </a:pathLst>
            </a:custGeom>
            <a:ln w="4572">
              <a:solidFill>
                <a:srgbClr val="A1CF89"/>
              </a:solidFill>
            </a:ln>
          </p:spPr>
          <p:txBody>
            <a:bodyPr wrap="square" lIns="0" tIns="0" rIns="0" bIns="0" rtlCol="0"/>
            <a:lstStyle/>
            <a:p>
              <a:endParaRPr/>
            </a:p>
          </p:txBody>
        </p:sp>
        <p:sp>
          <p:nvSpPr>
            <p:cNvPr id="79" name="object 79"/>
            <p:cNvSpPr/>
            <p:nvPr/>
          </p:nvSpPr>
          <p:spPr>
            <a:xfrm>
              <a:off x="7458334" y="5593842"/>
              <a:ext cx="5080" cy="0"/>
            </a:xfrm>
            <a:custGeom>
              <a:avLst/>
              <a:gdLst/>
              <a:ahLst/>
              <a:cxnLst/>
              <a:rect l="l" t="t" r="r" b="b"/>
              <a:pathLst>
                <a:path w="5079">
                  <a:moveTo>
                    <a:pt x="0" y="0"/>
                  </a:moveTo>
                  <a:lnTo>
                    <a:pt x="4572" y="0"/>
                  </a:lnTo>
                </a:path>
              </a:pathLst>
            </a:custGeom>
            <a:ln w="4572">
              <a:solidFill>
                <a:srgbClr val="95CA7D"/>
              </a:solidFill>
            </a:ln>
          </p:spPr>
          <p:txBody>
            <a:bodyPr wrap="square" lIns="0" tIns="0" rIns="0" bIns="0" rtlCol="0"/>
            <a:lstStyle/>
            <a:p>
              <a:endParaRPr/>
            </a:p>
          </p:txBody>
        </p:sp>
        <p:sp>
          <p:nvSpPr>
            <p:cNvPr id="80" name="object 80"/>
            <p:cNvSpPr/>
            <p:nvPr/>
          </p:nvSpPr>
          <p:spPr>
            <a:xfrm>
              <a:off x="6722242" y="5598414"/>
              <a:ext cx="5080" cy="5080"/>
            </a:xfrm>
            <a:custGeom>
              <a:avLst/>
              <a:gdLst/>
              <a:ahLst/>
              <a:cxnLst/>
              <a:rect l="l" t="t" r="r" b="b"/>
              <a:pathLst>
                <a:path w="5079" h="5079">
                  <a:moveTo>
                    <a:pt x="0" y="0"/>
                  </a:moveTo>
                  <a:lnTo>
                    <a:pt x="4572" y="0"/>
                  </a:lnTo>
                </a:path>
                <a:path w="5079" h="5079">
                  <a:moveTo>
                    <a:pt x="0" y="4571"/>
                  </a:moveTo>
                  <a:lnTo>
                    <a:pt x="4572" y="4571"/>
                  </a:lnTo>
                </a:path>
              </a:pathLst>
            </a:custGeom>
            <a:ln w="4572">
              <a:solidFill>
                <a:srgbClr val="9ACC81"/>
              </a:solidFill>
            </a:ln>
          </p:spPr>
          <p:txBody>
            <a:bodyPr wrap="square" lIns="0" tIns="0" rIns="0" bIns="0" rtlCol="0"/>
            <a:lstStyle/>
            <a:p>
              <a:endParaRPr/>
            </a:p>
          </p:txBody>
        </p:sp>
        <p:sp>
          <p:nvSpPr>
            <p:cNvPr id="81" name="object 81"/>
            <p:cNvSpPr/>
            <p:nvPr/>
          </p:nvSpPr>
          <p:spPr>
            <a:xfrm>
              <a:off x="7453762" y="5602986"/>
              <a:ext cx="5080" cy="0"/>
            </a:xfrm>
            <a:custGeom>
              <a:avLst/>
              <a:gdLst/>
              <a:ahLst/>
              <a:cxnLst/>
              <a:rect l="l" t="t" r="r" b="b"/>
              <a:pathLst>
                <a:path w="5079">
                  <a:moveTo>
                    <a:pt x="0" y="0"/>
                  </a:moveTo>
                  <a:lnTo>
                    <a:pt x="4572" y="0"/>
                  </a:lnTo>
                </a:path>
              </a:pathLst>
            </a:custGeom>
            <a:ln w="4572">
              <a:solidFill>
                <a:srgbClr val="80BE60"/>
              </a:solidFill>
            </a:ln>
          </p:spPr>
          <p:txBody>
            <a:bodyPr wrap="square" lIns="0" tIns="0" rIns="0" bIns="0" rtlCol="0"/>
            <a:lstStyle/>
            <a:p>
              <a:endParaRPr/>
            </a:p>
          </p:txBody>
        </p:sp>
        <p:sp>
          <p:nvSpPr>
            <p:cNvPr id="82" name="object 82"/>
            <p:cNvSpPr/>
            <p:nvPr/>
          </p:nvSpPr>
          <p:spPr>
            <a:xfrm>
              <a:off x="6722242" y="5607558"/>
              <a:ext cx="5080" cy="0"/>
            </a:xfrm>
            <a:custGeom>
              <a:avLst/>
              <a:gdLst/>
              <a:ahLst/>
              <a:cxnLst/>
              <a:rect l="l" t="t" r="r" b="b"/>
              <a:pathLst>
                <a:path w="5079">
                  <a:moveTo>
                    <a:pt x="0" y="0"/>
                  </a:moveTo>
                  <a:lnTo>
                    <a:pt x="4572" y="0"/>
                  </a:lnTo>
                </a:path>
              </a:pathLst>
            </a:custGeom>
            <a:ln w="4572">
              <a:solidFill>
                <a:srgbClr val="9BCD85"/>
              </a:solidFill>
            </a:ln>
          </p:spPr>
          <p:txBody>
            <a:bodyPr wrap="square" lIns="0" tIns="0" rIns="0" bIns="0" rtlCol="0"/>
            <a:lstStyle/>
            <a:p>
              <a:endParaRPr/>
            </a:p>
          </p:txBody>
        </p:sp>
        <p:sp>
          <p:nvSpPr>
            <p:cNvPr id="83" name="object 83"/>
            <p:cNvSpPr/>
            <p:nvPr/>
          </p:nvSpPr>
          <p:spPr>
            <a:xfrm>
              <a:off x="7929250" y="5612130"/>
              <a:ext cx="5080" cy="0"/>
            </a:xfrm>
            <a:custGeom>
              <a:avLst/>
              <a:gdLst/>
              <a:ahLst/>
              <a:cxnLst/>
              <a:rect l="l" t="t" r="r" b="b"/>
              <a:pathLst>
                <a:path w="5079">
                  <a:moveTo>
                    <a:pt x="0" y="0"/>
                  </a:moveTo>
                  <a:lnTo>
                    <a:pt x="4572" y="0"/>
                  </a:lnTo>
                </a:path>
              </a:pathLst>
            </a:custGeom>
            <a:ln w="4572">
              <a:solidFill>
                <a:srgbClr val="8DC773"/>
              </a:solidFill>
            </a:ln>
          </p:spPr>
          <p:txBody>
            <a:bodyPr wrap="square" lIns="0" tIns="0" rIns="0" bIns="0" rtlCol="0"/>
            <a:lstStyle/>
            <a:p>
              <a:endParaRPr/>
            </a:p>
          </p:txBody>
        </p:sp>
        <p:sp>
          <p:nvSpPr>
            <p:cNvPr id="84" name="object 84"/>
            <p:cNvSpPr/>
            <p:nvPr/>
          </p:nvSpPr>
          <p:spPr>
            <a:xfrm>
              <a:off x="7494910" y="5630418"/>
              <a:ext cx="128270" cy="5080"/>
            </a:xfrm>
            <a:custGeom>
              <a:avLst/>
              <a:gdLst/>
              <a:ahLst/>
              <a:cxnLst/>
              <a:rect l="l" t="t" r="r" b="b"/>
              <a:pathLst>
                <a:path w="128270" h="5079">
                  <a:moveTo>
                    <a:pt x="0" y="0"/>
                  </a:moveTo>
                  <a:lnTo>
                    <a:pt x="128015" y="0"/>
                  </a:lnTo>
                </a:path>
                <a:path w="128270" h="5079">
                  <a:moveTo>
                    <a:pt x="0" y="4572"/>
                  </a:moveTo>
                  <a:lnTo>
                    <a:pt x="128015" y="4572"/>
                  </a:lnTo>
                </a:path>
              </a:pathLst>
            </a:custGeom>
            <a:ln w="4572">
              <a:solidFill>
                <a:srgbClr val="78BB57"/>
              </a:solidFill>
            </a:ln>
          </p:spPr>
          <p:txBody>
            <a:bodyPr wrap="square" lIns="0" tIns="0" rIns="0" bIns="0" rtlCol="0"/>
            <a:lstStyle/>
            <a:p>
              <a:endParaRPr/>
            </a:p>
          </p:txBody>
        </p:sp>
        <p:pic>
          <p:nvPicPr>
            <p:cNvPr id="85" name="object 85"/>
            <p:cNvPicPr/>
            <p:nvPr/>
          </p:nvPicPr>
          <p:blipFill>
            <a:blip r:embed="rId32" cstate="print"/>
            <a:stretch>
              <a:fillRect/>
            </a:stretch>
          </p:blipFill>
          <p:spPr>
            <a:xfrm>
              <a:off x="6722242" y="5586984"/>
              <a:ext cx="438912" cy="192024"/>
            </a:xfrm>
            <a:prstGeom prst="rect">
              <a:avLst/>
            </a:prstGeom>
          </p:spPr>
        </p:pic>
        <p:pic>
          <p:nvPicPr>
            <p:cNvPr id="86" name="object 86"/>
            <p:cNvPicPr/>
            <p:nvPr/>
          </p:nvPicPr>
          <p:blipFill>
            <a:blip r:embed="rId33" cstate="print"/>
            <a:stretch>
              <a:fillRect/>
            </a:stretch>
          </p:blipFill>
          <p:spPr>
            <a:xfrm>
              <a:off x="7412614" y="5614416"/>
              <a:ext cx="521208" cy="160020"/>
            </a:xfrm>
            <a:prstGeom prst="rect">
              <a:avLst/>
            </a:prstGeom>
          </p:spPr>
        </p:pic>
        <p:sp>
          <p:nvSpPr>
            <p:cNvPr id="87" name="object 87"/>
            <p:cNvSpPr/>
            <p:nvPr/>
          </p:nvSpPr>
          <p:spPr>
            <a:xfrm>
              <a:off x="7376038" y="5767578"/>
              <a:ext cx="5080" cy="0"/>
            </a:xfrm>
            <a:custGeom>
              <a:avLst/>
              <a:gdLst/>
              <a:ahLst/>
              <a:cxnLst/>
              <a:rect l="l" t="t" r="r" b="b"/>
              <a:pathLst>
                <a:path w="5079">
                  <a:moveTo>
                    <a:pt x="0" y="0"/>
                  </a:moveTo>
                  <a:lnTo>
                    <a:pt x="4572" y="0"/>
                  </a:lnTo>
                </a:path>
              </a:pathLst>
            </a:custGeom>
            <a:ln w="4572">
              <a:solidFill>
                <a:srgbClr val="A1D089"/>
              </a:solidFill>
            </a:ln>
          </p:spPr>
          <p:txBody>
            <a:bodyPr wrap="square" lIns="0" tIns="0" rIns="0" bIns="0" rtlCol="0"/>
            <a:lstStyle/>
            <a:p>
              <a:endParaRPr/>
            </a:p>
          </p:txBody>
        </p:sp>
        <p:sp>
          <p:nvSpPr>
            <p:cNvPr id="88" name="object 88"/>
            <p:cNvSpPr/>
            <p:nvPr/>
          </p:nvSpPr>
          <p:spPr>
            <a:xfrm>
              <a:off x="7376038" y="5772150"/>
              <a:ext cx="5080" cy="0"/>
            </a:xfrm>
            <a:custGeom>
              <a:avLst/>
              <a:gdLst/>
              <a:ahLst/>
              <a:cxnLst/>
              <a:rect l="l" t="t" r="r" b="b"/>
              <a:pathLst>
                <a:path w="5079">
                  <a:moveTo>
                    <a:pt x="0" y="0"/>
                  </a:moveTo>
                  <a:lnTo>
                    <a:pt x="4572" y="0"/>
                  </a:lnTo>
                </a:path>
              </a:pathLst>
            </a:custGeom>
            <a:ln w="4572">
              <a:solidFill>
                <a:srgbClr val="95C97B"/>
              </a:solidFill>
            </a:ln>
          </p:spPr>
          <p:txBody>
            <a:bodyPr wrap="square" lIns="0" tIns="0" rIns="0" bIns="0" rtlCol="0"/>
            <a:lstStyle/>
            <a:p>
              <a:endParaRPr/>
            </a:p>
          </p:txBody>
        </p:sp>
        <p:pic>
          <p:nvPicPr>
            <p:cNvPr id="89" name="object 89"/>
            <p:cNvPicPr/>
            <p:nvPr/>
          </p:nvPicPr>
          <p:blipFill>
            <a:blip r:embed="rId34" cstate="print"/>
            <a:stretch>
              <a:fillRect/>
            </a:stretch>
          </p:blipFill>
          <p:spPr>
            <a:xfrm>
              <a:off x="7846954" y="5769864"/>
              <a:ext cx="9144" cy="9144"/>
            </a:xfrm>
            <a:prstGeom prst="rect">
              <a:avLst/>
            </a:prstGeom>
          </p:spPr>
        </p:pic>
        <p:sp>
          <p:nvSpPr>
            <p:cNvPr id="90" name="object 90"/>
            <p:cNvSpPr/>
            <p:nvPr/>
          </p:nvSpPr>
          <p:spPr>
            <a:xfrm>
              <a:off x="6722242" y="5781294"/>
              <a:ext cx="5080" cy="0"/>
            </a:xfrm>
            <a:custGeom>
              <a:avLst/>
              <a:gdLst/>
              <a:ahLst/>
              <a:cxnLst/>
              <a:rect l="l" t="t" r="r" b="b"/>
              <a:pathLst>
                <a:path w="5079">
                  <a:moveTo>
                    <a:pt x="0" y="0"/>
                  </a:moveTo>
                  <a:lnTo>
                    <a:pt x="4572" y="0"/>
                  </a:lnTo>
                </a:path>
              </a:pathLst>
            </a:custGeom>
            <a:ln w="4572">
              <a:solidFill>
                <a:srgbClr val="A9D294"/>
              </a:solidFill>
            </a:ln>
          </p:spPr>
          <p:txBody>
            <a:bodyPr wrap="square" lIns="0" tIns="0" rIns="0" bIns="0" rtlCol="0"/>
            <a:lstStyle/>
            <a:p>
              <a:endParaRPr/>
            </a:p>
          </p:txBody>
        </p:sp>
        <p:sp>
          <p:nvSpPr>
            <p:cNvPr id="91" name="object 91"/>
            <p:cNvSpPr/>
            <p:nvPr/>
          </p:nvSpPr>
          <p:spPr>
            <a:xfrm>
              <a:off x="7156582" y="5781294"/>
              <a:ext cx="5080" cy="0"/>
            </a:xfrm>
            <a:custGeom>
              <a:avLst/>
              <a:gdLst/>
              <a:ahLst/>
              <a:cxnLst/>
              <a:rect l="l" t="t" r="r" b="b"/>
              <a:pathLst>
                <a:path w="5079">
                  <a:moveTo>
                    <a:pt x="0" y="0"/>
                  </a:moveTo>
                  <a:lnTo>
                    <a:pt x="4572" y="0"/>
                  </a:lnTo>
                </a:path>
              </a:pathLst>
            </a:custGeom>
            <a:ln w="4572">
              <a:solidFill>
                <a:srgbClr val="B5D9A3"/>
              </a:solidFill>
            </a:ln>
          </p:spPr>
          <p:txBody>
            <a:bodyPr wrap="square" lIns="0" tIns="0" rIns="0" bIns="0" rtlCol="0"/>
            <a:lstStyle/>
            <a:p>
              <a:endParaRPr/>
            </a:p>
          </p:txBody>
        </p:sp>
        <p:sp>
          <p:nvSpPr>
            <p:cNvPr id="92" name="object 92"/>
            <p:cNvSpPr/>
            <p:nvPr/>
          </p:nvSpPr>
          <p:spPr>
            <a:xfrm>
              <a:off x="7846954" y="5781294"/>
              <a:ext cx="5080" cy="0"/>
            </a:xfrm>
            <a:custGeom>
              <a:avLst/>
              <a:gdLst/>
              <a:ahLst/>
              <a:cxnLst/>
              <a:rect l="l" t="t" r="r" b="b"/>
              <a:pathLst>
                <a:path w="5079">
                  <a:moveTo>
                    <a:pt x="0" y="0"/>
                  </a:moveTo>
                  <a:lnTo>
                    <a:pt x="4572" y="0"/>
                  </a:lnTo>
                </a:path>
              </a:pathLst>
            </a:custGeom>
            <a:ln w="4572">
              <a:solidFill>
                <a:srgbClr val="88C369"/>
              </a:solidFill>
            </a:ln>
          </p:spPr>
          <p:txBody>
            <a:bodyPr wrap="square" lIns="0" tIns="0" rIns="0" bIns="0" rtlCol="0"/>
            <a:lstStyle/>
            <a:p>
              <a:endParaRPr/>
            </a:p>
          </p:txBody>
        </p:sp>
        <p:sp>
          <p:nvSpPr>
            <p:cNvPr id="93" name="object 93"/>
            <p:cNvSpPr/>
            <p:nvPr/>
          </p:nvSpPr>
          <p:spPr>
            <a:xfrm>
              <a:off x="6722242" y="5785866"/>
              <a:ext cx="5080" cy="0"/>
            </a:xfrm>
            <a:custGeom>
              <a:avLst/>
              <a:gdLst/>
              <a:ahLst/>
              <a:cxnLst/>
              <a:rect l="l" t="t" r="r" b="b"/>
              <a:pathLst>
                <a:path w="5079">
                  <a:moveTo>
                    <a:pt x="0" y="0"/>
                  </a:moveTo>
                  <a:lnTo>
                    <a:pt x="4572" y="0"/>
                  </a:lnTo>
                </a:path>
              </a:pathLst>
            </a:custGeom>
            <a:ln w="4572">
              <a:solidFill>
                <a:srgbClr val="98CB7F"/>
              </a:solidFill>
            </a:ln>
          </p:spPr>
          <p:txBody>
            <a:bodyPr wrap="square" lIns="0" tIns="0" rIns="0" bIns="0" rtlCol="0"/>
            <a:lstStyle/>
            <a:p>
              <a:endParaRPr/>
            </a:p>
          </p:txBody>
        </p:sp>
        <p:sp>
          <p:nvSpPr>
            <p:cNvPr id="94" name="object 94"/>
            <p:cNvSpPr/>
            <p:nvPr/>
          </p:nvSpPr>
          <p:spPr>
            <a:xfrm>
              <a:off x="7156582" y="5785866"/>
              <a:ext cx="5080" cy="0"/>
            </a:xfrm>
            <a:custGeom>
              <a:avLst/>
              <a:gdLst/>
              <a:ahLst/>
              <a:cxnLst/>
              <a:rect l="l" t="t" r="r" b="b"/>
              <a:pathLst>
                <a:path w="5079">
                  <a:moveTo>
                    <a:pt x="0" y="0"/>
                  </a:moveTo>
                  <a:lnTo>
                    <a:pt x="4572" y="0"/>
                  </a:lnTo>
                </a:path>
              </a:pathLst>
            </a:custGeom>
            <a:ln w="4572">
              <a:solidFill>
                <a:srgbClr val="A5D290"/>
              </a:solidFill>
            </a:ln>
          </p:spPr>
          <p:txBody>
            <a:bodyPr wrap="square" lIns="0" tIns="0" rIns="0" bIns="0" rtlCol="0"/>
            <a:lstStyle/>
            <a:p>
              <a:endParaRPr/>
            </a:p>
          </p:txBody>
        </p:sp>
        <p:sp>
          <p:nvSpPr>
            <p:cNvPr id="95" name="object 95"/>
            <p:cNvSpPr/>
            <p:nvPr/>
          </p:nvSpPr>
          <p:spPr>
            <a:xfrm>
              <a:off x="7846954" y="5785866"/>
              <a:ext cx="5080" cy="0"/>
            </a:xfrm>
            <a:custGeom>
              <a:avLst/>
              <a:gdLst/>
              <a:ahLst/>
              <a:cxnLst/>
              <a:rect l="l" t="t" r="r" b="b"/>
              <a:pathLst>
                <a:path w="5079">
                  <a:moveTo>
                    <a:pt x="0" y="0"/>
                  </a:moveTo>
                  <a:lnTo>
                    <a:pt x="4572" y="0"/>
                  </a:lnTo>
                </a:path>
              </a:pathLst>
            </a:custGeom>
            <a:ln w="4572">
              <a:solidFill>
                <a:srgbClr val="A6D190"/>
              </a:solidFill>
            </a:ln>
          </p:spPr>
          <p:txBody>
            <a:bodyPr wrap="square" lIns="0" tIns="0" rIns="0" bIns="0" rtlCol="0"/>
            <a:lstStyle/>
            <a:p>
              <a:endParaRPr/>
            </a:p>
          </p:txBody>
        </p:sp>
        <p:sp>
          <p:nvSpPr>
            <p:cNvPr id="96" name="object 96"/>
            <p:cNvSpPr/>
            <p:nvPr/>
          </p:nvSpPr>
          <p:spPr>
            <a:xfrm>
              <a:off x="6722242" y="5790438"/>
              <a:ext cx="5080" cy="0"/>
            </a:xfrm>
            <a:custGeom>
              <a:avLst/>
              <a:gdLst/>
              <a:ahLst/>
              <a:cxnLst/>
              <a:rect l="l" t="t" r="r" b="b"/>
              <a:pathLst>
                <a:path w="5079">
                  <a:moveTo>
                    <a:pt x="0" y="0"/>
                  </a:moveTo>
                  <a:lnTo>
                    <a:pt x="4572" y="0"/>
                  </a:lnTo>
                </a:path>
              </a:pathLst>
            </a:custGeom>
            <a:ln w="4572">
              <a:solidFill>
                <a:srgbClr val="99CB80"/>
              </a:solidFill>
            </a:ln>
          </p:spPr>
          <p:txBody>
            <a:bodyPr wrap="square" lIns="0" tIns="0" rIns="0" bIns="0" rtlCol="0"/>
            <a:lstStyle/>
            <a:p>
              <a:endParaRPr/>
            </a:p>
          </p:txBody>
        </p:sp>
        <p:sp>
          <p:nvSpPr>
            <p:cNvPr id="97" name="object 97"/>
            <p:cNvSpPr/>
            <p:nvPr/>
          </p:nvSpPr>
          <p:spPr>
            <a:xfrm>
              <a:off x="7842382" y="5790438"/>
              <a:ext cx="5080" cy="0"/>
            </a:xfrm>
            <a:custGeom>
              <a:avLst/>
              <a:gdLst/>
              <a:ahLst/>
              <a:cxnLst/>
              <a:rect l="l" t="t" r="r" b="b"/>
              <a:pathLst>
                <a:path w="5079">
                  <a:moveTo>
                    <a:pt x="0" y="0"/>
                  </a:moveTo>
                  <a:lnTo>
                    <a:pt x="4572" y="0"/>
                  </a:lnTo>
                </a:path>
              </a:pathLst>
            </a:custGeom>
            <a:ln w="4572">
              <a:solidFill>
                <a:srgbClr val="94CA7C"/>
              </a:solidFill>
            </a:ln>
          </p:spPr>
          <p:txBody>
            <a:bodyPr wrap="square" lIns="0" tIns="0" rIns="0" bIns="0" rtlCol="0"/>
            <a:lstStyle/>
            <a:p>
              <a:endParaRPr/>
            </a:p>
          </p:txBody>
        </p:sp>
        <p:sp>
          <p:nvSpPr>
            <p:cNvPr id="98" name="object 98"/>
            <p:cNvSpPr/>
            <p:nvPr/>
          </p:nvSpPr>
          <p:spPr>
            <a:xfrm>
              <a:off x="6722242" y="5795010"/>
              <a:ext cx="5080" cy="0"/>
            </a:xfrm>
            <a:custGeom>
              <a:avLst/>
              <a:gdLst/>
              <a:ahLst/>
              <a:cxnLst/>
              <a:rect l="l" t="t" r="r" b="b"/>
              <a:pathLst>
                <a:path w="5079">
                  <a:moveTo>
                    <a:pt x="0" y="0"/>
                  </a:moveTo>
                  <a:lnTo>
                    <a:pt x="4572" y="0"/>
                  </a:lnTo>
                </a:path>
              </a:pathLst>
            </a:custGeom>
            <a:ln w="4572">
              <a:solidFill>
                <a:srgbClr val="9BCC81"/>
              </a:solidFill>
            </a:ln>
          </p:spPr>
          <p:txBody>
            <a:bodyPr wrap="square" lIns="0" tIns="0" rIns="0" bIns="0" rtlCol="0"/>
            <a:lstStyle/>
            <a:p>
              <a:endParaRPr/>
            </a:p>
          </p:txBody>
        </p:sp>
        <p:pic>
          <p:nvPicPr>
            <p:cNvPr id="99" name="object 99"/>
            <p:cNvPicPr/>
            <p:nvPr/>
          </p:nvPicPr>
          <p:blipFill>
            <a:blip r:embed="rId35" cstate="print"/>
            <a:stretch>
              <a:fillRect/>
            </a:stretch>
          </p:blipFill>
          <p:spPr>
            <a:xfrm>
              <a:off x="7344034" y="5774436"/>
              <a:ext cx="502920" cy="109728"/>
            </a:xfrm>
            <a:prstGeom prst="rect">
              <a:avLst/>
            </a:prstGeom>
          </p:spPr>
        </p:pic>
        <p:pic>
          <p:nvPicPr>
            <p:cNvPr id="100" name="object 100"/>
            <p:cNvPicPr/>
            <p:nvPr/>
          </p:nvPicPr>
          <p:blipFill>
            <a:blip r:embed="rId36" cstate="print"/>
            <a:stretch>
              <a:fillRect/>
            </a:stretch>
          </p:blipFill>
          <p:spPr>
            <a:xfrm>
              <a:off x="6722242" y="5779008"/>
              <a:ext cx="438912" cy="196596"/>
            </a:xfrm>
            <a:prstGeom prst="rect">
              <a:avLst/>
            </a:prstGeom>
          </p:spPr>
        </p:pic>
        <p:sp>
          <p:nvSpPr>
            <p:cNvPr id="101" name="object 101"/>
            <p:cNvSpPr/>
            <p:nvPr/>
          </p:nvSpPr>
          <p:spPr>
            <a:xfrm>
              <a:off x="7344034" y="5886450"/>
              <a:ext cx="55244" cy="0"/>
            </a:xfrm>
            <a:custGeom>
              <a:avLst/>
              <a:gdLst/>
              <a:ahLst/>
              <a:cxnLst/>
              <a:rect l="l" t="t" r="r" b="b"/>
              <a:pathLst>
                <a:path w="55245">
                  <a:moveTo>
                    <a:pt x="0" y="0"/>
                  </a:moveTo>
                  <a:lnTo>
                    <a:pt x="54864" y="0"/>
                  </a:lnTo>
                </a:path>
              </a:pathLst>
            </a:custGeom>
            <a:ln w="4572">
              <a:solidFill>
                <a:srgbClr val="78BB57"/>
              </a:solidFill>
            </a:ln>
          </p:spPr>
          <p:txBody>
            <a:bodyPr wrap="square" lIns="0" tIns="0" rIns="0" bIns="0" rtlCol="0"/>
            <a:lstStyle/>
            <a:p>
              <a:endParaRPr/>
            </a:p>
          </p:txBody>
        </p:sp>
        <p:pic>
          <p:nvPicPr>
            <p:cNvPr id="102" name="object 102"/>
            <p:cNvPicPr/>
            <p:nvPr/>
          </p:nvPicPr>
          <p:blipFill>
            <a:blip r:embed="rId37" cstate="print"/>
            <a:stretch>
              <a:fillRect/>
            </a:stretch>
          </p:blipFill>
          <p:spPr>
            <a:xfrm>
              <a:off x="7289170" y="5884164"/>
              <a:ext cx="498347" cy="68580"/>
            </a:xfrm>
            <a:prstGeom prst="rect">
              <a:avLst/>
            </a:prstGeom>
          </p:spPr>
        </p:pic>
        <p:sp>
          <p:nvSpPr>
            <p:cNvPr id="103" name="object 103"/>
            <p:cNvSpPr/>
            <p:nvPr/>
          </p:nvSpPr>
          <p:spPr>
            <a:xfrm>
              <a:off x="7769230" y="5950458"/>
              <a:ext cx="5080" cy="0"/>
            </a:xfrm>
            <a:custGeom>
              <a:avLst/>
              <a:gdLst/>
              <a:ahLst/>
              <a:cxnLst/>
              <a:rect l="l" t="t" r="r" b="b"/>
              <a:pathLst>
                <a:path w="5079">
                  <a:moveTo>
                    <a:pt x="0" y="0"/>
                  </a:moveTo>
                  <a:lnTo>
                    <a:pt x="4572" y="0"/>
                  </a:lnTo>
                </a:path>
              </a:pathLst>
            </a:custGeom>
            <a:ln w="4572">
              <a:solidFill>
                <a:srgbClr val="9ECE87"/>
              </a:solidFill>
            </a:ln>
          </p:spPr>
          <p:txBody>
            <a:bodyPr wrap="square" lIns="0" tIns="0" rIns="0" bIns="0" rtlCol="0"/>
            <a:lstStyle/>
            <a:p>
              <a:endParaRPr/>
            </a:p>
          </p:txBody>
        </p:sp>
        <p:pic>
          <p:nvPicPr>
            <p:cNvPr id="104" name="object 104"/>
            <p:cNvPicPr/>
            <p:nvPr/>
          </p:nvPicPr>
          <p:blipFill>
            <a:blip r:embed="rId38" cstate="print"/>
            <a:stretch>
              <a:fillRect/>
            </a:stretch>
          </p:blipFill>
          <p:spPr>
            <a:xfrm>
              <a:off x="7280026" y="5934456"/>
              <a:ext cx="182879" cy="45720"/>
            </a:xfrm>
            <a:prstGeom prst="rect">
              <a:avLst/>
            </a:prstGeom>
          </p:spPr>
        </p:pic>
        <p:sp>
          <p:nvSpPr>
            <p:cNvPr id="105" name="object 105"/>
            <p:cNvSpPr/>
            <p:nvPr/>
          </p:nvSpPr>
          <p:spPr>
            <a:xfrm>
              <a:off x="6722242" y="5977890"/>
              <a:ext cx="5080" cy="0"/>
            </a:xfrm>
            <a:custGeom>
              <a:avLst/>
              <a:gdLst/>
              <a:ahLst/>
              <a:cxnLst/>
              <a:rect l="l" t="t" r="r" b="b"/>
              <a:pathLst>
                <a:path w="5079">
                  <a:moveTo>
                    <a:pt x="0" y="0"/>
                  </a:moveTo>
                  <a:lnTo>
                    <a:pt x="4572" y="0"/>
                  </a:lnTo>
                </a:path>
              </a:pathLst>
            </a:custGeom>
            <a:ln w="4572">
              <a:solidFill>
                <a:srgbClr val="ADD59B"/>
              </a:solidFill>
            </a:ln>
          </p:spPr>
          <p:txBody>
            <a:bodyPr wrap="square" lIns="0" tIns="0" rIns="0" bIns="0" rtlCol="0"/>
            <a:lstStyle/>
            <a:p>
              <a:endParaRPr/>
            </a:p>
          </p:txBody>
        </p:sp>
        <p:sp>
          <p:nvSpPr>
            <p:cNvPr id="106" name="object 106"/>
            <p:cNvSpPr/>
            <p:nvPr/>
          </p:nvSpPr>
          <p:spPr>
            <a:xfrm>
              <a:off x="7156582" y="5977890"/>
              <a:ext cx="5080" cy="0"/>
            </a:xfrm>
            <a:custGeom>
              <a:avLst/>
              <a:gdLst/>
              <a:ahLst/>
              <a:cxnLst/>
              <a:rect l="l" t="t" r="r" b="b"/>
              <a:pathLst>
                <a:path w="5079">
                  <a:moveTo>
                    <a:pt x="0" y="0"/>
                  </a:moveTo>
                  <a:lnTo>
                    <a:pt x="4572" y="0"/>
                  </a:lnTo>
                </a:path>
              </a:pathLst>
            </a:custGeom>
            <a:ln w="4572">
              <a:solidFill>
                <a:srgbClr val="B9DCA8"/>
              </a:solidFill>
            </a:ln>
          </p:spPr>
          <p:txBody>
            <a:bodyPr wrap="square" lIns="0" tIns="0" rIns="0" bIns="0" rtlCol="0"/>
            <a:lstStyle/>
            <a:p>
              <a:endParaRPr/>
            </a:p>
          </p:txBody>
        </p:sp>
        <p:sp>
          <p:nvSpPr>
            <p:cNvPr id="107" name="object 107"/>
            <p:cNvSpPr/>
            <p:nvPr/>
          </p:nvSpPr>
          <p:spPr>
            <a:xfrm>
              <a:off x="7339462" y="5977890"/>
              <a:ext cx="123825" cy="0"/>
            </a:xfrm>
            <a:custGeom>
              <a:avLst/>
              <a:gdLst/>
              <a:ahLst/>
              <a:cxnLst/>
              <a:rect l="l" t="t" r="r" b="b"/>
              <a:pathLst>
                <a:path w="123825">
                  <a:moveTo>
                    <a:pt x="0" y="0"/>
                  </a:moveTo>
                  <a:lnTo>
                    <a:pt x="123444" y="0"/>
                  </a:lnTo>
                </a:path>
              </a:pathLst>
            </a:custGeom>
            <a:ln w="4572">
              <a:solidFill>
                <a:srgbClr val="78BB57"/>
              </a:solidFill>
            </a:ln>
          </p:spPr>
          <p:txBody>
            <a:bodyPr wrap="square" lIns="0" tIns="0" rIns="0" bIns="0" rtlCol="0"/>
            <a:lstStyle/>
            <a:p>
              <a:endParaRPr/>
            </a:p>
          </p:txBody>
        </p:sp>
        <p:sp>
          <p:nvSpPr>
            <p:cNvPr id="108" name="object 108"/>
            <p:cNvSpPr/>
            <p:nvPr/>
          </p:nvSpPr>
          <p:spPr>
            <a:xfrm>
              <a:off x="6722242" y="5982462"/>
              <a:ext cx="5080" cy="0"/>
            </a:xfrm>
            <a:custGeom>
              <a:avLst/>
              <a:gdLst/>
              <a:ahLst/>
              <a:cxnLst/>
              <a:rect l="l" t="t" r="r" b="b"/>
              <a:pathLst>
                <a:path w="5079">
                  <a:moveTo>
                    <a:pt x="0" y="0"/>
                  </a:moveTo>
                  <a:lnTo>
                    <a:pt x="4572" y="0"/>
                  </a:lnTo>
                </a:path>
              </a:pathLst>
            </a:custGeom>
            <a:ln w="4572">
              <a:solidFill>
                <a:srgbClr val="98CB80"/>
              </a:solidFill>
            </a:ln>
          </p:spPr>
          <p:txBody>
            <a:bodyPr wrap="square" lIns="0" tIns="0" rIns="0" bIns="0" rtlCol="0"/>
            <a:lstStyle/>
            <a:p>
              <a:endParaRPr/>
            </a:p>
          </p:txBody>
        </p:sp>
        <p:sp>
          <p:nvSpPr>
            <p:cNvPr id="109" name="object 109"/>
            <p:cNvSpPr/>
            <p:nvPr/>
          </p:nvSpPr>
          <p:spPr>
            <a:xfrm>
              <a:off x="7156582" y="5982462"/>
              <a:ext cx="5080" cy="0"/>
            </a:xfrm>
            <a:custGeom>
              <a:avLst/>
              <a:gdLst/>
              <a:ahLst/>
              <a:cxnLst/>
              <a:rect l="l" t="t" r="r" b="b"/>
              <a:pathLst>
                <a:path w="5079">
                  <a:moveTo>
                    <a:pt x="0" y="0"/>
                  </a:moveTo>
                  <a:lnTo>
                    <a:pt x="4572" y="0"/>
                  </a:lnTo>
                </a:path>
              </a:pathLst>
            </a:custGeom>
            <a:ln w="4572">
              <a:solidFill>
                <a:srgbClr val="A3D18D"/>
              </a:solidFill>
            </a:ln>
          </p:spPr>
          <p:txBody>
            <a:bodyPr wrap="square" lIns="0" tIns="0" rIns="0" bIns="0" rtlCol="0"/>
            <a:lstStyle/>
            <a:p>
              <a:endParaRPr/>
            </a:p>
          </p:txBody>
        </p:sp>
        <p:sp>
          <p:nvSpPr>
            <p:cNvPr id="110" name="object 110"/>
            <p:cNvSpPr/>
            <p:nvPr/>
          </p:nvSpPr>
          <p:spPr>
            <a:xfrm>
              <a:off x="6722242" y="5987034"/>
              <a:ext cx="5080" cy="5080"/>
            </a:xfrm>
            <a:custGeom>
              <a:avLst/>
              <a:gdLst/>
              <a:ahLst/>
              <a:cxnLst/>
              <a:rect l="l" t="t" r="r" b="b"/>
              <a:pathLst>
                <a:path w="5079" h="5079">
                  <a:moveTo>
                    <a:pt x="0" y="0"/>
                  </a:moveTo>
                  <a:lnTo>
                    <a:pt x="4572" y="0"/>
                  </a:lnTo>
                </a:path>
                <a:path w="5079" h="5079">
                  <a:moveTo>
                    <a:pt x="0" y="4572"/>
                  </a:moveTo>
                  <a:lnTo>
                    <a:pt x="4572" y="4572"/>
                  </a:lnTo>
                </a:path>
              </a:pathLst>
            </a:custGeom>
            <a:ln w="4572">
              <a:solidFill>
                <a:srgbClr val="99CB81"/>
              </a:solidFill>
            </a:ln>
          </p:spPr>
          <p:txBody>
            <a:bodyPr wrap="square" lIns="0" tIns="0" rIns="0" bIns="0" rtlCol="0"/>
            <a:lstStyle/>
            <a:p>
              <a:endParaRPr/>
            </a:p>
          </p:txBody>
        </p:sp>
        <p:sp>
          <p:nvSpPr>
            <p:cNvPr id="111" name="object 111"/>
            <p:cNvSpPr/>
            <p:nvPr/>
          </p:nvSpPr>
          <p:spPr>
            <a:xfrm>
              <a:off x="6722242" y="5996178"/>
              <a:ext cx="5080" cy="0"/>
            </a:xfrm>
            <a:custGeom>
              <a:avLst/>
              <a:gdLst/>
              <a:ahLst/>
              <a:cxnLst/>
              <a:rect l="l" t="t" r="r" b="b"/>
              <a:pathLst>
                <a:path w="5079">
                  <a:moveTo>
                    <a:pt x="0" y="0"/>
                  </a:moveTo>
                  <a:lnTo>
                    <a:pt x="4572" y="0"/>
                  </a:lnTo>
                </a:path>
              </a:pathLst>
            </a:custGeom>
            <a:ln w="4572">
              <a:solidFill>
                <a:srgbClr val="9FCF87"/>
              </a:solidFill>
            </a:ln>
          </p:spPr>
          <p:txBody>
            <a:bodyPr wrap="square" lIns="0" tIns="0" rIns="0" bIns="0" rtlCol="0"/>
            <a:lstStyle/>
            <a:p>
              <a:endParaRPr/>
            </a:p>
          </p:txBody>
        </p:sp>
        <p:pic>
          <p:nvPicPr>
            <p:cNvPr id="112" name="object 112"/>
            <p:cNvPicPr/>
            <p:nvPr/>
          </p:nvPicPr>
          <p:blipFill>
            <a:blip r:embed="rId39" cstate="print"/>
            <a:stretch>
              <a:fillRect/>
            </a:stretch>
          </p:blipFill>
          <p:spPr>
            <a:xfrm>
              <a:off x="7252594" y="5952744"/>
              <a:ext cx="521208" cy="169164"/>
            </a:xfrm>
            <a:prstGeom prst="rect">
              <a:avLst/>
            </a:prstGeom>
          </p:spPr>
        </p:pic>
        <p:pic>
          <p:nvPicPr>
            <p:cNvPr id="113" name="object 113"/>
            <p:cNvPicPr/>
            <p:nvPr/>
          </p:nvPicPr>
          <p:blipFill>
            <a:blip r:embed="rId40" cstate="print"/>
            <a:stretch>
              <a:fillRect/>
            </a:stretch>
          </p:blipFill>
          <p:spPr>
            <a:xfrm>
              <a:off x="6722242" y="5975604"/>
              <a:ext cx="438912" cy="406908"/>
            </a:xfrm>
            <a:prstGeom prst="rect">
              <a:avLst/>
            </a:prstGeom>
          </p:spPr>
        </p:pic>
        <p:sp>
          <p:nvSpPr>
            <p:cNvPr id="114" name="object 114"/>
            <p:cNvSpPr/>
            <p:nvPr/>
          </p:nvSpPr>
          <p:spPr>
            <a:xfrm>
              <a:off x="7691506" y="6119622"/>
              <a:ext cx="5080" cy="0"/>
            </a:xfrm>
            <a:custGeom>
              <a:avLst/>
              <a:gdLst/>
              <a:ahLst/>
              <a:cxnLst/>
              <a:rect l="l" t="t" r="r" b="b"/>
              <a:pathLst>
                <a:path w="5079">
                  <a:moveTo>
                    <a:pt x="0" y="0"/>
                  </a:moveTo>
                  <a:lnTo>
                    <a:pt x="4572" y="0"/>
                  </a:lnTo>
                </a:path>
              </a:pathLst>
            </a:custGeom>
            <a:ln w="4572">
              <a:solidFill>
                <a:srgbClr val="A4D090"/>
              </a:solidFill>
            </a:ln>
          </p:spPr>
          <p:txBody>
            <a:bodyPr wrap="square" lIns="0" tIns="0" rIns="0" bIns="0" rtlCol="0"/>
            <a:lstStyle/>
            <a:p>
              <a:endParaRPr/>
            </a:p>
          </p:txBody>
        </p:sp>
        <p:sp>
          <p:nvSpPr>
            <p:cNvPr id="115" name="object 115"/>
            <p:cNvSpPr/>
            <p:nvPr/>
          </p:nvSpPr>
          <p:spPr>
            <a:xfrm>
              <a:off x="7686934" y="6128766"/>
              <a:ext cx="5080" cy="0"/>
            </a:xfrm>
            <a:custGeom>
              <a:avLst/>
              <a:gdLst/>
              <a:ahLst/>
              <a:cxnLst/>
              <a:rect l="l" t="t" r="r" b="b"/>
              <a:pathLst>
                <a:path w="5079">
                  <a:moveTo>
                    <a:pt x="0" y="0"/>
                  </a:moveTo>
                  <a:lnTo>
                    <a:pt x="4572" y="0"/>
                  </a:lnTo>
                </a:path>
              </a:pathLst>
            </a:custGeom>
            <a:ln w="4572">
              <a:solidFill>
                <a:srgbClr val="89C26B"/>
              </a:solidFill>
            </a:ln>
          </p:spPr>
          <p:txBody>
            <a:bodyPr wrap="square" lIns="0" tIns="0" rIns="0" bIns="0" rtlCol="0"/>
            <a:lstStyle/>
            <a:p>
              <a:endParaRPr/>
            </a:p>
          </p:txBody>
        </p:sp>
        <p:pic>
          <p:nvPicPr>
            <p:cNvPr id="116" name="object 116"/>
            <p:cNvPicPr/>
            <p:nvPr/>
          </p:nvPicPr>
          <p:blipFill>
            <a:blip r:embed="rId41" cstate="print"/>
            <a:stretch>
              <a:fillRect/>
            </a:stretch>
          </p:blipFill>
          <p:spPr>
            <a:xfrm>
              <a:off x="7252594" y="6121908"/>
              <a:ext cx="438912" cy="333756"/>
            </a:xfrm>
            <a:prstGeom prst="rect">
              <a:avLst/>
            </a:prstGeom>
          </p:spPr>
        </p:pic>
        <p:pic>
          <p:nvPicPr>
            <p:cNvPr id="117" name="object 117"/>
            <p:cNvPicPr/>
            <p:nvPr/>
          </p:nvPicPr>
          <p:blipFill>
            <a:blip r:embed="rId42" cstate="print"/>
            <a:stretch>
              <a:fillRect/>
            </a:stretch>
          </p:blipFill>
          <p:spPr>
            <a:xfrm>
              <a:off x="6905122" y="6382512"/>
              <a:ext cx="68580" cy="91440"/>
            </a:xfrm>
            <a:prstGeom prst="rect">
              <a:avLst/>
            </a:prstGeom>
          </p:spPr>
        </p:pic>
        <p:pic>
          <p:nvPicPr>
            <p:cNvPr id="118" name="object 118"/>
            <p:cNvPicPr/>
            <p:nvPr/>
          </p:nvPicPr>
          <p:blipFill>
            <a:blip r:embed="rId43" cstate="print"/>
            <a:stretch>
              <a:fillRect/>
            </a:stretch>
          </p:blipFill>
          <p:spPr>
            <a:xfrm>
              <a:off x="7266310" y="6455664"/>
              <a:ext cx="64007" cy="36575"/>
            </a:xfrm>
            <a:prstGeom prst="rect">
              <a:avLst/>
            </a:prstGeom>
          </p:spPr>
        </p:pic>
      </p:grpSp>
      <p:sp>
        <p:nvSpPr>
          <p:cNvPr id="119" name="object 119"/>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8</a:t>
            </a:fld>
            <a:endParaRPr spc="-50" dirty="0"/>
          </a:p>
        </p:txBody>
      </p:sp>
      <p:pic>
        <p:nvPicPr>
          <p:cNvPr id="120" name="Рисунок 119"/>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566550" y="6597651"/>
            <a:ext cx="2941950" cy="9278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66550" y="0"/>
            <a:ext cx="7559161" cy="2517647"/>
          </a:xfrm>
          <a:prstGeom prst="rect">
            <a:avLst/>
          </a:prstGeom>
        </p:spPr>
      </p:pic>
      <p:grpSp>
        <p:nvGrpSpPr>
          <p:cNvPr id="3" name="object 3"/>
          <p:cNvGrpSpPr/>
          <p:nvPr/>
        </p:nvGrpSpPr>
        <p:grpSpPr>
          <a:xfrm>
            <a:off x="3037210" y="1110996"/>
            <a:ext cx="36830" cy="13970"/>
            <a:chOff x="3037210" y="1110996"/>
            <a:chExt cx="36830" cy="13970"/>
          </a:xfrm>
        </p:grpSpPr>
        <p:sp>
          <p:nvSpPr>
            <p:cNvPr id="4" name="object 4"/>
            <p:cNvSpPr/>
            <p:nvPr/>
          </p:nvSpPr>
          <p:spPr>
            <a:xfrm>
              <a:off x="3064642" y="1113282"/>
              <a:ext cx="9525" cy="0"/>
            </a:xfrm>
            <a:custGeom>
              <a:avLst/>
              <a:gdLst/>
              <a:ahLst/>
              <a:cxnLst/>
              <a:rect l="l" t="t" r="r" b="b"/>
              <a:pathLst>
                <a:path w="9525">
                  <a:moveTo>
                    <a:pt x="0" y="0"/>
                  </a:moveTo>
                  <a:lnTo>
                    <a:pt x="9144" y="0"/>
                  </a:lnTo>
                </a:path>
              </a:pathLst>
            </a:custGeom>
            <a:ln w="4572">
              <a:solidFill>
                <a:srgbClr val="FCFCFC"/>
              </a:solidFill>
            </a:ln>
          </p:spPr>
          <p:txBody>
            <a:bodyPr wrap="square" lIns="0" tIns="0" rIns="0" bIns="0" rtlCol="0"/>
            <a:lstStyle/>
            <a:p>
              <a:endParaRPr/>
            </a:p>
          </p:txBody>
        </p:sp>
        <p:sp>
          <p:nvSpPr>
            <p:cNvPr id="5" name="object 5"/>
            <p:cNvSpPr/>
            <p:nvPr/>
          </p:nvSpPr>
          <p:spPr>
            <a:xfrm>
              <a:off x="3037210" y="1122426"/>
              <a:ext cx="9525" cy="0"/>
            </a:xfrm>
            <a:custGeom>
              <a:avLst/>
              <a:gdLst/>
              <a:ahLst/>
              <a:cxnLst/>
              <a:rect l="l" t="t" r="r" b="b"/>
              <a:pathLst>
                <a:path w="9525">
                  <a:moveTo>
                    <a:pt x="0" y="0"/>
                  </a:moveTo>
                  <a:lnTo>
                    <a:pt x="9144" y="0"/>
                  </a:lnTo>
                </a:path>
              </a:pathLst>
            </a:custGeom>
            <a:ln w="4572">
              <a:solidFill>
                <a:srgbClr val="FBFCFD"/>
              </a:solidFill>
            </a:ln>
          </p:spPr>
          <p:txBody>
            <a:bodyPr wrap="square" lIns="0" tIns="0" rIns="0" bIns="0" rtlCol="0"/>
            <a:lstStyle/>
            <a:p>
              <a:endParaRPr/>
            </a:p>
          </p:txBody>
        </p:sp>
      </p:grpSp>
      <p:sp>
        <p:nvSpPr>
          <p:cNvPr id="6" name="object 6"/>
          <p:cNvSpPr/>
          <p:nvPr/>
        </p:nvSpPr>
        <p:spPr>
          <a:xfrm>
            <a:off x="6822826" y="1204722"/>
            <a:ext cx="9525" cy="0"/>
          </a:xfrm>
          <a:custGeom>
            <a:avLst/>
            <a:gdLst/>
            <a:ahLst/>
            <a:cxnLst/>
            <a:rect l="l" t="t" r="r" b="b"/>
            <a:pathLst>
              <a:path w="9525">
                <a:moveTo>
                  <a:pt x="0" y="0"/>
                </a:moveTo>
                <a:lnTo>
                  <a:pt x="9144" y="0"/>
                </a:lnTo>
              </a:path>
            </a:pathLst>
          </a:custGeom>
          <a:ln w="4572">
            <a:solidFill>
              <a:srgbClr val="F8F7F0"/>
            </a:solidFill>
          </a:ln>
        </p:spPr>
        <p:txBody>
          <a:bodyPr wrap="square" lIns="0" tIns="0" rIns="0" bIns="0" rtlCol="0"/>
          <a:lstStyle/>
          <a:p>
            <a:endParaRPr/>
          </a:p>
        </p:txBody>
      </p:sp>
      <p:pic>
        <p:nvPicPr>
          <p:cNvPr id="7" name="object 7"/>
          <p:cNvPicPr/>
          <p:nvPr/>
        </p:nvPicPr>
        <p:blipFill>
          <a:blip r:embed="rId3" cstate="print"/>
          <a:stretch>
            <a:fillRect/>
          </a:stretch>
        </p:blipFill>
        <p:spPr>
          <a:xfrm>
            <a:off x="3192658" y="1110996"/>
            <a:ext cx="329184" cy="214884"/>
          </a:xfrm>
          <a:prstGeom prst="rect">
            <a:avLst/>
          </a:prstGeom>
        </p:spPr>
      </p:pic>
      <p:grpSp>
        <p:nvGrpSpPr>
          <p:cNvPr id="8" name="object 8"/>
          <p:cNvGrpSpPr/>
          <p:nvPr/>
        </p:nvGrpSpPr>
        <p:grpSpPr>
          <a:xfrm>
            <a:off x="5368930" y="1179575"/>
            <a:ext cx="1143000" cy="68580"/>
            <a:chOff x="5368930" y="1179575"/>
            <a:chExt cx="1143000" cy="68580"/>
          </a:xfrm>
        </p:grpSpPr>
        <p:pic>
          <p:nvPicPr>
            <p:cNvPr id="9" name="object 9"/>
            <p:cNvPicPr/>
            <p:nvPr/>
          </p:nvPicPr>
          <p:blipFill>
            <a:blip r:embed="rId4" cstate="print"/>
            <a:stretch>
              <a:fillRect/>
            </a:stretch>
          </p:blipFill>
          <p:spPr>
            <a:xfrm>
              <a:off x="5368930" y="1179575"/>
              <a:ext cx="1143000" cy="68580"/>
            </a:xfrm>
            <a:prstGeom prst="rect">
              <a:avLst/>
            </a:prstGeom>
          </p:spPr>
        </p:pic>
        <p:sp>
          <p:nvSpPr>
            <p:cNvPr id="10" name="object 10"/>
            <p:cNvSpPr/>
            <p:nvPr/>
          </p:nvSpPr>
          <p:spPr>
            <a:xfrm>
              <a:off x="6164458" y="1245869"/>
              <a:ext cx="9525" cy="0"/>
            </a:xfrm>
            <a:custGeom>
              <a:avLst/>
              <a:gdLst/>
              <a:ahLst/>
              <a:cxnLst/>
              <a:rect l="l" t="t" r="r" b="b"/>
              <a:pathLst>
                <a:path w="9525">
                  <a:moveTo>
                    <a:pt x="0" y="0"/>
                  </a:moveTo>
                  <a:lnTo>
                    <a:pt x="9144" y="0"/>
                  </a:lnTo>
                </a:path>
              </a:pathLst>
            </a:custGeom>
            <a:ln w="4572">
              <a:solidFill>
                <a:srgbClr val="F9F3F5"/>
              </a:solidFill>
            </a:ln>
          </p:spPr>
          <p:txBody>
            <a:bodyPr wrap="square" lIns="0" tIns="0" rIns="0" bIns="0" rtlCol="0"/>
            <a:lstStyle/>
            <a:p>
              <a:endParaRPr/>
            </a:p>
          </p:txBody>
        </p:sp>
      </p:grpSp>
      <p:pic>
        <p:nvPicPr>
          <p:cNvPr id="11" name="object 11"/>
          <p:cNvPicPr/>
          <p:nvPr/>
        </p:nvPicPr>
        <p:blipFill>
          <a:blip r:embed="rId5" cstate="print"/>
          <a:stretch>
            <a:fillRect/>
          </a:stretch>
        </p:blipFill>
        <p:spPr>
          <a:xfrm>
            <a:off x="7444618" y="1110996"/>
            <a:ext cx="566928" cy="201168"/>
          </a:xfrm>
          <a:prstGeom prst="rect">
            <a:avLst/>
          </a:prstGeom>
        </p:spPr>
      </p:pic>
      <p:pic>
        <p:nvPicPr>
          <p:cNvPr id="12" name="object 12"/>
          <p:cNvPicPr/>
          <p:nvPr/>
        </p:nvPicPr>
        <p:blipFill>
          <a:blip r:embed="rId6" cstate="print"/>
          <a:stretch>
            <a:fillRect/>
          </a:stretch>
        </p:blipFill>
        <p:spPr>
          <a:xfrm>
            <a:off x="4802002" y="1184147"/>
            <a:ext cx="1709928" cy="169164"/>
          </a:xfrm>
          <a:prstGeom prst="rect">
            <a:avLst/>
          </a:prstGeom>
        </p:spPr>
      </p:pic>
      <p:sp>
        <p:nvSpPr>
          <p:cNvPr id="13" name="object 13"/>
          <p:cNvSpPr/>
          <p:nvPr/>
        </p:nvSpPr>
        <p:spPr>
          <a:xfrm>
            <a:off x="7508626" y="1309877"/>
            <a:ext cx="9525" cy="0"/>
          </a:xfrm>
          <a:custGeom>
            <a:avLst/>
            <a:gdLst/>
            <a:ahLst/>
            <a:cxnLst/>
            <a:rect l="l" t="t" r="r" b="b"/>
            <a:pathLst>
              <a:path w="9525">
                <a:moveTo>
                  <a:pt x="0" y="0"/>
                </a:moveTo>
                <a:lnTo>
                  <a:pt x="9144" y="0"/>
                </a:lnTo>
              </a:path>
            </a:pathLst>
          </a:custGeom>
          <a:ln w="4572">
            <a:solidFill>
              <a:srgbClr val="FBF7F8"/>
            </a:solidFill>
          </a:ln>
        </p:spPr>
        <p:txBody>
          <a:bodyPr wrap="square" lIns="0" tIns="0" rIns="0" bIns="0" rtlCol="0"/>
          <a:lstStyle/>
          <a:p>
            <a:endParaRPr/>
          </a:p>
        </p:txBody>
      </p:sp>
      <p:sp>
        <p:nvSpPr>
          <p:cNvPr id="14" name="object 14"/>
          <p:cNvSpPr/>
          <p:nvPr/>
        </p:nvSpPr>
        <p:spPr>
          <a:xfrm>
            <a:off x="3512697" y="1323594"/>
            <a:ext cx="18415" cy="0"/>
          </a:xfrm>
          <a:custGeom>
            <a:avLst/>
            <a:gdLst/>
            <a:ahLst/>
            <a:cxnLst/>
            <a:rect l="l" t="t" r="r" b="b"/>
            <a:pathLst>
              <a:path w="18414">
                <a:moveTo>
                  <a:pt x="0" y="0"/>
                </a:moveTo>
                <a:lnTo>
                  <a:pt x="18288" y="0"/>
                </a:lnTo>
              </a:path>
            </a:pathLst>
          </a:custGeom>
          <a:ln w="4572">
            <a:solidFill>
              <a:srgbClr val="FCFAFA"/>
            </a:solidFill>
          </a:ln>
        </p:spPr>
        <p:txBody>
          <a:bodyPr wrap="square" lIns="0" tIns="0" rIns="0" bIns="0" rtlCol="0"/>
          <a:lstStyle/>
          <a:p>
            <a:endParaRPr/>
          </a:p>
        </p:txBody>
      </p:sp>
      <p:pic>
        <p:nvPicPr>
          <p:cNvPr id="15" name="object 15"/>
          <p:cNvPicPr/>
          <p:nvPr/>
        </p:nvPicPr>
        <p:blipFill>
          <a:blip r:embed="rId7" cstate="print"/>
          <a:stretch>
            <a:fillRect/>
          </a:stretch>
        </p:blipFill>
        <p:spPr>
          <a:xfrm>
            <a:off x="7764657" y="1307591"/>
            <a:ext cx="109728" cy="77724"/>
          </a:xfrm>
          <a:prstGeom prst="rect">
            <a:avLst/>
          </a:prstGeom>
        </p:spPr>
      </p:pic>
      <p:sp>
        <p:nvSpPr>
          <p:cNvPr id="16" name="object 16"/>
          <p:cNvSpPr/>
          <p:nvPr/>
        </p:nvSpPr>
        <p:spPr>
          <a:xfrm>
            <a:off x="5999865" y="1351025"/>
            <a:ext cx="9525" cy="0"/>
          </a:xfrm>
          <a:custGeom>
            <a:avLst/>
            <a:gdLst/>
            <a:ahLst/>
            <a:cxnLst/>
            <a:rect l="l" t="t" r="r" b="b"/>
            <a:pathLst>
              <a:path w="9525">
                <a:moveTo>
                  <a:pt x="0" y="0"/>
                </a:moveTo>
                <a:lnTo>
                  <a:pt x="9144" y="0"/>
                </a:lnTo>
              </a:path>
            </a:pathLst>
          </a:custGeom>
          <a:ln w="4572">
            <a:solidFill>
              <a:srgbClr val="FBF0F3"/>
            </a:solidFill>
          </a:ln>
        </p:spPr>
        <p:txBody>
          <a:bodyPr wrap="square" lIns="0" tIns="0" rIns="0" bIns="0" rtlCol="0"/>
          <a:lstStyle/>
          <a:p>
            <a:endParaRPr/>
          </a:p>
        </p:txBody>
      </p:sp>
      <p:sp>
        <p:nvSpPr>
          <p:cNvPr id="17" name="object 17"/>
          <p:cNvSpPr/>
          <p:nvPr/>
        </p:nvSpPr>
        <p:spPr>
          <a:xfrm>
            <a:off x="7801233" y="1387602"/>
            <a:ext cx="9525" cy="0"/>
          </a:xfrm>
          <a:custGeom>
            <a:avLst/>
            <a:gdLst/>
            <a:ahLst/>
            <a:cxnLst/>
            <a:rect l="l" t="t" r="r" b="b"/>
            <a:pathLst>
              <a:path w="9525">
                <a:moveTo>
                  <a:pt x="0" y="0"/>
                </a:moveTo>
                <a:lnTo>
                  <a:pt x="9144" y="0"/>
                </a:lnTo>
              </a:path>
            </a:pathLst>
          </a:custGeom>
          <a:ln w="4572">
            <a:solidFill>
              <a:srgbClr val="FCF8F8"/>
            </a:solidFill>
          </a:ln>
        </p:spPr>
        <p:txBody>
          <a:bodyPr wrap="square" lIns="0" tIns="0" rIns="0" bIns="0" rtlCol="0"/>
          <a:lstStyle/>
          <a:p>
            <a:endParaRPr/>
          </a:p>
        </p:txBody>
      </p:sp>
      <p:sp>
        <p:nvSpPr>
          <p:cNvPr id="18" name="object 18"/>
          <p:cNvSpPr/>
          <p:nvPr/>
        </p:nvSpPr>
        <p:spPr>
          <a:xfrm>
            <a:off x="5725546" y="1415033"/>
            <a:ext cx="18415" cy="0"/>
          </a:xfrm>
          <a:custGeom>
            <a:avLst/>
            <a:gdLst/>
            <a:ahLst/>
            <a:cxnLst/>
            <a:rect l="l" t="t" r="r" b="b"/>
            <a:pathLst>
              <a:path w="18414">
                <a:moveTo>
                  <a:pt x="0" y="0"/>
                </a:moveTo>
                <a:lnTo>
                  <a:pt x="18288" y="0"/>
                </a:lnTo>
              </a:path>
            </a:pathLst>
          </a:custGeom>
          <a:ln w="4572">
            <a:solidFill>
              <a:srgbClr val="FAEBF2"/>
            </a:solidFill>
          </a:ln>
        </p:spPr>
        <p:txBody>
          <a:bodyPr wrap="square" lIns="0" tIns="0" rIns="0" bIns="0" rtlCol="0"/>
          <a:lstStyle/>
          <a:p>
            <a:endParaRPr/>
          </a:p>
        </p:txBody>
      </p:sp>
      <p:pic>
        <p:nvPicPr>
          <p:cNvPr id="19" name="object 19"/>
          <p:cNvPicPr/>
          <p:nvPr/>
        </p:nvPicPr>
        <p:blipFill>
          <a:blip r:embed="rId8" cstate="print"/>
          <a:stretch>
            <a:fillRect/>
          </a:stretch>
        </p:blipFill>
        <p:spPr>
          <a:xfrm>
            <a:off x="7947538" y="1421891"/>
            <a:ext cx="18288" cy="13716"/>
          </a:xfrm>
          <a:prstGeom prst="rect">
            <a:avLst/>
          </a:prstGeom>
        </p:spPr>
      </p:pic>
      <p:pic>
        <p:nvPicPr>
          <p:cNvPr id="20" name="object 20"/>
          <p:cNvPicPr/>
          <p:nvPr/>
        </p:nvPicPr>
        <p:blipFill>
          <a:blip r:embed="rId9" cstate="print"/>
          <a:stretch>
            <a:fillRect/>
          </a:stretch>
        </p:blipFill>
        <p:spPr>
          <a:xfrm>
            <a:off x="5378074" y="1207008"/>
            <a:ext cx="1773936" cy="438912"/>
          </a:xfrm>
          <a:prstGeom prst="rect">
            <a:avLst/>
          </a:prstGeom>
        </p:spPr>
      </p:pic>
      <p:pic>
        <p:nvPicPr>
          <p:cNvPr id="21" name="object 21"/>
          <p:cNvPicPr/>
          <p:nvPr/>
        </p:nvPicPr>
        <p:blipFill>
          <a:blip r:embed="rId10" cstate="print"/>
          <a:stretch>
            <a:fillRect/>
          </a:stretch>
        </p:blipFill>
        <p:spPr>
          <a:xfrm>
            <a:off x="3265809" y="1325880"/>
            <a:ext cx="1892808" cy="306324"/>
          </a:xfrm>
          <a:prstGeom prst="rect">
            <a:avLst/>
          </a:prstGeom>
        </p:spPr>
      </p:pic>
      <p:pic>
        <p:nvPicPr>
          <p:cNvPr id="22" name="object 22"/>
          <p:cNvPicPr/>
          <p:nvPr/>
        </p:nvPicPr>
        <p:blipFill>
          <a:blip r:embed="rId11" cstate="print"/>
          <a:stretch>
            <a:fillRect/>
          </a:stretch>
        </p:blipFill>
        <p:spPr>
          <a:xfrm>
            <a:off x="3192658" y="1536191"/>
            <a:ext cx="18288" cy="13716"/>
          </a:xfrm>
          <a:prstGeom prst="rect">
            <a:avLst/>
          </a:prstGeom>
        </p:spPr>
      </p:pic>
      <p:sp>
        <p:nvSpPr>
          <p:cNvPr id="23" name="object 23"/>
          <p:cNvSpPr/>
          <p:nvPr/>
        </p:nvSpPr>
        <p:spPr>
          <a:xfrm>
            <a:off x="3384682" y="1634489"/>
            <a:ext cx="9525" cy="0"/>
          </a:xfrm>
          <a:custGeom>
            <a:avLst/>
            <a:gdLst/>
            <a:ahLst/>
            <a:cxnLst/>
            <a:rect l="l" t="t" r="r" b="b"/>
            <a:pathLst>
              <a:path w="9525">
                <a:moveTo>
                  <a:pt x="0" y="0"/>
                </a:moveTo>
                <a:lnTo>
                  <a:pt x="9144" y="0"/>
                </a:lnTo>
              </a:path>
            </a:pathLst>
          </a:custGeom>
          <a:ln w="4572">
            <a:solidFill>
              <a:srgbClr val="F9F3F6"/>
            </a:solidFill>
          </a:ln>
        </p:spPr>
        <p:txBody>
          <a:bodyPr wrap="square" lIns="0" tIns="0" rIns="0" bIns="0" rtlCol="0"/>
          <a:lstStyle/>
          <a:p>
            <a:endParaRPr/>
          </a:p>
        </p:txBody>
      </p:sp>
      <p:sp>
        <p:nvSpPr>
          <p:cNvPr id="24" name="object 24"/>
          <p:cNvSpPr/>
          <p:nvPr/>
        </p:nvSpPr>
        <p:spPr>
          <a:xfrm>
            <a:off x="5368930" y="1648205"/>
            <a:ext cx="9525" cy="0"/>
          </a:xfrm>
          <a:custGeom>
            <a:avLst/>
            <a:gdLst/>
            <a:ahLst/>
            <a:cxnLst/>
            <a:rect l="l" t="t" r="r" b="b"/>
            <a:pathLst>
              <a:path w="9525">
                <a:moveTo>
                  <a:pt x="0" y="0"/>
                </a:moveTo>
                <a:lnTo>
                  <a:pt x="9144" y="0"/>
                </a:lnTo>
              </a:path>
            </a:pathLst>
          </a:custGeom>
          <a:ln w="4572">
            <a:solidFill>
              <a:srgbClr val="F9F6F6"/>
            </a:solidFill>
          </a:ln>
        </p:spPr>
        <p:txBody>
          <a:bodyPr wrap="square" lIns="0" tIns="0" rIns="0" bIns="0" rtlCol="0"/>
          <a:lstStyle/>
          <a:p>
            <a:endParaRPr/>
          </a:p>
        </p:txBody>
      </p:sp>
      <p:sp>
        <p:nvSpPr>
          <p:cNvPr id="25" name="object 25"/>
          <p:cNvSpPr/>
          <p:nvPr/>
        </p:nvSpPr>
        <p:spPr>
          <a:xfrm>
            <a:off x="7170297" y="1675638"/>
            <a:ext cx="9525" cy="0"/>
          </a:xfrm>
          <a:custGeom>
            <a:avLst/>
            <a:gdLst/>
            <a:ahLst/>
            <a:cxnLst/>
            <a:rect l="l" t="t" r="r" b="b"/>
            <a:pathLst>
              <a:path w="9525">
                <a:moveTo>
                  <a:pt x="0" y="0"/>
                </a:moveTo>
                <a:lnTo>
                  <a:pt x="9144" y="0"/>
                </a:lnTo>
              </a:path>
            </a:pathLst>
          </a:custGeom>
          <a:ln w="4572">
            <a:solidFill>
              <a:srgbClr val="FBF6F7"/>
            </a:solidFill>
          </a:ln>
        </p:spPr>
        <p:txBody>
          <a:bodyPr wrap="square" lIns="0" tIns="0" rIns="0" bIns="0" rtlCol="0"/>
          <a:lstStyle/>
          <a:p>
            <a:endParaRPr/>
          </a:p>
        </p:txBody>
      </p:sp>
      <p:grpSp>
        <p:nvGrpSpPr>
          <p:cNvPr id="26" name="object 26"/>
          <p:cNvGrpSpPr/>
          <p:nvPr/>
        </p:nvGrpSpPr>
        <p:grpSpPr>
          <a:xfrm>
            <a:off x="2406274" y="1312163"/>
            <a:ext cx="5568950" cy="1205865"/>
            <a:chOff x="2406274" y="1312163"/>
            <a:chExt cx="5568950" cy="1205865"/>
          </a:xfrm>
        </p:grpSpPr>
        <p:sp>
          <p:nvSpPr>
            <p:cNvPr id="27" name="object 27"/>
            <p:cNvSpPr/>
            <p:nvPr/>
          </p:nvSpPr>
          <p:spPr>
            <a:xfrm>
              <a:off x="7298314" y="1730501"/>
              <a:ext cx="18415" cy="0"/>
            </a:xfrm>
            <a:custGeom>
              <a:avLst/>
              <a:gdLst/>
              <a:ahLst/>
              <a:cxnLst/>
              <a:rect l="l" t="t" r="r" b="b"/>
              <a:pathLst>
                <a:path w="18415">
                  <a:moveTo>
                    <a:pt x="0" y="0"/>
                  </a:moveTo>
                  <a:lnTo>
                    <a:pt x="18288" y="0"/>
                  </a:lnTo>
                </a:path>
              </a:pathLst>
            </a:custGeom>
            <a:ln w="4572">
              <a:solidFill>
                <a:srgbClr val="FCFAFA"/>
              </a:solidFill>
            </a:ln>
          </p:spPr>
          <p:txBody>
            <a:bodyPr wrap="square" lIns="0" tIns="0" rIns="0" bIns="0" rtlCol="0"/>
            <a:lstStyle/>
            <a:p>
              <a:endParaRPr/>
            </a:p>
          </p:txBody>
        </p:sp>
        <p:pic>
          <p:nvPicPr>
            <p:cNvPr id="28" name="object 28"/>
            <p:cNvPicPr/>
            <p:nvPr/>
          </p:nvPicPr>
          <p:blipFill>
            <a:blip r:embed="rId12" cstate="print"/>
            <a:stretch>
              <a:fillRect/>
            </a:stretch>
          </p:blipFill>
          <p:spPr>
            <a:xfrm>
              <a:off x="2433706" y="1312163"/>
              <a:ext cx="5431536" cy="717804"/>
            </a:xfrm>
            <a:prstGeom prst="rect">
              <a:avLst/>
            </a:prstGeom>
          </p:spPr>
        </p:pic>
        <p:sp>
          <p:nvSpPr>
            <p:cNvPr id="29" name="object 29"/>
            <p:cNvSpPr/>
            <p:nvPr/>
          </p:nvSpPr>
          <p:spPr>
            <a:xfrm>
              <a:off x="7828665" y="1981962"/>
              <a:ext cx="9525" cy="0"/>
            </a:xfrm>
            <a:custGeom>
              <a:avLst/>
              <a:gdLst/>
              <a:ahLst/>
              <a:cxnLst/>
              <a:rect l="l" t="t" r="r" b="b"/>
              <a:pathLst>
                <a:path w="9525">
                  <a:moveTo>
                    <a:pt x="0" y="0"/>
                  </a:moveTo>
                  <a:lnTo>
                    <a:pt x="9144" y="0"/>
                  </a:lnTo>
                </a:path>
              </a:pathLst>
            </a:custGeom>
            <a:ln w="4572">
              <a:solidFill>
                <a:srgbClr val="FDFDFB"/>
              </a:solidFill>
            </a:ln>
          </p:spPr>
          <p:txBody>
            <a:bodyPr wrap="square" lIns="0" tIns="0" rIns="0" bIns="0" rtlCol="0"/>
            <a:lstStyle/>
            <a:p>
              <a:endParaRPr/>
            </a:p>
          </p:txBody>
        </p:sp>
        <p:sp>
          <p:nvSpPr>
            <p:cNvPr id="30" name="object 30"/>
            <p:cNvSpPr/>
            <p:nvPr/>
          </p:nvSpPr>
          <p:spPr>
            <a:xfrm>
              <a:off x="3073786" y="2027681"/>
              <a:ext cx="9525" cy="0"/>
            </a:xfrm>
            <a:custGeom>
              <a:avLst/>
              <a:gdLst/>
              <a:ahLst/>
              <a:cxnLst/>
              <a:rect l="l" t="t" r="r" b="b"/>
              <a:pathLst>
                <a:path w="9525">
                  <a:moveTo>
                    <a:pt x="0" y="0"/>
                  </a:moveTo>
                  <a:lnTo>
                    <a:pt x="9144" y="0"/>
                  </a:lnTo>
                </a:path>
              </a:pathLst>
            </a:custGeom>
            <a:ln w="4572">
              <a:solidFill>
                <a:srgbClr val="F5EBED"/>
              </a:solidFill>
            </a:ln>
          </p:spPr>
          <p:txBody>
            <a:bodyPr wrap="square" lIns="0" tIns="0" rIns="0" bIns="0" rtlCol="0"/>
            <a:lstStyle/>
            <a:p>
              <a:endParaRPr/>
            </a:p>
          </p:txBody>
        </p:sp>
        <p:pic>
          <p:nvPicPr>
            <p:cNvPr id="31" name="object 31"/>
            <p:cNvPicPr/>
            <p:nvPr/>
          </p:nvPicPr>
          <p:blipFill>
            <a:blip r:embed="rId13" cstate="print"/>
            <a:stretch>
              <a:fillRect/>
            </a:stretch>
          </p:blipFill>
          <p:spPr>
            <a:xfrm>
              <a:off x="2406274" y="2025395"/>
              <a:ext cx="1115567" cy="297180"/>
            </a:xfrm>
            <a:prstGeom prst="rect">
              <a:avLst/>
            </a:prstGeom>
          </p:spPr>
        </p:pic>
        <p:pic>
          <p:nvPicPr>
            <p:cNvPr id="32" name="object 32"/>
            <p:cNvPicPr/>
            <p:nvPr/>
          </p:nvPicPr>
          <p:blipFill>
            <a:blip r:embed="rId14" cstate="print"/>
            <a:stretch>
              <a:fillRect/>
            </a:stretch>
          </p:blipFill>
          <p:spPr>
            <a:xfrm>
              <a:off x="3247522" y="2025395"/>
              <a:ext cx="4727448" cy="492251"/>
            </a:xfrm>
            <a:prstGeom prst="rect">
              <a:avLst/>
            </a:prstGeom>
          </p:spPr>
        </p:pic>
        <p:pic>
          <p:nvPicPr>
            <p:cNvPr id="33" name="object 33"/>
            <p:cNvPicPr/>
            <p:nvPr/>
          </p:nvPicPr>
          <p:blipFill>
            <a:blip r:embed="rId15" cstate="print"/>
            <a:stretch>
              <a:fillRect/>
            </a:stretch>
          </p:blipFill>
          <p:spPr>
            <a:xfrm>
              <a:off x="3128650" y="2318003"/>
              <a:ext cx="64008" cy="13716"/>
            </a:xfrm>
            <a:prstGeom prst="rect">
              <a:avLst/>
            </a:prstGeom>
          </p:spPr>
        </p:pic>
        <p:pic>
          <p:nvPicPr>
            <p:cNvPr id="34" name="object 34"/>
            <p:cNvPicPr/>
            <p:nvPr/>
          </p:nvPicPr>
          <p:blipFill>
            <a:blip r:embed="rId16" cstate="print"/>
            <a:stretch>
              <a:fillRect/>
            </a:stretch>
          </p:blipFill>
          <p:spPr>
            <a:xfrm>
              <a:off x="2753746" y="2322575"/>
              <a:ext cx="365760" cy="9144"/>
            </a:xfrm>
            <a:prstGeom prst="rect">
              <a:avLst/>
            </a:prstGeom>
          </p:spPr>
        </p:pic>
        <p:sp>
          <p:nvSpPr>
            <p:cNvPr id="35" name="object 35"/>
            <p:cNvSpPr/>
            <p:nvPr/>
          </p:nvSpPr>
          <p:spPr>
            <a:xfrm>
              <a:off x="3128650" y="2329433"/>
              <a:ext cx="18415" cy="0"/>
            </a:xfrm>
            <a:custGeom>
              <a:avLst/>
              <a:gdLst/>
              <a:ahLst/>
              <a:cxnLst/>
              <a:rect l="l" t="t" r="r" b="b"/>
              <a:pathLst>
                <a:path w="18414">
                  <a:moveTo>
                    <a:pt x="0" y="0"/>
                  </a:moveTo>
                  <a:lnTo>
                    <a:pt x="18288" y="0"/>
                  </a:lnTo>
                </a:path>
              </a:pathLst>
            </a:custGeom>
            <a:ln w="4572">
              <a:solidFill>
                <a:srgbClr val="F6F9FD"/>
              </a:solidFill>
            </a:ln>
          </p:spPr>
          <p:txBody>
            <a:bodyPr wrap="square" lIns="0" tIns="0" rIns="0" bIns="0" rtlCol="0"/>
            <a:lstStyle/>
            <a:p>
              <a:endParaRPr/>
            </a:p>
          </p:txBody>
        </p:sp>
        <p:sp>
          <p:nvSpPr>
            <p:cNvPr id="36" name="object 36"/>
            <p:cNvSpPr/>
            <p:nvPr/>
          </p:nvSpPr>
          <p:spPr>
            <a:xfrm>
              <a:off x="2772034" y="2334005"/>
              <a:ext cx="9525" cy="0"/>
            </a:xfrm>
            <a:custGeom>
              <a:avLst/>
              <a:gdLst/>
              <a:ahLst/>
              <a:cxnLst/>
              <a:rect l="l" t="t" r="r" b="b"/>
              <a:pathLst>
                <a:path w="9525">
                  <a:moveTo>
                    <a:pt x="0" y="0"/>
                  </a:moveTo>
                  <a:lnTo>
                    <a:pt x="9144" y="0"/>
                  </a:lnTo>
                </a:path>
              </a:pathLst>
            </a:custGeom>
            <a:ln w="4572">
              <a:solidFill>
                <a:srgbClr val="FBF8F9"/>
              </a:solidFill>
            </a:ln>
          </p:spPr>
          <p:txBody>
            <a:bodyPr wrap="square" lIns="0" tIns="0" rIns="0" bIns="0" rtlCol="0"/>
            <a:lstStyle/>
            <a:p>
              <a:endParaRPr/>
            </a:p>
          </p:txBody>
        </p:sp>
        <p:pic>
          <p:nvPicPr>
            <p:cNvPr id="37" name="object 37"/>
            <p:cNvPicPr/>
            <p:nvPr/>
          </p:nvPicPr>
          <p:blipFill>
            <a:blip r:embed="rId17" cstate="print"/>
            <a:stretch>
              <a:fillRect/>
            </a:stretch>
          </p:blipFill>
          <p:spPr>
            <a:xfrm>
              <a:off x="2607442" y="2322575"/>
              <a:ext cx="91440" cy="45720"/>
            </a:xfrm>
            <a:prstGeom prst="rect">
              <a:avLst/>
            </a:prstGeom>
          </p:spPr>
        </p:pic>
        <p:sp>
          <p:nvSpPr>
            <p:cNvPr id="38" name="object 38"/>
            <p:cNvSpPr/>
            <p:nvPr/>
          </p:nvSpPr>
          <p:spPr>
            <a:xfrm>
              <a:off x="2881762" y="2334005"/>
              <a:ext cx="18415" cy="0"/>
            </a:xfrm>
            <a:custGeom>
              <a:avLst/>
              <a:gdLst/>
              <a:ahLst/>
              <a:cxnLst/>
              <a:rect l="l" t="t" r="r" b="b"/>
              <a:pathLst>
                <a:path w="18414">
                  <a:moveTo>
                    <a:pt x="0" y="0"/>
                  </a:moveTo>
                  <a:lnTo>
                    <a:pt x="18288" y="0"/>
                  </a:lnTo>
                </a:path>
              </a:pathLst>
            </a:custGeom>
            <a:ln w="4572">
              <a:solidFill>
                <a:srgbClr val="FBF9FA"/>
              </a:solidFill>
            </a:ln>
          </p:spPr>
          <p:txBody>
            <a:bodyPr wrap="square" lIns="0" tIns="0" rIns="0" bIns="0" rtlCol="0"/>
            <a:lstStyle/>
            <a:p>
              <a:endParaRPr/>
            </a:p>
          </p:txBody>
        </p:sp>
        <p:pic>
          <p:nvPicPr>
            <p:cNvPr id="39" name="object 39"/>
            <p:cNvPicPr/>
            <p:nvPr/>
          </p:nvPicPr>
          <p:blipFill>
            <a:blip r:embed="rId18" cstate="print"/>
            <a:stretch>
              <a:fillRect/>
            </a:stretch>
          </p:blipFill>
          <p:spPr>
            <a:xfrm>
              <a:off x="3009778" y="2331719"/>
              <a:ext cx="27432" cy="4572"/>
            </a:xfrm>
            <a:prstGeom prst="rect">
              <a:avLst/>
            </a:prstGeom>
          </p:spPr>
        </p:pic>
        <p:sp>
          <p:nvSpPr>
            <p:cNvPr id="40" name="object 40"/>
            <p:cNvSpPr/>
            <p:nvPr/>
          </p:nvSpPr>
          <p:spPr>
            <a:xfrm>
              <a:off x="2625730" y="2370581"/>
              <a:ext cx="9525" cy="0"/>
            </a:xfrm>
            <a:custGeom>
              <a:avLst/>
              <a:gdLst/>
              <a:ahLst/>
              <a:cxnLst/>
              <a:rect l="l" t="t" r="r" b="b"/>
              <a:pathLst>
                <a:path w="9525">
                  <a:moveTo>
                    <a:pt x="0" y="0"/>
                  </a:moveTo>
                  <a:lnTo>
                    <a:pt x="9144" y="0"/>
                  </a:lnTo>
                </a:path>
              </a:pathLst>
            </a:custGeom>
            <a:ln w="4572">
              <a:solidFill>
                <a:srgbClr val="E9CFD7"/>
              </a:solidFill>
            </a:ln>
          </p:spPr>
          <p:txBody>
            <a:bodyPr wrap="square" lIns="0" tIns="0" rIns="0" bIns="0" rtlCol="0"/>
            <a:lstStyle/>
            <a:p>
              <a:endParaRPr/>
            </a:p>
          </p:txBody>
        </p:sp>
        <p:sp>
          <p:nvSpPr>
            <p:cNvPr id="41" name="object 41"/>
            <p:cNvSpPr/>
            <p:nvPr/>
          </p:nvSpPr>
          <p:spPr>
            <a:xfrm>
              <a:off x="3156082" y="2379725"/>
              <a:ext cx="9525" cy="0"/>
            </a:xfrm>
            <a:custGeom>
              <a:avLst/>
              <a:gdLst/>
              <a:ahLst/>
              <a:cxnLst/>
              <a:rect l="l" t="t" r="r" b="b"/>
              <a:pathLst>
                <a:path w="9525">
                  <a:moveTo>
                    <a:pt x="0" y="0"/>
                  </a:moveTo>
                  <a:lnTo>
                    <a:pt x="9144" y="0"/>
                  </a:lnTo>
                </a:path>
              </a:pathLst>
            </a:custGeom>
            <a:ln w="4572">
              <a:solidFill>
                <a:srgbClr val="FAFCFD"/>
              </a:solidFill>
            </a:ln>
          </p:spPr>
          <p:txBody>
            <a:bodyPr wrap="square" lIns="0" tIns="0" rIns="0" bIns="0" rtlCol="0"/>
            <a:lstStyle/>
            <a:p>
              <a:endParaRPr/>
            </a:p>
          </p:txBody>
        </p:sp>
        <p:sp>
          <p:nvSpPr>
            <p:cNvPr id="42" name="object 42"/>
            <p:cNvSpPr/>
            <p:nvPr/>
          </p:nvSpPr>
          <p:spPr>
            <a:xfrm>
              <a:off x="3156082" y="2384297"/>
              <a:ext cx="9525" cy="0"/>
            </a:xfrm>
            <a:custGeom>
              <a:avLst/>
              <a:gdLst/>
              <a:ahLst/>
              <a:cxnLst/>
              <a:rect l="l" t="t" r="r" b="b"/>
              <a:pathLst>
                <a:path w="9525">
                  <a:moveTo>
                    <a:pt x="0" y="0"/>
                  </a:moveTo>
                  <a:lnTo>
                    <a:pt x="9144" y="0"/>
                  </a:lnTo>
                </a:path>
              </a:pathLst>
            </a:custGeom>
            <a:ln w="4572">
              <a:solidFill>
                <a:srgbClr val="F5F7FC"/>
              </a:solidFill>
            </a:ln>
          </p:spPr>
          <p:txBody>
            <a:bodyPr wrap="square" lIns="0" tIns="0" rIns="0" bIns="0" rtlCol="0"/>
            <a:lstStyle/>
            <a:p>
              <a:endParaRPr/>
            </a:p>
          </p:txBody>
        </p:sp>
      </p:grpSp>
      <p:pic>
        <p:nvPicPr>
          <p:cNvPr id="43" name="object 43"/>
          <p:cNvPicPr/>
          <p:nvPr/>
        </p:nvPicPr>
        <p:blipFill>
          <a:blip r:embed="rId19" cstate="print"/>
          <a:stretch>
            <a:fillRect/>
          </a:stretch>
        </p:blipFill>
        <p:spPr>
          <a:xfrm>
            <a:off x="2627254" y="155448"/>
            <a:ext cx="5498591" cy="768095"/>
          </a:xfrm>
          <a:prstGeom prst="rect">
            <a:avLst/>
          </a:prstGeom>
        </p:spPr>
      </p:pic>
      <p:sp>
        <p:nvSpPr>
          <p:cNvPr id="44" name="object 44"/>
          <p:cNvSpPr txBox="1">
            <a:spLocks noGrp="1"/>
          </p:cNvSpPr>
          <p:nvPr>
            <p:ph type="title"/>
          </p:nvPr>
        </p:nvSpPr>
        <p:spPr>
          <a:xfrm>
            <a:off x="3751464" y="343915"/>
            <a:ext cx="3250565" cy="391160"/>
          </a:xfrm>
          <a:prstGeom prst="rect">
            <a:avLst/>
          </a:prstGeom>
        </p:spPr>
        <p:txBody>
          <a:bodyPr vert="horz" wrap="square" lIns="0" tIns="12700" rIns="0" bIns="0" rtlCol="0">
            <a:spAutoFit/>
          </a:bodyPr>
          <a:lstStyle/>
          <a:p>
            <a:pPr marL="12700">
              <a:lnSpc>
                <a:spcPct val="100000"/>
              </a:lnSpc>
              <a:spcBef>
                <a:spcPts val="100"/>
              </a:spcBef>
            </a:pPr>
            <a:r>
              <a:rPr spc="-10" dirty="0"/>
              <a:t>Инвестиционная</a:t>
            </a:r>
            <a:r>
              <a:rPr spc="-25" dirty="0">
                <a:latin typeface="Times New Roman"/>
                <a:cs typeface="Times New Roman"/>
              </a:rPr>
              <a:t> </a:t>
            </a:r>
            <a:r>
              <a:rPr spc="-10" dirty="0"/>
              <a:t>карта</a:t>
            </a:r>
          </a:p>
        </p:txBody>
      </p:sp>
      <p:grpSp>
        <p:nvGrpSpPr>
          <p:cNvPr id="45" name="object 45"/>
          <p:cNvGrpSpPr/>
          <p:nvPr/>
        </p:nvGrpSpPr>
        <p:grpSpPr>
          <a:xfrm>
            <a:off x="1566550" y="2330196"/>
            <a:ext cx="7559675" cy="5226050"/>
            <a:chOff x="1566550" y="2330196"/>
            <a:chExt cx="7559675" cy="5226050"/>
          </a:xfrm>
        </p:grpSpPr>
        <p:pic>
          <p:nvPicPr>
            <p:cNvPr id="46" name="object 46"/>
            <p:cNvPicPr/>
            <p:nvPr/>
          </p:nvPicPr>
          <p:blipFill>
            <a:blip r:embed="rId20" cstate="print"/>
            <a:stretch>
              <a:fillRect/>
            </a:stretch>
          </p:blipFill>
          <p:spPr>
            <a:xfrm>
              <a:off x="4139062" y="2363724"/>
              <a:ext cx="77724" cy="18288"/>
            </a:xfrm>
            <a:prstGeom prst="rect">
              <a:avLst/>
            </a:prstGeom>
          </p:spPr>
        </p:pic>
        <p:pic>
          <p:nvPicPr>
            <p:cNvPr id="47" name="object 47"/>
            <p:cNvPicPr/>
            <p:nvPr/>
          </p:nvPicPr>
          <p:blipFill>
            <a:blip r:embed="rId21" cstate="print"/>
            <a:stretch>
              <a:fillRect/>
            </a:stretch>
          </p:blipFill>
          <p:spPr>
            <a:xfrm>
              <a:off x="4102486" y="2382012"/>
              <a:ext cx="109728" cy="36576"/>
            </a:xfrm>
            <a:prstGeom prst="rect">
              <a:avLst/>
            </a:prstGeom>
          </p:spPr>
        </p:pic>
        <p:pic>
          <p:nvPicPr>
            <p:cNvPr id="48" name="object 48"/>
            <p:cNvPicPr/>
            <p:nvPr/>
          </p:nvPicPr>
          <p:blipFill>
            <a:blip r:embed="rId22" cstate="print"/>
            <a:stretch>
              <a:fillRect/>
            </a:stretch>
          </p:blipFill>
          <p:spPr>
            <a:xfrm>
              <a:off x="4102486" y="2400300"/>
              <a:ext cx="86868" cy="22860"/>
            </a:xfrm>
            <a:prstGeom prst="rect">
              <a:avLst/>
            </a:prstGeom>
          </p:spPr>
        </p:pic>
        <p:pic>
          <p:nvPicPr>
            <p:cNvPr id="49" name="object 49"/>
            <p:cNvPicPr/>
            <p:nvPr/>
          </p:nvPicPr>
          <p:blipFill>
            <a:blip r:embed="rId23" cstate="print"/>
            <a:stretch>
              <a:fillRect/>
            </a:stretch>
          </p:blipFill>
          <p:spPr>
            <a:xfrm>
              <a:off x="4102486" y="2418588"/>
              <a:ext cx="105156" cy="59436"/>
            </a:xfrm>
            <a:prstGeom prst="rect">
              <a:avLst/>
            </a:prstGeom>
          </p:spPr>
        </p:pic>
        <p:sp>
          <p:nvSpPr>
            <p:cNvPr id="50" name="object 50"/>
            <p:cNvSpPr/>
            <p:nvPr/>
          </p:nvSpPr>
          <p:spPr>
            <a:xfrm>
              <a:off x="4075054" y="2330196"/>
              <a:ext cx="172720" cy="178435"/>
            </a:xfrm>
            <a:custGeom>
              <a:avLst/>
              <a:gdLst/>
              <a:ahLst/>
              <a:cxnLst/>
              <a:rect l="l" t="t" r="r" b="b"/>
              <a:pathLst>
                <a:path w="172720" h="178435">
                  <a:moveTo>
                    <a:pt x="172212" y="175260"/>
                  </a:moveTo>
                  <a:lnTo>
                    <a:pt x="172212" y="3048"/>
                  </a:lnTo>
                  <a:lnTo>
                    <a:pt x="169164" y="0"/>
                  </a:lnTo>
                  <a:lnTo>
                    <a:pt x="1524" y="0"/>
                  </a:lnTo>
                  <a:lnTo>
                    <a:pt x="0" y="3048"/>
                  </a:lnTo>
                  <a:lnTo>
                    <a:pt x="0" y="175260"/>
                  </a:lnTo>
                  <a:lnTo>
                    <a:pt x="1524" y="178308"/>
                  </a:lnTo>
                  <a:lnTo>
                    <a:pt x="6096" y="178308"/>
                  </a:lnTo>
                  <a:lnTo>
                    <a:pt x="6096" y="13716"/>
                  </a:lnTo>
                  <a:lnTo>
                    <a:pt x="12192" y="7620"/>
                  </a:lnTo>
                  <a:lnTo>
                    <a:pt x="12192" y="13716"/>
                  </a:lnTo>
                  <a:lnTo>
                    <a:pt x="158496" y="13716"/>
                  </a:lnTo>
                  <a:lnTo>
                    <a:pt x="158496" y="7620"/>
                  </a:lnTo>
                  <a:lnTo>
                    <a:pt x="166116" y="13716"/>
                  </a:lnTo>
                  <a:lnTo>
                    <a:pt x="166116" y="178308"/>
                  </a:lnTo>
                  <a:lnTo>
                    <a:pt x="169164" y="178308"/>
                  </a:lnTo>
                  <a:lnTo>
                    <a:pt x="172212" y="175260"/>
                  </a:lnTo>
                  <a:close/>
                </a:path>
                <a:path w="172720" h="178435">
                  <a:moveTo>
                    <a:pt x="12192" y="13716"/>
                  </a:moveTo>
                  <a:lnTo>
                    <a:pt x="12192" y="7620"/>
                  </a:lnTo>
                  <a:lnTo>
                    <a:pt x="6096" y="13716"/>
                  </a:lnTo>
                  <a:lnTo>
                    <a:pt x="12192" y="13716"/>
                  </a:lnTo>
                  <a:close/>
                </a:path>
                <a:path w="172720" h="178435">
                  <a:moveTo>
                    <a:pt x="12192" y="166116"/>
                  </a:moveTo>
                  <a:lnTo>
                    <a:pt x="12192" y="13716"/>
                  </a:lnTo>
                  <a:lnTo>
                    <a:pt x="6096" y="13716"/>
                  </a:lnTo>
                  <a:lnTo>
                    <a:pt x="6096" y="166116"/>
                  </a:lnTo>
                  <a:lnTo>
                    <a:pt x="12192" y="166116"/>
                  </a:lnTo>
                  <a:close/>
                </a:path>
                <a:path w="172720" h="178435">
                  <a:moveTo>
                    <a:pt x="166116" y="166116"/>
                  </a:moveTo>
                  <a:lnTo>
                    <a:pt x="6096" y="166116"/>
                  </a:lnTo>
                  <a:lnTo>
                    <a:pt x="12192" y="172212"/>
                  </a:lnTo>
                  <a:lnTo>
                    <a:pt x="12192" y="178308"/>
                  </a:lnTo>
                  <a:lnTo>
                    <a:pt x="158496" y="178308"/>
                  </a:lnTo>
                  <a:lnTo>
                    <a:pt x="158496" y="172212"/>
                  </a:lnTo>
                  <a:lnTo>
                    <a:pt x="166116" y="166116"/>
                  </a:lnTo>
                  <a:close/>
                </a:path>
                <a:path w="172720" h="178435">
                  <a:moveTo>
                    <a:pt x="12192" y="178308"/>
                  </a:moveTo>
                  <a:lnTo>
                    <a:pt x="12192" y="172212"/>
                  </a:lnTo>
                  <a:lnTo>
                    <a:pt x="6096" y="166116"/>
                  </a:lnTo>
                  <a:lnTo>
                    <a:pt x="6096" y="178308"/>
                  </a:lnTo>
                  <a:lnTo>
                    <a:pt x="12192" y="178308"/>
                  </a:lnTo>
                  <a:close/>
                </a:path>
                <a:path w="172720" h="178435">
                  <a:moveTo>
                    <a:pt x="166116" y="13716"/>
                  </a:moveTo>
                  <a:lnTo>
                    <a:pt x="158496" y="7620"/>
                  </a:lnTo>
                  <a:lnTo>
                    <a:pt x="158496" y="13716"/>
                  </a:lnTo>
                  <a:lnTo>
                    <a:pt x="166116" y="13716"/>
                  </a:lnTo>
                  <a:close/>
                </a:path>
                <a:path w="172720" h="178435">
                  <a:moveTo>
                    <a:pt x="166116" y="166116"/>
                  </a:moveTo>
                  <a:lnTo>
                    <a:pt x="166116" y="13716"/>
                  </a:lnTo>
                  <a:lnTo>
                    <a:pt x="158496" y="13716"/>
                  </a:lnTo>
                  <a:lnTo>
                    <a:pt x="158496" y="166116"/>
                  </a:lnTo>
                  <a:lnTo>
                    <a:pt x="166116" y="166116"/>
                  </a:lnTo>
                  <a:close/>
                </a:path>
                <a:path w="172720" h="178435">
                  <a:moveTo>
                    <a:pt x="166116" y="178308"/>
                  </a:moveTo>
                  <a:lnTo>
                    <a:pt x="166116" y="166116"/>
                  </a:lnTo>
                  <a:lnTo>
                    <a:pt x="158496" y="172212"/>
                  </a:lnTo>
                  <a:lnTo>
                    <a:pt x="158496" y="178308"/>
                  </a:lnTo>
                  <a:lnTo>
                    <a:pt x="166116" y="178308"/>
                  </a:lnTo>
                  <a:close/>
                </a:path>
              </a:pathLst>
            </a:custGeom>
            <a:solidFill>
              <a:srgbClr val="5D7085"/>
            </a:solidFill>
          </p:spPr>
          <p:txBody>
            <a:bodyPr wrap="square" lIns="0" tIns="0" rIns="0" bIns="0" rtlCol="0"/>
            <a:lstStyle/>
            <a:p>
              <a:endParaRPr/>
            </a:p>
          </p:txBody>
        </p:sp>
        <p:pic>
          <p:nvPicPr>
            <p:cNvPr id="51" name="object 51"/>
            <p:cNvPicPr/>
            <p:nvPr/>
          </p:nvPicPr>
          <p:blipFill>
            <a:blip r:embed="rId24" cstate="print"/>
            <a:stretch>
              <a:fillRect/>
            </a:stretch>
          </p:blipFill>
          <p:spPr>
            <a:xfrm>
              <a:off x="6393058" y="2491740"/>
              <a:ext cx="73152" cy="25907"/>
            </a:xfrm>
            <a:prstGeom prst="rect">
              <a:avLst/>
            </a:prstGeom>
          </p:spPr>
        </p:pic>
        <p:sp>
          <p:nvSpPr>
            <p:cNvPr id="52" name="object 52"/>
            <p:cNvSpPr/>
            <p:nvPr/>
          </p:nvSpPr>
          <p:spPr>
            <a:xfrm>
              <a:off x="6333621" y="2468880"/>
              <a:ext cx="157480" cy="48895"/>
            </a:xfrm>
            <a:custGeom>
              <a:avLst/>
              <a:gdLst/>
              <a:ahLst/>
              <a:cxnLst/>
              <a:rect l="l" t="t" r="r" b="b"/>
              <a:pathLst>
                <a:path w="157479" h="48894">
                  <a:moveTo>
                    <a:pt x="156971" y="48767"/>
                  </a:moveTo>
                  <a:lnTo>
                    <a:pt x="156971" y="3047"/>
                  </a:lnTo>
                  <a:lnTo>
                    <a:pt x="153923" y="0"/>
                  </a:lnTo>
                  <a:lnTo>
                    <a:pt x="3047" y="0"/>
                  </a:lnTo>
                  <a:lnTo>
                    <a:pt x="0" y="3047"/>
                  </a:lnTo>
                  <a:lnTo>
                    <a:pt x="0" y="48767"/>
                  </a:lnTo>
                  <a:lnTo>
                    <a:pt x="7619" y="48767"/>
                  </a:lnTo>
                  <a:lnTo>
                    <a:pt x="7619" y="12191"/>
                  </a:lnTo>
                  <a:lnTo>
                    <a:pt x="13715" y="6095"/>
                  </a:lnTo>
                  <a:lnTo>
                    <a:pt x="13715" y="12191"/>
                  </a:lnTo>
                  <a:lnTo>
                    <a:pt x="143255" y="12191"/>
                  </a:lnTo>
                  <a:lnTo>
                    <a:pt x="143255" y="6095"/>
                  </a:lnTo>
                  <a:lnTo>
                    <a:pt x="150875" y="12191"/>
                  </a:lnTo>
                  <a:lnTo>
                    <a:pt x="150875" y="48767"/>
                  </a:lnTo>
                  <a:lnTo>
                    <a:pt x="156971" y="48767"/>
                  </a:lnTo>
                  <a:close/>
                </a:path>
                <a:path w="157479" h="48894">
                  <a:moveTo>
                    <a:pt x="13715" y="12191"/>
                  </a:moveTo>
                  <a:lnTo>
                    <a:pt x="13715" y="6095"/>
                  </a:lnTo>
                  <a:lnTo>
                    <a:pt x="7619" y="12191"/>
                  </a:lnTo>
                  <a:lnTo>
                    <a:pt x="13715" y="12191"/>
                  </a:lnTo>
                  <a:close/>
                </a:path>
                <a:path w="157479" h="48894">
                  <a:moveTo>
                    <a:pt x="13715" y="48767"/>
                  </a:moveTo>
                  <a:lnTo>
                    <a:pt x="13715" y="12191"/>
                  </a:lnTo>
                  <a:lnTo>
                    <a:pt x="7619" y="12191"/>
                  </a:lnTo>
                  <a:lnTo>
                    <a:pt x="7619" y="48767"/>
                  </a:lnTo>
                  <a:lnTo>
                    <a:pt x="13715" y="48767"/>
                  </a:lnTo>
                  <a:close/>
                </a:path>
                <a:path w="157479" h="48894">
                  <a:moveTo>
                    <a:pt x="150875" y="12191"/>
                  </a:moveTo>
                  <a:lnTo>
                    <a:pt x="143255" y="6095"/>
                  </a:lnTo>
                  <a:lnTo>
                    <a:pt x="143255" y="12191"/>
                  </a:lnTo>
                  <a:lnTo>
                    <a:pt x="150875" y="12191"/>
                  </a:lnTo>
                  <a:close/>
                </a:path>
                <a:path w="157479" h="48894">
                  <a:moveTo>
                    <a:pt x="150875" y="48767"/>
                  </a:moveTo>
                  <a:lnTo>
                    <a:pt x="150875" y="12191"/>
                  </a:lnTo>
                  <a:lnTo>
                    <a:pt x="143255" y="12191"/>
                  </a:lnTo>
                  <a:lnTo>
                    <a:pt x="143255" y="48767"/>
                  </a:lnTo>
                  <a:lnTo>
                    <a:pt x="150875" y="48767"/>
                  </a:lnTo>
                  <a:close/>
                </a:path>
              </a:pathLst>
            </a:custGeom>
            <a:solidFill>
              <a:srgbClr val="5D7085"/>
            </a:solidFill>
          </p:spPr>
          <p:txBody>
            <a:bodyPr wrap="square" lIns="0" tIns="0" rIns="0" bIns="0" rtlCol="0"/>
            <a:lstStyle/>
            <a:p>
              <a:endParaRPr/>
            </a:p>
          </p:txBody>
        </p:sp>
        <p:pic>
          <p:nvPicPr>
            <p:cNvPr id="53" name="object 53"/>
            <p:cNvPicPr/>
            <p:nvPr/>
          </p:nvPicPr>
          <p:blipFill>
            <a:blip r:embed="rId25" cstate="print"/>
            <a:stretch>
              <a:fillRect/>
            </a:stretch>
          </p:blipFill>
          <p:spPr>
            <a:xfrm>
              <a:off x="6717670" y="2482596"/>
              <a:ext cx="73152" cy="13716"/>
            </a:xfrm>
            <a:prstGeom prst="rect">
              <a:avLst/>
            </a:prstGeom>
          </p:spPr>
        </p:pic>
        <p:pic>
          <p:nvPicPr>
            <p:cNvPr id="54" name="object 54"/>
            <p:cNvPicPr/>
            <p:nvPr/>
          </p:nvPicPr>
          <p:blipFill>
            <a:blip r:embed="rId26" cstate="print"/>
            <a:stretch>
              <a:fillRect/>
            </a:stretch>
          </p:blipFill>
          <p:spPr>
            <a:xfrm>
              <a:off x="6713097" y="2491740"/>
              <a:ext cx="77724" cy="13716"/>
            </a:xfrm>
            <a:prstGeom prst="rect">
              <a:avLst/>
            </a:prstGeom>
          </p:spPr>
        </p:pic>
        <p:pic>
          <p:nvPicPr>
            <p:cNvPr id="55" name="object 55"/>
            <p:cNvPicPr/>
            <p:nvPr/>
          </p:nvPicPr>
          <p:blipFill>
            <a:blip r:embed="rId27" cstate="print"/>
            <a:stretch>
              <a:fillRect/>
            </a:stretch>
          </p:blipFill>
          <p:spPr>
            <a:xfrm>
              <a:off x="6708526" y="2505456"/>
              <a:ext cx="77724" cy="12191"/>
            </a:xfrm>
            <a:prstGeom prst="rect">
              <a:avLst/>
            </a:prstGeom>
          </p:spPr>
        </p:pic>
        <p:sp>
          <p:nvSpPr>
            <p:cNvPr id="56" name="object 56"/>
            <p:cNvSpPr/>
            <p:nvPr/>
          </p:nvSpPr>
          <p:spPr>
            <a:xfrm>
              <a:off x="6708526" y="2516124"/>
              <a:ext cx="5080" cy="0"/>
            </a:xfrm>
            <a:custGeom>
              <a:avLst/>
              <a:gdLst/>
              <a:ahLst/>
              <a:cxnLst/>
              <a:rect l="l" t="t" r="r" b="b"/>
              <a:pathLst>
                <a:path w="5079">
                  <a:moveTo>
                    <a:pt x="0" y="0"/>
                  </a:moveTo>
                  <a:lnTo>
                    <a:pt x="4572" y="0"/>
                  </a:lnTo>
                </a:path>
              </a:pathLst>
            </a:custGeom>
            <a:ln w="3175">
              <a:solidFill>
                <a:srgbClr val="50892A"/>
              </a:solidFill>
            </a:ln>
          </p:spPr>
          <p:txBody>
            <a:bodyPr wrap="square" lIns="0" tIns="0" rIns="0" bIns="0" rtlCol="0"/>
            <a:lstStyle/>
            <a:p>
              <a:endParaRPr/>
            </a:p>
          </p:txBody>
        </p:sp>
        <p:sp>
          <p:nvSpPr>
            <p:cNvPr id="57" name="object 57"/>
            <p:cNvSpPr/>
            <p:nvPr/>
          </p:nvSpPr>
          <p:spPr>
            <a:xfrm>
              <a:off x="6649089" y="2455164"/>
              <a:ext cx="166370" cy="62865"/>
            </a:xfrm>
            <a:custGeom>
              <a:avLst/>
              <a:gdLst/>
              <a:ahLst/>
              <a:cxnLst/>
              <a:rect l="l" t="t" r="r" b="b"/>
              <a:pathLst>
                <a:path w="166370" h="62864">
                  <a:moveTo>
                    <a:pt x="166115" y="62483"/>
                  </a:moveTo>
                  <a:lnTo>
                    <a:pt x="166115" y="3047"/>
                  </a:lnTo>
                  <a:lnTo>
                    <a:pt x="163067" y="0"/>
                  </a:lnTo>
                  <a:lnTo>
                    <a:pt x="3047" y="0"/>
                  </a:lnTo>
                  <a:lnTo>
                    <a:pt x="0" y="3047"/>
                  </a:lnTo>
                  <a:lnTo>
                    <a:pt x="0" y="62483"/>
                  </a:lnTo>
                  <a:lnTo>
                    <a:pt x="6095" y="62483"/>
                  </a:lnTo>
                  <a:lnTo>
                    <a:pt x="6095" y="12191"/>
                  </a:lnTo>
                  <a:lnTo>
                    <a:pt x="12191" y="6095"/>
                  </a:lnTo>
                  <a:lnTo>
                    <a:pt x="12191" y="12191"/>
                  </a:lnTo>
                  <a:lnTo>
                    <a:pt x="153923" y="12191"/>
                  </a:lnTo>
                  <a:lnTo>
                    <a:pt x="153923" y="6095"/>
                  </a:lnTo>
                  <a:lnTo>
                    <a:pt x="160019" y="12191"/>
                  </a:lnTo>
                  <a:lnTo>
                    <a:pt x="160019" y="62483"/>
                  </a:lnTo>
                  <a:lnTo>
                    <a:pt x="166115" y="62483"/>
                  </a:lnTo>
                  <a:close/>
                </a:path>
                <a:path w="166370" h="62864">
                  <a:moveTo>
                    <a:pt x="12191" y="12191"/>
                  </a:moveTo>
                  <a:lnTo>
                    <a:pt x="12191" y="6095"/>
                  </a:lnTo>
                  <a:lnTo>
                    <a:pt x="6095" y="12191"/>
                  </a:lnTo>
                  <a:lnTo>
                    <a:pt x="12191" y="12191"/>
                  </a:lnTo>
                  <a:close/>
                </a:path>
                <a:path w="166370" h="62864">
                  <a:moveTo>
                    <a:pt x="12191" y="62483"/>
                  </a:moveTo>
                  <a:lnTo>
                    <a:pt x="12191" y="12191"/>
                  </a:lnTo>
                  <a:lnTo>
                    <a:pt x="6095" y="12191"/>
                  </a:lnTo>
                  <a:lnTo>
                    <a:pt x="6095" y="62483"/>
                  </a:lnTo>
                  <a:lnTo>
                    <a:pt x="12191" y="62483"/>
                  </a:lnTo>
                  <a:close/>
                </a:path>
                <a:path w="166370" h="62864">
                  <a:moveTo>
                    <a:pt x="160019" y="12191"/>
                  </a:moveTo>
                  <a:lnTo>
                    <a:pt x="153923" y="6095"/>
                  </a:lnTo>
                  <a:lnTo>
                    <a:pt x="153923" y="12191"/>
                  </a:lnTo>
                  <a:lnTo>
                    <a:pt x="160019" y="12191"/>
                  </a:lnTo>
                  <a:close/>
                </a:path>
                <a:path w="166370" h="62864">
                  <a:moveTo>
                    <a:pt x="160019" y="62483"/>
                  </a:moveTo>
                  <a:lnTo>
                    <a:pt x="160019" y="12191"/>
                  </a:lnTo>
                  <a:lnTo>
                    <a:pt x="153923" y="12191"/>
                  </a:lnTo>
                  <a:lnTo>
                    <a:pt x="153923" y="62483"/>
                  </a:lnTo>
                  <a:lnTo>
                    <a:pt x="160019" y="62483"/>
                  </a:lnTo>
                  <a:close/>
                </a:path>
              </a:pathLst>
            </a:custGeom>
            <a:solidFill>
              <a:srgbClr val="5D7085"/>
            </a:solidFill>
          </p:spPr>
          <p:txBody>
            <a:bodyPr wrap="square" lIns="0" tIns="0" rIns="0" bIns="0" rtlCol="0"/>
            <a:lstStyle/>
            <a:p>
              <a:endParaRPr/>
            </a:p>
          </p:txBody>
        </p:sp>
        <p:pic>
          <p:nvPicPr>
            <p:cNvPr id="58" name="object 58"/>
            <p:cNvPicPr/>
            <p:nvPr/>
          </p:nvPicPr>
          <p:blipFill>
            <a:blip r:embed="rId28" cstate="print"/>
            <a:stretch>
              <a:fillRect/>
            </a:stretch>
          </p:blipFill>
          <p:spPr>
            <a:xfrm>
              <a:off x="1566550" y="2517648"/>
              <a:ext cx="7559039" cy="2519171"/>
            </a:xfrm>
            <a:prstGeom prst="rect">
              <a:avLst/>
            </a:prstGeom>
          </p:spPr>
        </p:pic>
        <p:sp>
          <p:nvSpPr>
            <p:cNvPr id="59" name="object 59"/>
            <p:cNvSpPr/>
            <p:nvPr/>
          </p:nvSpPr>
          <p:spPr>
            <a:xfrm>
              <a:off x="7728082" y="3490722"/>
              <a:ext cx="9525" cy="0"/>
            </a:xfrm>
            <a:custGeom>
              <a:avLst/>
              <a:gdLst/>
              <a:ahLst/>
              <a:cxnLst/>
              <a:rect l="l" t="t" r="r" b="b"/>
              <a:pathLst>
                <a:path w="9525">
                  <a:moveTo>
                    <a:pt x="0" y="0"/>
                  </a:moveTo>
                  <a:lnTo>
                    <a:pt x="9144" y="0"/>
                  </a:lnTo>
                </a:path>
              </a:pathLst>
            </a:custGeom>
            <a:ln w="4572">
              <a:solidFill>
                <a:srgbClr val="FDF8F7"/>
              </a:solidFill>
            </a:ln>
          </p:spPr>
          <p:txBody>
            <a:bodyPr wrap="square" lIns="0" tIns="0" rIns="0" bIns="0" rtlCol="0"/>
            <a:lstStyle/>
            <a:p>
              <a:endParaRPr/>
            </a:p>
          </p:txBody>
        </p:sp>
        <p:pic>
          <p:nvPicPr>
            <p:cNvPr id="60" name="object 60"/>
            <p:cNvPicPr/>
            <p:nvPr/>
          </p:nvPicPr>
          <p:blipFill>
            <a:blip r:embed="rId29" cstate="print"/>
            <a:stretch>
              <a:fillRect/>
            </a:stretch>
          </p:blipFill>
          <p:spPr>
            <a:xfrm>
              <a:off x="3064642" y="3493008"/>
              <a:ext cx="4526279" cy="128016"/>
            </a:xfrm>
            <a:prstGeom prst="rect">
              <a:avLst/>
            </a:prstGeom>
          </p:spPr>
        </p:pic>
        <p:sp>
          <p:nvSpPr>
            <p:cNvPr id="61" name="object 61"/>
            <p:cNvSpPr/>
            <p:nvPr/>
          </p:nvSpPr>
          <p:spPr>
            <a:xfrm>
              <a:off x="7426330" y="3618738"/>
              <a:ext cx="9525" cy="5080"/>
            </a:xfrm>
            <a:custGeom>
              <a:avLst/>
              <a:gdLst/>
              <a:ahLst/>
              <a:cxnLst/>
              <a:rect l="l" t="t" r="r" b="b"/>
              <a:pathLst>
                <a:path w="9525" h="5079">
                  <a:moveTo>
                    <a:pt x="0" y="0"/>
                  </a:moveTo>
                  <a:lnTo>
                    <a:pt x="9144" y="0"/>
                  </a:lnTo>
                </a:path>
                <a:path w="9525" h="5079">
                  <a:moveTo>
                    <a:pt x="0" y="4571"/>
                  </a:moveTo>
                  <a:lnTo>
                    <a:pt x="9144" y="4571"/>
                  </a:lnTo>
                </a:path>
              </a:pathLst>
            </a:custGeom>
            <a:ln w="4572">
              <a:solidFill>
                <a:srgbClr val="F7ECEA"/>
              </a:solidFill>
            </a:ln>
          </p:spPr>
          <p:txBody>
            <a:bodyPr wrap="square" lIns="0" tIns="0" rIns="0" bIns="0" rtlCol="0"/>
            <a:lstStyle/>
            <a:p>
              <a:endParaRPr/>
            </a:p>
          </p:txBody>
        </p:sp>
        <p:pic>
          <p:nvPicPr>
            <p:cNvPr id="62" name="object 62"/>
            <p:cNvPicPr/>
            <p:nvPr/>
          </p:nvPicPr>
          <p:blipFill>
            <a:blip r:embed="rId30" cstate="print"/>
            <a:stretch>
              <a:fillRect/>
            </a:stretch>
          </p:blipFill>
          <p:spPr>
            <a:xfrm>
              <a:off x="3046354" y="3621024"/>
              <a:ext cx="4343399" cy="118872"/>
            </a:xfrm>
            <a:prstGeom prst="rect">
              <a:avLst/>
            </a:prstGeom>
          </p:spPr>
        </p:pic>
        <p:sp>
          <p:nvSpPr>
            <p:cNvPr id="63" name="object 63"/>
            <p:cNvSpPr/>
            <p:nvPr/>
          </p:nvSpPr>
          <p:spPr>
            <a:xfrm>
              <a:off x="3119506" y="3742182"/>
              <a:ext cx="9525" cy="0"/>
            </a:xfrm>
            <a:custGeom>
              <a:avLst/>
              <a:gdLst/>
              <a:ahLst/>
              <a:cxnLst/>
              <a:rect l="l" t="t" r="r" b="b"/>
              <a:pathLst>
                <a:path w="9525">
                  <a:moveTo>
                    <a:pt x="0" y="0"/>
                  </a:moveTo>
                  <a:lnTo>
                    <a:pt x="9144" y="0"/>
                  </a:lnTo>
                </a:path>
              </a:pathLst>
            </a:custGeom>
            <a:ln w="4572">
              <a:solidFill>
                <a:srgbClr val="FBFAFB"/>
              </a:solidFill>
            </a:ln>
          </p:spPr>
          <p:txBody>
            <a:bodyPr wrap="square" lIns="0" tIns="0" rIns="0" bIns="0" rtlCol="0"/>
            <a:lstStyle/>
            <a:p>
              <a:endParaRPr/>
            </a:p>
          </p:txBody>
        </p:sp>
        <p:pic>
          <p:nvPicPr>
            <p:cNvPr id="64" name="object 64"/>
            <p:cNvPicPr/>
            <p:nvPr/>
          </p:nvPicPr>
          <p:blipFill>
            <a:blip r:embed="rId31" cstate="print"/>
            <a:stretch>
              <a:fillRect/>
            </a:stretch>
          </p:blipFill>
          <p:spPr>
            <a:xfrm>
              <a:off x="3156082" y="3616452"/>
              <a:ext cx="5266943" cy="265176"/>
            </a:xfrm>
            <a:prstGeom prst="rect">
              <a:avLst/>
            </a:prstGeom>
          </p:spPr>
        </p:pic>
        <p:pic>
          <p:nvPicPr>
            <p:cNvPr id="65" name="object 65"/>
            <p:cNvPicPr/>
            <p:nvPr/>
          </p:nvPicPr>
          <p:blipFill>
            <a:blip r:embed="rId32" cstate="print"/>
            <a:stretch>
              <a:fillRect/>
            </a:stretch>
          </p:blipFill>
          <p:spPr>
            <a:xfrm>
              <a:off x="3192658" y="3881628"/>
              <a:ext cx="18288" cy="27432"/>
            </a:xfrm>
            <a:prstGeom prst="rect">
              <a:avLst/>
            </a:prstGeom>
          </p:spPr>
        </p:pic>
        <p:sp>
          <p:nvSpPr>
            <p:cNvPr id="66" name="object 66"/>
            <p:cNvSpPr/>
            <p:nvPr/>
          </p:nvSpPr>
          <p:spPr>
            <a:xfrm>
              <a:off x="3192658" y="3911346"/>
              <a:ext cx="18415" cy="0"/>
            </a:xfrm>
            <a:custGeom>
              <a:avLst/>
              <a:gdLst/>
              <a:ahLst/>
              <a:cxnLst/>
              <a:rect l="l" t="t" r="r" b="b"/>
              <a:pathLst>
                <a:path w="18414">
                  <a:moveTo>
                    <a:pt x="0" y="0"/>
                  </a:moveTo>
                  <a:lnTo>
                    <a:pt x="18288" y="0"/>
                  </a:lnTo>
                </a:path>
              </a:pathLst>
            </a:custGeom>
            <a:ln w="4572">
              <a:solidFill>
                <a:srgbClr val="FBFCFD"/>
              </a:solidFill>
            </a:ln>
          </p:spPr>
          <p:txBody>
            <a:bodyPr wrap="square" lIns="0" tIns="0" rIns="0" bIns="0" rtlCol="0"/>
            <a:lstStyle/>
            <a:p>
              <a:endParaRPr/>
            </a:p>
          </p:txBody>
        </p:sp>
        <p:sp>
          <p:nvSpPr>
            <p:cNvPr id="67" name="object 67"/>
            <p:cNvSpPr/>
            <p:nvPr/>
          </p:nvSpPr>
          <p:spPr>
            <a:xfrm>
              <a:off x="3192658" y="3915918"/>
              <a:ext cx="9525" cy="0"/>
            </a:xfrm>
            <a:custGeom>
              <a:avLst/>
              <a:gdLst/>
              <a:ahLst/>
              <a:cxnLst/>
              <a:rect l="l" t="t" r="r" b="b"/>
              <a:pathLst>
                <a:path w="9525">
                  <a:moveTo>
                    <a:pt x="0" y="0"/>
                  </a:moveTo>
                  <a:lnTo>
                    <a:pt x="9144" y="0"/>
                  </a:lnTo>
                </a:path>
              </a:pathLst>
            </a:custGeom>
            <a:ln w="4572">
              <a:solidFill>
                <a:srgbClr val="FDFEFE"/>
              </a:solidFill>
            </a:ln>
          </p:spPr>
          <p:txBody>
            <a:bodyPr wrap="square" lIns="0" tIns="0" rIns="0" bIns="0" rtlCol="0"/>
            <a:lstStyle/>
            <a:p>
              <a:endParaRPr/>
            </a:p>
          </p:txBody>
        </p:sp>
        <p:pic>
          <p:nvPicPr>
            <p:cNvPr id="68" name="object 68"/>
            <p:cNvPicPr/>
            <p:nvPr/>
          </p:nvPicPr>
          <p:blipFill>
            <a:blip r:embed="rId33" cstate="print"/>
            <a:stretch>
              <a:fillRect/>
            </a:stretch>
          </p:blipFill>
          <p:spPr>
            <a:xfrm>
              <a:off x="7664074" y="3881628"/>
              <a:ext cx="603504" cy="141732"/>
            </a:xfrm>
            <a:prstGeom prst="rect">
              <a:avLst/>
            </a:prstGeom>
          </p:spPr>
        </p:pic>
        <p:pic>
          <p:nvPicPr>
            <p:cNvPr id="69" name="object 69"/>
            <p:cNvPicPr/>
            <p:nvPr/>
          </p:nvPicPr>
          <p:blipFill>
            <a:blip r:embed="rId34" cstate="print"/>
            <a:stretch>
              <a:fillRect/>
            </a:stretch>
          </p:blipFill>
          <p:spPr>
            <a:xfrm>
              <a:off x="2991490" y="3881628"/>
              <a:ext cx="4581143" cy="539496"/>
            </a:xfrm>
            <a:prstGeom prst="rect">
              <a:avLst/>
            </a:prstGeom>
          </p:spPr>
        </p:pic>
        <p:sp>
          <p:nvSpPr>
            <p:cNvPr id="70" name="object 70"/>
            <p:cNvSpPr/>
            <p:nvPr/>
          </p:nvSpPr>
          <p:spPr>
            <a:xfrm>
              <a:off x="4454530" y="4418838"/>
              <a:ext cx="9525" cy="0"/>
            </a:xfrm>
            <a:custGeom>
              <a:avLst/>
              <a:gdLst/>
              <a:ahLst/>
              <a:cxnLst/>
              <a:rect l="l" t="t" r="r" b="b"/>
              <a:pathLst>
                <a:path w="9525">
                  <a:moveTo>
                    <a:pt x="0" y="0"/>
                  </a:moveTo>
                  <a:lnTo>
                    <a:pt x="9144" y="0"/>
                  </a:lnTo>
                </a:path>
              </a:pathLst>
            </a:custGeom>
            <a:ln w="4572">
              <a:solidFill>
                <a:srgbClr val="FDFCFC"/>
              </a:solidFill>
            </a:ln>
          </p:spPr>
          <p:txBody>
            <a:bodyPr wrap="square" lIns="0" tIns="0" rIns="0" bIns="0" rtlCol="0"/>
            <a:lstStyle/>
            <a:p>
              <a:endParaRPr/>
            </a:p>
          </p:txBody>
        </p:sp>
        <p:pic>
          <p:nvPicPr>
            <p:cNvPr id="71" name="object 71"/>
            <p:cNvPicPr/>
            <p:nvPr/>
          </p:nvPicPr>
          <p:blipFill>
            <a:blip r:embed="rId35" cstate="print"/>
            <a:stretch>
              <a:fillRect/>
            </a:stretch>
          </p:blipFill>
          <p:spPr>
            <a:xfrm>
              <a:off x="3439546" y="4421124"/>
              <a:ext cx="667512" cy="196596"/>
            </a:xfrm>
            <a:prstGeom prst="rect">
              <a:avLst/>
            </a:prstGeom>
          </p:spPr>
        </p:pic>
        <p:pic>
          <p:nvPicPr>
            <p:cNvPr id="72" name="object 72"/>
            <p:cNvPicPr/>
            <p:nvPr/>
          </p:nvPicPr>
          <p:blipFill>
            <a:blip r:embed="rId36" cstate="print"/>
            <a:stretch>
              <a:fillRect/>
            </a:stretch>
          </p:blipFill>
          <p:spPr>
            <a:xfrm>
              <a:off x="4326514" y="4416552"/>
              <a:ext cx="2706624" cy="288036"/>
            </a:xfrm>
            <a:prstGeom prst="rect">
              <a:avLst/>
            </a:prstGeom>
          </p:spPr>
        </p:pic>
        <p:sp>
          <p:nvSpPr>
            <p:cNvPr id="73" name="object 73"/>
            <p:cNvSpPr/>
            <p:nvPr/>
          </p:nvSpPr>
          <p:spPr>
            <a:xfrm>
              <a:off x="3823594" y="4615433"/>
              <a:ext cx="9525" cy="0"/>
            </a:xfrm>
            <a:custGeom>
              <a:avLst/>
              <a:gdLst/>
              <a:ahLst/>
              <a:cxnLst/>
              <a:rect l="l" t="t" r="r" b="b"/>
              <a:pathLst>
                <a:path w="9525">
                  <a:moveTo>
                    <a:pt x="0" y="0"/>
                  </a:moveTo>
                  <a:lnTo>
                    <a:pt x="9144" y="0"/>
                  </a:lnTo>
                </a:path>
              </a:pathLst>
            </a:custGeom>
            <a:ln w="4572">
              <a:solidFill>
                <a:srgbClr val="FCF9F9"/>
              </a:solidFill>
            </a:ln>
          </p:spPr>
          <p:txBody>
            <a:bodyPr wrap="square" lIns="0" tIns="0" rIns="0" bIns="0" rtlCol="0"/>
            <a:lstStyle/>
            <a:p>
              <a:endParaRPr/>
            </a:p>
          </p:txBody>
        </p:sp>
        <p:sp>
          <p:nvSpPr>
            <p:cNvPr id="74" name="object 74"/>
            <p:cNvSpPr/>
            <p:nvPr/>
          </p:nvSpPr>
          <p:spPr>
            <a:xfrm>
              <a:off x="3841882" y="4615433"/>
              <a:ext cx="9525" cy="0"/>
            </a:xfrm>
            <a:custGeom>
              <a:avLst/>
              <a:gdLst/>
              <a:ahLst/>
              <a:cxnLst/>
              <a:rect l="l" t="t" r="r" b="b"/>
              <a:pathLst>
                <a:path w="9525">
                  <a:moveTo>
                    <a:pt x="0" y="0"/>
                  </a:moveTo>
                  <a:lnTo>
                    <a:pt x="9144" y="0"/>
                  </a:lnTo>
                </a:path>
              </a:pathLst>
            </a:custGeom>
            <a:ln w="4572">
              <a:solidFill>
                <a:srgbClr val="FDFBFC"/>
              </a:solidFill>
            </a:ln>
          </p:spPr>
          <p:txBody>
            <a:bodyPr wrap="square" lIns="0" tIns="0" rIns="0" bIns="0" rtlCol="0"/>
            <a:lstStyle/>
            <a:p>
              <a:endParaRPr/>
            </a:p>
          </p:txBody>
        </p:sp>
        <p:sp>
          <p:nvSpPr>
            <p:cNvPr id="75" name="object 75"/>
            <p:cNvSpPr/>
            <p:nvPr/>
          </p:nvSpPr>
          <p:spPr>
            <a:xfrm>
              <a:off x="4783714" y="4702302"/>
              <a:ext cx="18415" cy="0"/>
            </a:xfrm>
            <a:custGeom>
              <a:avLst/>
              <a:gdLst/>
              <a:ahLst/>
              <a:cxnLst/>
              <a:rect l="l" t="t" r="r" b="b"/>
              <a:pathLst>
                <a:path w="18414">
                  <a:moveTo>
                    <a:pt x="0" y="0"/>
                  </a:moveTo>
                  <a:lnTo>
                    <a:pt x="18288" y="0"/>
                  </a:lnTo>
                </a:path>
              </a:pathLst>
            </a:custGeom>
            <a:ln w="4572">
              <a:solidFill>
                <a:srgbClr val="F9DBE6"/>
              </a:solidFill>
            </a:ln>
          </p:spPr>
          <p:txBody>
            <a:bodyPr wrap="square" lIns="0" tIns="0" rIns="0" bIns="0" rtlCol="0"/>
            <a:lstStyle/>
            <a:p>
              <a:endParaRPr/>
            </a:p>
          </p:txBody>
        </p:sp>
        <p:pic>
          <p:nvPicPr>
            <p:cNvPr id="76" name="object 76"/>
            <p:cNvPicPr/>
            <p:nvPr/>
          </p:nvPicPr>
          <p:blipFill>
            <a:blip r:embed="rId37" cstate="print"/>
            <a:stretch>
              <a:fillRect/>
            </a:stretch>
          </p:blipFill>
          <p:spPr>
            <a:xfrm>
              <a:off x="3110362" y="4617720"/>
              <a:ext cx="713232" cy="379476"/>
            </a:xfrm>
            <a:prstGeom prst="rect">
              <a:avLst/>
            </a:prstGeom>
          </p:spPr>
        </p:pic>
        <p:pic>
          <p:nvPicPr>
            <p:cNvPr id="77" name="object 77"/>
            <p:cNvPicPr/>
            <p:nvPr/>
          </p:nvPicPr>
          <p:blipFill>
            <a:blip r:embed="rId38" cstate="print"/>
            <a:stretch>
              <a:fillRect/>
            </a:stretch>
          </p:blipFill>
          <p:spPr>
            <a:xfrm>
              <a:off x="4262506" y="4700016"/>
              <a:ext cx="1517904" cy="336803"/>
            </a:xfrm>
            <a:prstGeom prst="rect">
              <a:avLst/>
            </a:prstGeom>
          </p:spPr>
        </p:pic>
        <p:pic>
          <p:nvPicPr>
            <p:cNvPr id="78" name="object 78"/>
            <p:cNvPicPr/>
            <p:nvPr/>
          </p:nvPicPr>
          <p:blipFill>
            <a:blip r:embed="rId39" cstate="print"/>
            <a:stretch>
              <a:fillRect/>
            </a:stretch>
          </p:blipFill>
          <p:spPr>
            <a:xfrm>
              <a:off x="5853562" y="4700016"/>
              <a:ext cx="1234440" cy="336803"/>
            </a:xfrm>
            <a:prstGeom prst="rect">
              <a:avLst/>
            </a:prstGeom>
          </p:spPr>
        </p:pic>
        <p:sp>
          <p:nvSpPr>
            <p:cNvPr id="79" name="object 79"/>
            <p:cNvSpPr/>
            <p:nvPr/>
          </p:nvSpPr>
          <p:spPr>
            <a:xfrm>
              <a:off x="3119506" y="4999482"/>
              <a:ext cx="27940" cy="0"/>
            </a:xfrm>
            <a:custGeom>
              <a:avLst/>
              <a:gdLst/>
              <a:ahLst/>
              <a:cxnLst/>
              <a:rect l="l" t="t" r="r" b="b"/>
              <a:pathLst>
                <a:path w="27939">
                  <a:moveTo>
                    <a:pt x="0" y="0"/>
                  </a:moveTo>
                  <a:lnTo>
                    <a:pt x="27432" y="0"/>
                  </a:lnTo>
                </a:path>
              </a:pathLst>
            </a:custGeom>
            <a:ln w="4572">
              <a:solidFill>
                <a:srgbClr val="FCFAFB"/>
              </a:solidFill>
            </a:ln>
          </p:spPr>
          <p:txBody>
            <a:bodyPr wrap="square" lIns="0" tIns="0" rIns="0" bIns="0" rtlCol="0"/>
            <a:lstStyle/>
            <a:p>
              <a:endParaRPr/>
            </a:p>
          </p:txBody>
        </p:sp>
        <p:pic>
          <p:nvPicPr>
            <p:cNvPr id="80" name="object 80"/>
            <p:cNvPicPr/>
            <p:nvPr/>
          </p:nvPicPr>
          <p:blipFill>
            <a:blip r:embed="rId40" cstate="print"/>
            <a:stretch>
              <a:fillRect/>
            </a:stretch>
          </p:blipFill>
          <p:spPr>
            <a:xfrm>
              <a:off x="7101718" y="3456432"/>
              <a:ext cx="109728" cy="59436"/>
            </a:xfrm>
            <a:prstGeom prst="rect">
              <a:avLst/>
            </a:prstGeom>
          </p:spPr>
        </p:pic>
        <p:pic>
          <p:nvPicPr>
            <p:cNvPr id="81" name="object 81"/>
            <p:cNvPicPr/>
            <p:nvPr/>
          </p:nvPicPr>
          <p:blipFill>
            <a:blip r:embed="rId41" cstate="print"/>
            <a:stretch>
              <a:fillRect/>
            </a:stretch>
          </p:blipFill>
          <p:spPr>
            <a:xfrm>
              <a:off x="7097146" y="3497580"/>
              <a:ext cx="100584" cy="27432"/>
            </a:xfrm>
            <a:prstGeom prst="rect">
              <a:avLst/>
            </a:prstGeom>
          </p:spPr>
        </p:pic>
        <p:pic>
          <p:nvPicPr>
            <p:cNvPr id="82" name="object 82"/>
            <p:cNvPicPr/>
            <p:nvPr/>
          </p:nvPicPr>
          <p:blipFill>
            <a:blip r:embed="rId42" cstate="print"/>
            <a:stretch>
              <a:fillRect/>
            </a:stretch>
          </p:blipFill>
          <p:spPr>
            <a:xfrm>
              <a:off x="7097146" y="3520440"/>
              <a:ext cx="100584" cy="9144"/>
            </a:xfrm>
            <a:prstGeom prst="rect">
              <a:avLst/>
            </a:prstGeom>
          </p:spPr>
        </p:pic>
        <p:pic>
          <p:nvPicPr>
            <p:cNvPr id="83" name="object 83"/>
            <p:cNvPicPr/>
            <p:nvPr/>
          </p:nvPicPr>
          <p:blipFill>
            <a:blip r:embed="rId43" cstate="print"/>
            <a:stretch>
              <a:fillRect/>
            </a:stretch>
          </p:blipFill>
          <p:spPr>
            <a:xfrm>
              <a:off x="7097146" y="3525012"/>
              <a:ext cx="100584" cy="9144"/>
            </a:xfrm>
            <a:prstGeom prst="rect">
              <a:avLst/>
            </a:prstGeom>
          </p:spPr>
        </p:pic>
        <p:pic>
          <p:nvPicPr>
            <p:cNvPr id="84" name="object 84"/>
            <p:cNvPicPr/>
            <p:nvPr/>
          </p:nvPicPr>
          <p:blipFill>
            <a:blip r:embed="rId44" cstate="print"/>
            <a:stretch>
              <a:fillRect/>
            </a:stretch>
          </p:blipFill>
          <p:spPr>
            <a:xfrm>
              <a:off x="7097146" y="3529584"/>
              <a:ext cx="96012" cy="27432"/>
            </a:xfrm>
            <a:prstGeom prst="rect">
              <a:avLst/>
            </a:prstGeom>
          </p:spPr>
        </p:pic>
        <p:pic>
          <p:nvPicPr>
            <p:cNvPr id="85" name="object 85"/>
            <p:cNvPicPr/>
            <p:nvPr/>
          </p:nvPicPr>
          <p:blipFill>
            <a:blip r:embed="rId45" cstate="print"/>
            <a:stretch>
              <a:fillRect/>
            </a:stretch>
          </p:blipFill>
          <p:spPr>
            <a:xfrm>
              <a:off x="7101718" y="3557016"/>
              <a:ext cx="64008" cy="9144"/>
            </a:xfrm>
            <a:prstGeom prst="rect">
              <a:avLst/>
            </a:prstGeom>
          </p:spPr>
        </p:pic>
        <p:sp>
          <p:nvSpPr>
            <p:cNvPr id="86" name="object 86"/>
            <p:cNvSpPr/>
            <p:nvPr/>
          </p:nvSpPr>
          <p:spPr>
            <a:xfrm>
              <a:off x="7072762" y="3429000"/>
              <a:ext cx="165100" cy="169545"/>
            </a:xfrm>
            <a:custGeom>
              <a:avLst/>
              <a:gdLst/>
              <a:ahLst/>
              <a:cxnLst/>
              <a:rect l="l" t="t" r="r" b="b"/>
              <a:pathLst>
                <a:path w="165100" h="169545">
                  <a:moveTo>
                    <a:pt x="164592" y="166116"/>
                  </a:moveTo>
                  <a:lnTo>
                    <a:pt x="164592" y="1524"/>
                  </a:lnTo>
                  <a:lnTo>
                    <a:pt x="161544" y="0"/>
                  </a:lnTo>
                  <a:lnTo>
                    <a:pt x="3048" y="0"/>
                  </a:lnTo>
                  <a:lnTo>
                    <a:pt x="0" y="1524"/>
                  </a:lnTo>
                  <a:lnTo>
                    <a:pt x="0" y="166116"/>
                  </a:lnTo>
                  <a:lnTo>
                    <a:pt x="3048" y="169164"/>
                  </a:lnTo>
                  <a:lnTo>
                    <a:pt x="6096" y="169164"/>
                  </a:lnTo>
                  <a:lnTo>
                    <a:pt x="6096" y="12192"/>
                  </a:lnTo>
                  <a:lnTo>
                    <a:pt x="12192" y="6096"/>
                  </a:lnTo>
                  <a:lnTo>
                    <a:pt x="12192" y="12192"/>
                  </a:lnTo>
                  <a:lnTo>
                    <a:pt x="152400" y="12192"/>
                  </a:lnTo>
                  <a:lnTo>
                    <a:pt x="152400" y="6096"/>
                  </a:lnTo>
                  <a:lnTo>
                    <a:pt x="158496" y="12192"/>
                  </a:lnTo>
                  <a:lnTo>
                    <a:pt x="158496" y="169164"/>
                  </a:lnTo>
                  <a:lnTo>
                    <a:pt x="161544" y="169164"/>
                  </a:lnTo>
                  <a:lnTo>
                    <a:pt x="164592" y="166116"/>
                  </a:lnTo>
                  <a:close/>
                </a:path>
                <a:path w="165100" h="169545">
                  <a:moveTo>
                    <a:pt x="12192" y="12192"/>
                  </a:moveTo>
                  <a:lnTo>
                    <a:pt x="12192" y="6096"/>
                  </a:lnTo>
                  <a:lnTo>
                    <a:pt x="6096" y="12192"/>
                  </a:lnTo>
                  <a:lnTo>
                    <a:pt x="12192" y="12192"/>
                  </a:lnTo>
                  <a:close/>
                </a:path>
                <a:path w="165100" h="169545">
                  <a:moveTo>
                    <a:pt x="12192" y="156972"/>
                  </a:moveTo>
                  <a:lnTo>
                    <a:pt x="12192" y="12192"/>
                  </a:lnTo>
                  <a:lnTo>
                    <a:pt x="6096" y="12192"/>
                  </a:lnTo>
                  <a:lnTo>
                    <a:pt x="6096" y="156972"/>
                  </a:lnTo>
                  <a:lnTo>
                    <a:pt x="12192" y="156972"/>
                  </a:lnTo>
                  <a:close/>
                </a:path>
                <a:path w="165100" h="169545">
                  <a:moveTo>
                    <a:pt x="158496" y="156972"/>
                  </a:moveTo>
                  <a:lnTo>
                    <a:pt x="6096" y="156972"/>
                  </a:lnTo>
                  <a:lnTo>
                    <a:pt x="12192" y="163068"/>
                  </a:lnTo>
                  <a:lnTo>
                    <a:pt x="12192" y="169164"/>
                  </a:lnTo>
                  <a:lnTo>
                    <a:pt x="152400" y="169164"/>
                  </a:lnTo>
                  <a:lnTo>
                    <a:pt x="152400" y="163068"/>
                  </a:lnTo>
                  <a:lnTo>
                    <a:pt x="158496" y="156972"/>
                  </a:lnTo>
                  <a:close/>
                </a:path>
                <a:path w="165100" h="169545">
                  <a:moveTo>
                    <a:pt x="12192" y="169164"/>
                  </a:moveTo>
                  <a:lnTo>
                    <a:pt x="12192" y="163068"/>
                  </a:lnTo>
                  <a:lnTo>
                    <a:pt x="6096" y="156972"/>
                  </a:lnTo>
                  <a:lnTo>
                    <a:pt x="6096" y="169164"/>
                  </a:lnTo>
                  <a:lnTo>
                    <a:pt x="12192" y="169164"/>
                  </a:lnTo>
                  <a:close/>
                </a:path>
                <a:path w="165100" h="169545">
                  <a:moveTo>
                    <a:pt x="158496" y="12192"/>
                  </a:moveTo>
                  <a:lnTo>
                    <a:pt x="152400" y="6096"/>
                  </a:lnTo>
                  <a:lnTo>
                    <a:pt x="152400" y="12192"/>
                  </a:lnTo>
                  <a:lnTo>
                    <a:pt x="158496" y="12192"/>
                  </a:lnTo>
                  <a:close/>
                </a:path>
                <a:path w="165100" h="169545">
                  <a:moveTo>
                    <a:pt x="158496" y="156972"/>
                  </a:moveTo>
                  <a:lnTo>
                    <a:pt x="158496" y="12192"/>
                  </a:lnTo>
                  <a:lnTo>
                    <a:pt x="152400" y="12192"/>
                  </a:lnTo>
                  <a:lnTo>
                    <a:pt x="152400" y="156972"/>
                  </a:lnTo>
                  <a:lnTo>
                    <a:pt x="158496" y="156972"/>
                  </a:lnTo>
                  <a:close/>
                </a:path>
                <a:path w="165100" h="169545">
                  <a:moveTo>
                    <a:pt x="158496" y="169164"/>
                  </a:moveTo>
                  <a:lnTo>
                    <a:pt x="158496" y="156972"/>
                  </a:lnTo>
                  <a:lnTo>
                    <a:pt x="152400" y="163068"/>
                  </a:lnTo>
                  <a:lnTo>
                    <a:pt x="152400" y="169164"/>
                  </a:lnTo>
                  <a:lnTo>
                    <a:pt x="158496" y="169164"/>
                  </a:lnTo>
                  <a:close/>
                </a:path>
              </a:pathLst>
            </a:custGeom>
            <a:solidFill>
              <a:srgbClr val="5D7085"/>
            </a:solidFill>
          </p:spPr>
          <p:txBody>
            <a:bodyPr wrap="square" lIns="0" tIns="0" rIns="0" bIns="0" rtlCol="0"/>
            <a:lstStyle/>
            <a:p>
              <a:endParaRPr/>
            </a:p>
          </p:txBody>
        </p:sp>
        <p:pic>
          <p:nvPicPr>
            <p:cNvPr id="87" name="object 87"/>
            <p:cNvPicPr/>
            <p:nvPr/>
          </p:nvPicPr>
          <p:blipFill>
            <a:blip r:embed="rId46" cstate="print"/>
            <a:stretch>
              <a:fillRect/>
            </a:stretch>
          </p:blipFill>
          <p:spPr>
            <a:xfrm>
              <a:off x="7444618" y="3410712"/>
              <a:ext cx="32004" cy="13716"/>
            </a:xfrm>
            <a:prstGeom prst="rect">
              <a:avLst/>
            </a:prstGeom>
          </p:spPr>
        </p:pic>
        <p:pic>
          <p:nvPicPr>
            <p:cNvPr id="88" name="object 88"/>
            <p:cNvPicPr/>
            <p:nvPr/>
          </p:nvPicPr>
          <p:blipFill>
            <a:blip r:embed="rId47" cstate="print"/>
            <a:stretch>
              <a:fillRect/>
            </a:stretch>
          </p:blipFill>
          <p:spPr>
            <a:xfrm>
              <a:off x="7389753" y="3419856"/>
              <a:ext cx="86868" cy="27432"/>
            </a:xfrm>
            <a:prstGeom prst="rect">
              <a:avLst/>
            </a:prstGeom>
          </p:spPr>
        </p:pic>
        <p:pic>
          <p:nvPicPr>
            <p:cNvPr id="89" name="object 89"/>
            <p:cNvPicPr/>
            <p:nvPr/>
          </p:nvPicPr>
          <p:blipFill>
            <a:blip r:embed="rId48" cstate="print"/>
            <a:stretch>
              <a:fillRect/>
            </a:stretch>
          </p:blipFill>
          <p:spPr>
            <a:xfrm>
              <a:off x="7389753" y="3447288"/>
              <a:ext cx="73151" cy="9144"/>
            </a:xfrm>
            <a:prstGeom prst="rect">
              <a:avLst/>
            </a:prstGeom>
          </p:spPr>
        </p:pic>
        <p:pic>
          <p:nvPicPr>
            <p:cNvPr id="90" name="object 90"/>
            <p:cNvPicPr/>
            <p:nvPr/>
          </p:nvPicPr>
          <p:blipFill>
            <a:blip r:embed="rId49" cstate="print"/>
            <a:stretch>
              <a:fillRect/>
            </a:stretch>
          </p:blipFill>
          <p:spPr>
            <a:xfrm>
              <a:off x="7357750" y="3451860"/>
              <a:ext cx="105156" cy="27432"/>
            </a:xfrm>
            <a:prstGeom prst="rect">
              <a:avLst/>
            </a:prstGeom>
          </p:spPr>
        </p:pic>
        <p:pic>
          <p:nvPicPr>
            <p:cNvPr id="91" name="object 91"/>
            <p:cNvPicPr/>
            <p:nvPr/>
          </p:nvPicPr>
          <p:blipFill>
            <a:blip r:embed="rId50" cstate="print"/>
            <a:stretch>
              <a:fillRect/>
            </a:stretch>
          </p:blipFill>
          <p:spPr>
            <a:xfrm>
              <a:off x="7357750" y="3479292"/>
              <a:ext cx="109728" cy="54864"/>
            </a:xfrm>
            <a:prstGeom prst="rect">
              <a:avLst/>
            </a:prstGeom>
          </p:spPr>
        </p:pic>
        <p:sp>
          <p:nvSpPr>
            <p:cNvPr id="92" name="object 92"/>
            <p:cNvSpPr/>
            <p:nvPr/>
          </p:nvSpPr>
          <p:spPr>
            <a:xfrm>
              <a:off x="7330318" y="3381756"/>
              <a:ext cx="177165" cy="182880"/>
            </a:xfrm>
            <a:custGeom>
              <a:avLst/>
              <a:gdLst/>
              <a:ahLst/>
              <a:cxnLst/>
              <a:rect l="l" t="t" r="r" b="b"/>
              <a:pathLst>
                <a:path w="177165" h="182879">
                  <a:moveTo>
                    <a:pt x="176784" y="179832"/>
                  </a:moveTo>
                  <a:lnTo>
                    <a:pt x="176784" y="3048"/>
                  </a:lnTo>
                  <a:lnTo>
                    <a:pt x="173736" y="0"/>
                  </a:lnTo>
                  <a:lnTo>
                    <a:pt x="1524" y="0"/>
                  </a:lnTo>
                  <a:lnTo>
                    <a:pt x="0" y="3048"/>
                  </a:lnTo>
                  <a:lnTo>
                    <a:pt x="0" y="179832"/>
                  </a:lnTo>
                  <a:lnTo>
                    <a:pt x="1524" y="182880"/>
                  </a:lnTo>
                  <a:lnTo>
                    <a:pt x="6096" y="182880"/>
                  </a:lnTo>
                  <a:lnTo>
                    <a:pt x="6096" y="13716"/>
                  </a:lnTo>
                  <a:lnTo>
                    <a:pt x="12192" y="6096"/>
                  </a:lnTo>
                  <a:lnTo>
                    <a:pt x="12192" y="13716"/>
                  </a:lnTo>
                  <a:lnTo>
                    <a:pt x="164592" y="13716"/>
                  </a:lnTo>
                  <a:lnTo>
                    <a:pt x="164592" y="6096"/>
                  </a:lnTo>
                  <a:lnTo>
                    <a:pt x="170688" y="13716"/>
                  </a:lnTo>
                  <a:lnTo>
                    <a:pt x="170688" y="182880"/>
                  </a:lnTo>
                  <a:lnTo>
                    <a:pt x="173736" y="182880"/>
                  </a:lnTo>
                  <a:lnTo>
                    <a:pt x="176784" y="179832"/>
                  </a:lnTo>
                  <a:close/>
                </a:path>
                <a:path w="177165" h="182879">
                  <a:moveTo>
                    <a:pt x="12192" y="13716"/>
                  </a:moveTo>
                  <a:lnTo>
                    <a:pt x="12192" y="6096"/>
                  </a:lnTo>
                  <a:lnTo>
                    <a:pt x="6096" y="13716"/>
                  </a:lnTo>
                  <a:lnTo>
                    <a:pt x="12192" y="13716"/>
                  </a:lnTo>
                  <a:close/>
                </a:path>
                <a:path w="177165" h="182879">
                  <a:moveTo>
                    <a:pt x="12192" y="170688"/>
                  </a:moveTo>
                  <a:lnTo>
                    <a:pt x="12192" y="13716"/>
                  </a:lnTo>
                  <a:lnTo>
                    <a:pt x="6096" y="13716"/>
                  </a:lnTo>
                  <a:lnTo>
                    <a:pt x="6096" y="170688"/>
                  </a:lnTo>
                  <a:lnTo>
                    <a:pt x="12192" y="170688"/>
                  </a:lnTo>
                  <a:close/>
                </a:path>
                <a:path w="177165" h="182879">
                  <a:moveTo>
                    <a:pt x="170688" y="170688"/>
                  </a:moveTo>
                  <a:lnTo>
                    <a:pt x="6096" y="170688"/>
                  </a:lnTo>
                  <a:lnTo>
                    <a:pt x="12192" y="176784"/>
                  </a:lnTo>
                  <a:lnTo>
                    <a:pt x="12192" y="182880"/>
                  </a:lnTo>
                  <a:lnTo>
                    <a:pt x="164592" y="182880"/>
                  </a:lnTo>
                  <a:lnTo>
                    <a:pt x="164592" y="176784"/>
                  </a:lnTo>
                  <a:lnTo>
                    <a:pt x="170688" y="170688"/>
                  </a:lnTo>
                  <a:close/>
                </a:path>
                <a:path w="177165" h="182879">
                  <a:moveTo>
                    <a:pt x="12192" y="182880"/>
                  </a:moveTo>
                  <a:lnTo>
                    <a:pt x="12192" y="176784"/>
                  </a:lnTo>
                  <a:lnTo>
                    <a:pt x="6096" y="170688"/>
                  </a:lnTo>
                  <a:lnTo>
                    <a:pt x="6096" y="182880"/>
                  </a:lnTo>
                  <a:lnTo>
                    <a:pt x="12192" y="182880"/>
                  </a:lnTo>
                  <a:close/>
                </a:path>
                <a:path w="177165" h="182879">
                  <a:moveTo>
                    <a:pt x="170688" y="13716"/>
                  </a:moveTo>
                  <a:lnTo>
                    <a:pt x="164592" y="6096"/>
                  </a:lnTo>
                  <a:lnTo>
                    <a:pt x="164592" y="13716"/>
                  </a:lnTo>
                  <a:lnTo>
                    <a:pt x="170688" y="13716"/>
                  </a:lnTo>
                  <a:close/>
                </a:path>
                <a:path w="177165" h="182879">
                  <a:moveTo>
                    <a:pt x="170688" y="170688"/>
                  </a:moveTo>
                  <a:lnTo>
                    <a:pt x="170688" y="13716"/>
                  </a:lnTo>
                  <a:lnTo>
                    <a:pt x="164592" y="13716"/>
                  </a:lnTo>
                  <a:lnTo>
                    <a:pt x="164592" y="170688"/>
                  </a:lnTo>
                  <a:lnTo>
                    <a:pt x="170688" y="170688"/>
                  </a:lnTo>
                  <a:close/>
                </a:path>
                <a:path w="177165" h="182879">
                  <a:moveTo>
                    <a:pt x="170688" y="182880"/>
                  </a:moveTo>
                  <a:lnTo>
                    <a:pt x="170688" y="170688"/>
                  </a:lnTo>
                  <a:lnTo>
                    <a:pt x="164592" y="176784"/>
                  </a:lnTo>
                  <a:lnTo>
                    <a:pt x="164592" y="182880"/>
                  </a:lnTo>
                  <a:lnTo>
                    <a:pt x="170688" y="182880"/>
                  </a:lnTo>
                  <a:close/>
                </a:path>
              </a:pathLst>
            </a:custGeom>
            <a:solidFill>
              <a:srgbClr val="5D7085"/>
            </a:solidFill>
          </p:spPr>
          <p:txBody>
            <a:bodyPr wrap="square" lIns="0" tIns="0" rIns="0" bIns="0" rtlCol="0"/>
            <a:lstStyle/>
            <a:p>
              <a:endParaRPr/>
            </a:p>
          </p:txBody>
        </p:sp>
        <p:pic>
          <p:nvPicPr>
            <p:cNvPr id="93" name="object 93"/>
            <p:cNvPicPr/>
            <p:nvPr/>
          </p:nvPicPr>
          <p:blipFill>
            <a:blip r:embed="rId51" cstate="print"/>
            <a:stretch>
              <a:fillRect/>
            </a:stretch>
          </p:blipFill>
          <p:spPr>
            <a:xfrm>
              <a:off x="6388486" y="2517648"/>
              <a:ext cx="73152" cy="10668"/>
            </a:xfrm>
            <a:prstGeom prst="rect">
              <a:avLst/>
            </a:prstGeom>
          </p:spPr>
        </p:pic>
        <p:pic>
          <p:nvPicPr>
            <p:cNvPr id="94" name="object 94"/>
            <p:cNvPicPr/>
            <p:nvPr/>
          </p:nvPicPr>
          <p:blipFill>
            <a:blip r:embed="rId52" cstate="print"/>
            <a:stretch>
              <a:fillRect/>
            </a:stretch>
          </p:blipFill>
          <p:spPr>
            <a:xfrm>
              <a:off x="6388486" y="2523744"/>
              <a:ext cx="68580" cy="9144"/>
            </a:xfrm>
            <a:prstGeom prst="rect">
              <a:avLst/>
            </a:prstGeom>
          </p:spPr>
        </p:pic>
        <p:pic>
          <p:nvPicPr>
            <p:cNvPr id="95" name="object 95"/>
            <p:cNvPicPr/>
            <p:nvPr/>
          </p:nvPicPr>
          <p:blipFill>
            <a:blip r:embed="rId53" cstate="print"/>
            <a:stretch>
              <a:fillRect/>
            </a:stretch>
          </p:blipFill>
          <p:spPr>
            <a:xfrm>
              <a:off x="6388486" y="2528316"/>
              <a:ext cx="59436" cy="9144"/>
            </a:xfrm>
            <a:prstGeom prst="rect">
              <a:avLst/>
            </a:prstGeom>
          </p:spPr>
        </p:pic>
        <p:pic>
          <p:nvPicPr>
            <p:cNvPr id="96" name="object 96"/>
            <p:cNvPicPr/>
            <p:nvPr/>
          </p:nvPicPr>
          <p:blipFill>
            <a:blip r:embed="rId54" cstate="print"/>
            <a:stretch>
              <a:fillRect/>
            </a:stretch>
          </p:blipFill>
          <p:spPr>
            <a:xfrm>
              <a:off x="6365626" y="2532888"/>
              <a:ext cx="73152" cy="9144"/>
            </a:xfrm>
            <a:prstGeom prst="rect">
              <a:avLst/>
            </a:prstGeom>
          </p:spPr>
        </p:pic>
        <p:pic>
          <p:nvPicPr>
            <p:cNvPr id="97" name="object 97"/>
            <p:cNvPicPr/>
            <p:nvPr/>
          </p:nvPicPr>
          <p:blipFill>
            <a:blip r:embed="rId55" cstate="print"/>
            <a:stretch>
              <a:fillRect/>
            </a:stretch>
          </p:blipFill>
          <p:spPr>
            <a:xfrm>
              <a:off x="6361053" y="2542032"/>
              <a:ext cx="96012" cy="54864"/>
            </a:xfrm>
            <a:prstGeom prst="rect">
              <a:avLst/>
            </a:prstGeom>
          </p:spPr>
        </p:pic>
        <p:pic>
          <p:nvPicPr>
            <p:cNvPr id="98" name="object 98"/>
            <p:cNvPicPr/>
            <p:nvPr/>
          </p:nvPicPr>
          <p:blipFill>
            <a:blip r:embed="rId56" cstate="print"/>
            <a:stretch>
              <a:fillRect/>
            </a:stretch>
          </p:blipFill>
          <p:spPr>
            <a:xfrm>
              <a:off x="6361053" y="2564892"/>
              <a:ext cx="50291" cy="36576"/>
            </a:xfrm>
            <a:prstGeom prst="rect">
              <a:avLst/>
            </a:prstGeom>
          </p:spPr>
        </p:pic>
        <p:sp>
          <p:nvSpPr>
            <p:cNvPr id="99" name="object 99"/>
            <p:cNvSpPr/>
            <p:nvPr/>
          </p:nvSpPr>
          <p:spPr>
            <a:xfrm>
              <a:off x="6333621" y="2517648"/>
              <a:ext cx="157480" cy="111760"/>
            </a:xfrm>
            <a:custGeom>
              <a:avLst/>
              <a:gdLst/>
              <a:ahLst/>
              <a:cxnLst/>
              <a:rect l="l" t="t" r="r" b="b"/>
              <a:pathLst>
                <a:path w="157479" h="111760">
                  <a:moveTo>
                    <a:pt x="13715" y="99059"/>
                  </a:moveTo>
                  <a:lnTo>
                    <a:pt x="13715" y="0"/>
                  </a:lnTo>
                  <a:lnTo>
                    <a:pt x="0" y="0"/>
                  </a:lnTo>
                  <a:lnTo>
                    <a:pt x="0" y="108203"/>
                  </a:lnTo>
                  <a:lnTo>
                    <a:pt x="3047" y="111251"/>
                  </a:lnTo>
                  <a:lnTo>
                    <a:pt x="7619" y="111251"/>
                  </a:lnTo>
                  <a:lnTo>
                    <a:pt x="7619" y="99059"/>
                  </a:lnTo>
                  <a:lnTo>
                    <a:pt x="13715" y="99059"/>
                  </a:lnTo>
                  <a:close/>
                </a:path>
                <a:path w="157479" h="111760">
                  <a:moveTo>
                    <a:pt x="150875" y="99059"/>
                  </a:moveTo>
                  <a:lnTo>
                    <a:pt x="7619" y="99059"/>
                  </a:lnTo>
                  <a:lnTo>
                    <a:pt x="13715" y="105155"/>
                  </a:lnTo>
                  <a:lnTo>
                    <a:pt x="13715" y="111251"/>
                  </a:lnTo>
                  <a:lnTo>
                    <a:pt x="143255" y="111251"/>
                  </a:lnTo>
                  <a:lnTo>
                    <a:pt x="143255" y="105155"/>
                  </a:lnTo>
                  <a:lnTo>
                    <a:pt x="150875" y="99059"/>
                  </a:lnTo>
                  <a:close/>
                </a:path>
                <a:path w="157479" h="111760">
                  <a:moveTo>
                    <a:pt x="13715" y="111251"/>
                  </a:moveTo>
                  <a:lnTo>
                    <a:pt x="13715" y="105155"/>
                  </a:lnTo>
                  <a:lnTo>
                    <a:pt x="7619" y="99059"/>
                  </a:lnTo>
                  <a:lnTo>
                    <a:pt x="7619" y="111251"/>
                  </a:lnTo>
                  <a:lnTo>
                    <a:pt x="13715" y="111251"/>
                  </a:lnTo>
                  <a:close/>
                </a:path>
                <a:path w="157479" h="111760">
                  <a:moveTo>
                    <a:pt x="156971" y="108203"/>
                  </a:moveTo>
                  <a:lnTo>
                    <a:pt x="156971" y="0"/>
                  </a:lnTo>
                  <a:lnTo>
                    <a:pt x="143255" y="0"/>
                  </a:lnTo>
                  <a:lnTo>
                    <a:pt x="143255" y="99059"/>
                  </a:lnTo>
                  <a:lnTo>
                    <a:pt x="150875" y="99059"/>
                  </a:lnTo>
                  <a:lnTo>
                    <a:pt x="150875" y="111251"/>
                  </a:lnTo>
                  <a:lnTo>
                    <a:pt x="153923" y="111251"/>
                  </a:lnTo>
                  <a:lnTo>
                    <a:pt x="156971" y="108203"/>
                  </a:lnTo>
                  <a:close/>
                </a:path>
                <a:path w="157479" h="111760">
                  <a:moveTo>
                    <a:pt x="150875" y="111251"/>
                  </a:moveTo>
                  <a:lnTo>
                    <a:pt x="150875" y="99059"/>
                  </a:lnTo>
                  <a:lnTo>
                    <a:pt x="143255" y="105155"/>
                  </a:lnTo>
                  <a:lnTo>
                    <a:pt x="143255" y="111251"/>
                  </a:lnTo>
                  <a:lnTo>
                    <a:pt x="150875" y="111251"/>
                  </a:lnTo>
                  <a:close/>
                </a:path>
              </a:pathLst>
            </a:custGeom>
            <a:solidFill>
              <a:srgbClr val="5D7085"/>
            </a:solidFill>
          </p:spPr>
          <p:txBody>
            <a:bodyPr wrap="square" lIns="0" tIns="0" rIns="0" bIns="0" rtlCol="0"/>
            <a:lstStyle/>
            <a:p>
              <a:endParaRPr/>
            </a:p>
          </p:txBody>
        </p:sp>
        <p:pic>
          <p:nvPicPr>
            <p:cNvPr id="100" name="object 100"/>
            <p:cNvPicPr/>
            <p:nvPr/>
          </p:nvPicPr>
          <p:blipFill>
            <a:blip r:embed="rId57" cstate="print"/>
            <a:stretch>
              <a:fillRect/>
            </a:stretch>
          </p:blipFill>
          <p:spPr>
            <a:xfrm>
              <a:off x="6681094" y="2517648"/>
              <a:ext cx="96012" cy="15240"/>
            </a:xfrm>
            <a:prstGeom prst="rect">
              <a:avLst/>
            </a:prstGeom>
          </p:spPr>
        </p:pic>
        <p:pic>
          <p:nvPicPr>
            <p:cNvPr id="101" name="object 101"/>
            <p:cNvPicPr/>
            <p:nvPr/>
          </p:nvPicPr>
          <p:blipFill>
            <a:blip r:embed="rId58" cstate="print"/>
            <a:stretch>
              <a:fillRect/>
            </a:stretch>
          </p:blipFill>
          <p:spPr>
            <a:xfrm>
              <a:off x="6676521" y="2523744"/>
              <a:ext cx="68580" cy="13716"/>
            </a:xfrm>
            <a:prstGeom prst="rect">
              <a:avLst/>
            </a:prstGeom>
          </p:spPr>
        </p:pic>
        <p:pic>
          <p:nvPicPr>
            <p:cNvPr id="102" name="object 102"/>
            <p:cNvPicPr/>
            <p:nvPr/>
          </p:nvPicPr>
          <p:blipFill>
            <a:blip r:embed="rId59" cstate="print"/>
            <a:stretch>
              <a:fillRect/>
            </a:stretch>
          </p:blipFill>
          <p:spPr>
            <a:xfrm>
              <a:off x="6676521" y="2532888"/>
              <a:ext cx="82295" cy="9144"/>
            </a:xfrm>
            <a:prstGeom prst="rect">
              <a:avLst/>
            </a:prstGeom>
          </p:spPr>
        </p:pic>
        <p:pic>
          <p:nvPicPr>
            <p:cNvPr id="103" name="object 103"/>
            <p:cNvPicPr/>
            <p:nvPr/>
          </p:nvPicPr>
          <p:blipFill>
            <a:blip r:embed="rId60" cstate="print"/>
            <a:stretch>
              <a:fillRect/>
            </a:stretch>
          </p:blipFill>
          <p:spPr>
            <a:xfrm>
              <a:off x="6671950" y="2537460"/>
              <a:ext cx="105156" cy="45720"/>
            </a:xfrm>
            <a:prstGeom prst="rect">
              <a:avLst/>
            </a:prstGeom>
          </p:spPr>
        </p:pic>
        <p:pic>
          <p:nvPicPr>
            <p:cNvPr id="104" name="object 104"/>
            <p:cNvPicPr/>
            <p:nvPr/>
          </p:nvPicPr>
          <p:blipFill>
            <a:blip r:embed="rId61" cstate="print"/>
            <a:stretch>
              <a:fillRect/>
            </a:stretch>
          </p:blipFill>
          <p:spPr>
            <a:xfrm>
              <a:off x="6671950" y="2583180"/>
              <a:ext cx="73152" cy="13716"/>
            </a:xfrm>
            <a:prstGeom prst="rect">
              <a:avLst/>
            </a:prstGeom>
          </p:spPr>
        </p:pic>
        <p:sp>
          <p:nvSpPr>
            <p:cNvPr id="105" name="object 105"/>
            <p:cNvSpPr/>
            <p:nvPr/>
          </p:nvSpPr>
          <p:spPr>
            <a:xfrm>
              <a:off x="6649089" y="2517648"/>
              <a:ext cx="166370" cy="108585"/>
            </a:xfrm>
            <a:custGeom>
              <a:avLst/>
              <a:gdLst/>
              <a:ahLst/>
              <a:cxnLst/>
              <a:rect l="l" t="t" r="r" b="b"/>
              <a:pathLst>
                <a:path w="166370" h="108585">
                  <a:moveTo>
                    <a:pt x="12191" y="96011"/>
                  </a:moveTo>
                  <a:lnTo>
                    <a:pt x="12191" y="0"/>
                  </a:lnTo>
                  <a:lnTo>
                    <a:pt x="0" y="0"/>
                  </a:lnTo>
                  <a:lnTo>
                    <a:pt x="0" y="106679"/>
                  </a:lnTo>
                  <a:lnTo>
                    <a:pt x="3047" y="108203"/>
                  </a:lnTo>
                  <a:lnTo>
                    <a:pt x="6095" y="108203"/>
                  </a:lnTo>
                  <a:lnTo>
                    <a:pt x="6095" y="96011"/>
                  </a:lnTo>
                  <a:lnTo>
                    <a:pt x="12191" y="96011"/>
                  </a:lnTo>
                  <a:close/>
                </a:path>
                <a:path w="166370" h="108585">
                  <a:moveTo>
                    <a:pt x="160019" y="96011"/>
                  </a:moveTo>
                  <a:lnTo>
                    <a:pt x="6095" y="96011"/>
                  </a:lnTo>
                  <a:lnTo>
                    <a:pt x="12191" y="102107"/>
                  </a:lnTo>
                  <a:lnTo>
                    <a:pt x="12191" y="108203"/>
                  </a:lnTo>
                  <a:lnTo>
                    <a:pt x="153923" y="108203"/>
                  </a:lnTo>
                  <a:lnTo>
                    <a:pt x="153923" y="102107"/>
                  </a:lnTo>
                  <a:lnTo>
                    <a:pt x="160019" y="96011"/>
                  </a:lnTo>
                  <a:close/>
                </a:path>
                <a:path w="166370" h="108585">
                  <a:moveTo>
                    <a:pt x="12191" y="108203"/>
                  </a:moveTo>
                  <a:lnTo>
                    <a:pt x="12191" y="102107"/>
                  </a:lnTo>
                  <a:lnTo>
                    <a:pt x="6095" y="96011"/>
                  </a:lnTo>
                  <a:lnTo>
                    <a:pt x="6095" y="108203"/>
                  </a:lnTo>
                  <a:lnTo>
                    <a:pt x="12191" y="108203"/>
                  </a:lnTo>
                  <a:close/>
                </a:path>
                <a:path w="166370" h="108585">
                  <a:moveTo>
                    <a:pt x="166115" y="106679"/>
                  </a:moveTo>
                  <a:lnTo>
                    <a:pt x="166115" y="0"/>
                  </a:lnTo>
                  <a:lnTo>
                    <a:pt x="153923" y="0"/>
                  </a:lnTo>
                  <a:lnTo>
                    <a:pt x="153923" y="96011"/>
                  </a:lnTo>
                  <a:lnTo>
                    <a:pt x="160019" y="96011"/>
                  </a:lnTo>
                  <a:lnTo>
                    <a:pt x="160019" y="108203"/>
                  </a:lnTo>
                  <a:lnTo>
                    <a:pt x="163067" y="108203"/>
                  </a:lnTo>
                  <a:lnTo>
                    <a:pt x="166115" y="106679"/>
                  </a:lnTo>
                  <a:close/>
                </a:path>
                <a:path w="166370" h="108585">
                  <a:moveTo>
                    <a:pt x="160019" y="108203"/>
                  </a:moveTo>
                  <a:lnTo>
                    <a:pt x="160019" y="96011"/>
                  </a:lnTo>
                  <a:lnTo>
                    <a:pt x="153923" y="102107"/>
                  </a:lnTo>
                  <a:lnTo>
                    <a:pt x="153923" y="108203"/>
                  </a:lnTo>
                  <a:lnTo>
                    <a:pt x="160019" y="108203"/>
                  </a:lnTo>
                  <a:close/>
                </a:path>
              </a:pathLst>
            </a:custGeom>
            <a:solidFill>
              <a:srgbClr val="5D7085"/>
            </a:solidFill>
          </p:spPr>
          <p:txBody>
            <a:bodyPr wrap="square" lIns="0" tIns="0" rIns="0" bIns="0" rtlCol="0"/>
            <a:lstStyle/>
            <a:p>
              <a:endParaRPr/>
            </a:p>
          </p:txBody>
        </p:sp>
        <p:pic>
          <p:nvPicPr>
            <p:cNvPr id="106" name="object 106"/>
            <p:cNvPicPr/>
            <p:nvPr/>
          </p:nvPicPr>
          <p:blipFill>
            <a:blip r:embed="rId62" cstate="print"/>
            <a:stretch>
              <a:fillRect/>
            </a:stretch>
          </p:blipFill>
          <p:spPr>
            <a:xfrm>
              <a:off x="4747138" y="3858768"/>
              <a:ext cx="32004" cy="13716"/>
            </a:xfrm>
            <a:prstGeom prst="rect">
              <a:avLst/>
            </a:prstGeom>
          </p:spPr>
        </p:pic>
        <p:pic>
          <p:nvPicPr>
            <p:cNvPr id="107" name="object 107"/>
            <p:cNvPicPr/>
            <p:nvPr/>
          </p:nvPicPr>
          <p:blipFill>
            <a:blip r:embed="rId63" cstate="print"/>
            <a:stretch>
              <a:fillRect/>
            </a:stretch>
          </p:blipFill>
          <p:spPr>
            <a:xfrm>
              <a:off x="4696846" y="3867912"/>
              <a:ext cx="82296" cy="22860"/>
            </a:xfrm>
            <a:prstGeom prst="rect">
              <a:avLst/>
            </a:prstGeom>
          </p:spPr>
        </p:pic>
        <p:pic>
          <p:nvPicPr>
            <p:cNvPr id="108" name="object 108"/>
            <p:cNvPicPr/>
            <p:nvPr/>
          </p:nvPicPr>
          <p:blipFill>
            <a:blip r:embed="rId64" cstate="print"/>
            <a:stretch>
              <a:fillRect/>
            </a:stretch>
          </p:blipFill>
          <p:spPr>
            <a:xfrm>
              <a:off x="4692274" y="3886200"/>
              <a:ext cx="82296" cy="9144"/>
            </a:xfrm>
            <a:prstGeom prst="rect">
              <a:avLst/>
            </a:prstGeom>
          </p:spPr>
        </p:pic>
        <p:pic>
          <p:nvPicPr>
            <p:cNvPr id="109" name="object 109"/>
            <p:cNvPicPr/>
            <p:nvPr/>
          </p:nvPicPr>
          <p:blipFill>
            <a:blip r:embed="rId65" cstate="print"/>
            <a:stretch>
              <a:fillRect/>
            </a:stretch>
          </p:blipFill>
          <p:spPr>
            <a:xfrm>
              <a:off x="4664842" y="3895344"/>
              <a:ext cx="100583" cy="18288"/>
            </a:xfrm>
            <a:prstGeom prst="rect">
              <a:avLst/>
            </a:prstGeom>
          </p:spPr>
        </p:pic>
        <p:pic>
          <p:nvPicPr>
            <p:cNvPr id="110" name="object 110"/>
            <p:cNvPicPr/>
            <p:nvPr/>
          </p:nvPicPr>
          <p:blipFill>
            <a:blip r:embed="rId66" cstate="print"/>
            <a:stretch>
              <a:fillRect/>
            </a:stretch>
          </p:blipFill>
          <p:spPr>
            <a:xfrm>
              <a:off x="4660270" y="3909060"/>
              <a:ext cx="77723" cy="9144"/>
            </a:xfrm>
            <a:prstGeom prst="rect">
              <a:avLst/>
            </a:prstGeom>
          </p:spPr>
        </p:pic>
        <p:pic>
          <p:nvPicPr>
            <p:cNvPr id="111" name="object 111"/>
            <p:cNvPicPr/>
            <p:nvPr/>
          </p:nvPicPr>
          <p:blipFill>
            <a:blip r:embed="rId67" cstate="print"/>
            <a:stretch>
              <a:fillRect/>
            </a:stretch>
          </p:blipFill>
          <p:spPr>
            <a:xfrm>
              <a:off x="4660270" y="3918204"/>
              <a:ext cx="100583" cy="9144"/>
            </a:xfrm>
            <a:prstGeom prst="rect">
              <a:avLst/>
            </a:prstGeom>
          </p:spPr>
        </p:pic>
        <p:pic>
          <p:nvPicPr>
            <p:cNvPr id="112" name="object 112"/>
            <p:cNvPicPr/>
            <p:nvPr/>
          </p:nvPicPr>
          <p:blipFill>
            <a:blip r:embed="rId68" cstate="print"/>
            <a:stretch>
              <a:fillRect/>
            </a:stretch>
          </p:blipFill>
          <p:spPr>
            <a:xfrm>
              <a:off x="4660270" y="3927348"/>
              <a:ext cx="109728" cy="54864"/>
            </a:xfrm>
            <a:prstGeom prst="rect">
              <a:avLst/>
            </a:prstGeom>
          </p:spPr>
        </p:pic>
        <p:pic>
          <p:nvPicPr>
            <p:cNvPr id="113" name="object 113"/>
            <p:cNvPicPr/>
            <p:nvPr/>
          </p:nvPicPr>
          <p:blipFill>
            <a:blip r:embed="rId69" cstate="print"/>
            <a:stretch>
              <a:fillRect/>
            </a:stretch>
          </p:blipFill>
          <p:spPr>
            <a:xfrm>
              <a:off x="4660270" y="3954780"/>
              <a:ext cx="59436" cy="32004"/>
            </a:xfrm>
            <a:prstGeom prst="rect">
              <a:avLst/>
            </a:prstGeom>
          </p:spPr>
        </p:pic>
        <p:sp>
          <p:nvSpPr>
            <p:cNvPr id="114" name="object 114"/>
            <p:cNvSpPr/>
            <p:nvPr/>
          </p:nvSpPr>
          <p:spPr>
            <a:xfrm>
              <a:off x="4629790" y="3831336"/>
              <a:ext cx="180340" cy="186055"/>
            </a:xfrm>
            <a:custGeom>
              <a:avLst/>
              <a:gdLst/>
              <a:ahLst/>
              <a:cxnLst/>
              <a:rect l="l" t="t" r="r" b="b"/>
              <a:pathLst>
                <a:path w="180339" h="186054">
                  <a:moveTo>
                    <a:pt x="179832" y="182880"/>
                  </a:moveTo>
                  <a:lnTo>
                    <a:pt x="179832" y="3048"/>
                  </a:lnTo>
                  <a:lnTo>
                    <a:pt x="176784" y="0"/>
                  </a:lnTo>
                  <a:lnTo>
                    <a:pt x="3048" y="0"/>
                  </a:lnTo>
                  <a:lnTo>
                    <a:pt x="0" y="3048"/>
                  </a:lnTo>
                  <a:lnTo>
                    <a:pt x="0" y="182880"/>
                  </a:lnTo>
                  <a:lnTo>
                    <a:pt x="3048" y="185928"/>
                  </a:lnTo>
                  <a:lnTo>
                    <a:pt x="6096" y="185928"/>
                  </a:lnTo>
                  <a:lnTo>
                    <a:pt x="6096" y="12192"/>
                  </a:lnTo>
                  <a:lnTo>
                    <a:pt x="12192" y="6096"/>
                  </a:lnTo>
                  <a:lnTo>
                    <a:pt x="12192" y="12192"/>
                  </a:lnTo>
                  <a:lnTo>
                    <a:pt x="167640" y="12192"/>
                  </a:lnTo>
                  <a:lnTo>
                    <a:pt x="167640" y="6096"/>
                  </a:lnTo>
                  <a:lnTo>
                    <a:pt x="173736" y="12192"/>
                  </a:lnTo>
                  <a:lnTo>
                    <a:pt x="173736" y="185928"/>
                  </a:lnTo>
                  <a:lnTo>
                    <a:pt x="176784" y="185928"/>
                  </a:lnTo>
                  <a:lnTo>
                    <a:pt x="179832" y="182880"/>
                  </a:lnTo>
                  <a:close/>
                </a:path>
                <a:path w="180339" h="186054">
                  <a:moveTo>
                    <a:pt x="12192" y="12192"/>
                  </a:moveTo>
                  <a:lnTo>
                    <a:pt x="12192" y="6096"/>
                  </a:lnTo>
                  <a:lnTo>
                    <a:pt x="6096" y="12192"/>
                  </a:lnTo>
                  <a:lnTo>
                    <a:pt x="12192" y="12192"/>
                  </a:lnTo>
                  <a:close/>
                </a:path>
                <a:path w="180339" h="186054">
                  <a:moveTo>
                    <a:pt x="12192" y="173736"/>
                  </a:moveTo>
                  <a:lnTo>
                    <a:pt x="12192" y="12192"/>
                  </a:lnTo>
                  <a:lnTo>
                    <a:pt x="6096" y="12192"/>
                  </a:lnTo>
                  <a:lnTo>
                    <a:pt x="6096" y="173736"/>
                  </a:lnTo>
                  <a:lnTo>
                    <a:pt x="12192" y="173736"/>
                  </a:lnTo>
                  <a:close/>
                </a:path>
                <a:path w="180339" h="186054">
                  <a:moveTo>
                    <a:pt x="173736" y="173736"/>
                  </a:moveTo>
                  <a:lnTo>
                    <a:pt x="6096" y="173736"/>
                  </a:lnTo>
                  <a:lnTo>
                    <a:pt x="12192" y="179832"/>
                  </a:lnTo>
                  <a:lnTo>
                    <a:pt x="12192" y="185928"/>
                  </a:lnTo>
                  <a:lnTo>
                    <a:pt x="167640" y="185928"/>
                  </a:lnTo>
                  <a:lnTo>
                    <a:pt x="167640" y="179832"/>
                  </a:lnTo>
                  <a:lnTo>
                    <a:pt x="173736" y="173736"/>
                  </a:lnTo>
                  <a:close/>
                </a:path>
                <a:path w="180339" h="186054">
                  <a:moveTo>
                    <a:pt x="12192" y="185928"/>
                  </a:moveTo>
                  <a:lnTo>
                    <a:pt x="12192" y="179832"/>
                  </a:lnTo>
                  <a:lnTo>
                    <a:pt x="6096" y="173736"/>
                  </a:lnTo>
                  <a:lnTo>
                    <a:pt x="6096" y="185928"/>
                  </a:lnTo>
                  <a:lnTo>
                    <a:pt x="12192" y="185928"/>
                  </a:lnTo>
                  <a:close/>
                </a:path>
                <a:path w="180339" h="186054">
                  <a:moveTo>
                    <a:pt x="173736" y="12192"/>
                  </a:moveTo>
                  <a:lnTo>
                    <a:pt x="167640" y="6096"/>
                  </a:lnTo>
                  <a:lnTo>
                    <a:pt x="167640" y="12192"/>
                  </a:lnTo>
                  <a:lnTo>
                    <a:pt x="173736" y="12192"/>
                  </a:lnTo>
                  <a:close/>
                </a:path>
                <a:path w="180339" h="186054">
                  <a:moveTo>
                    <a:pt x="173736" y="173736"/>
                  </a:moveTo>
                  <a:lnTo>
                    <a:pt x="173736" y="12192"/>
                  </a:lnTo>
                  <a:lnTo>
                    <a:pt x="167640" y="12192"/>
                  </a:lnTo>
                  <a:lnTo>
                    <a:pt x="167640" y="173736"/>
                  </a:lnTo>
                  <a:lnTo>
                    <a:pt x="173736" y="173736"/>
                  </a:lnTo>
                  <a:close/>
                </a:path>
                <a:path w="180339" h="186054">
                  <a:moveTo>
                    <a:pt x="173736" y="185928"/>
                  </a:moveTo>
                  <a:lnTo>
                    <a:pt x="173736" y="173736"/>
                  </a:lnTo>
                  <a:lnTo>
                    <a:pt x="167640" y="179832"/>
                  </a:lnTo>
                  <a:lnTo>
                    <a:pt x="167640" y="185928"/>
                  </a:lnTo>
                  <a:lnTo>
                    <a:pt x="173736" y="185928"/>
                  </a:lnTo>
                  <a:close/>
                </a:path>
              </a:pathLst>
            </a:custGeom>
            <a:solidFill>
              <a:srgbClr val="5D7085"/>
            </a:solidFill>
          </p:spPr>
          <p:txBody>
            <a:bodyPr wrap="square" lIns="0" tIns="0" rIns="0" bIns="0" rtlCol="0"/>
            <a:lstStyle/>
            <a:p>
              <a:endParaRPr/>
            </a:p>
          </p:txBody>
        </p:sp>
        <p:pic>
          <p:nvPicPr>
            <p:cNvPr id="115" name="object 115"/>
            <p:cNvPicPr/>
            <p:nvPr/>
          </p:nvPicPr>
          <p:blipFill>
            <a:blip r:embed="rId70" cstate="print"/>
            <a:stretch>
              <a:fillRect/>
            </a:stretch>
          </p:blipFill>
          <p:spPr>
            <a:xfrm>
              <a:off x="5067178" y="3575304"/>
              <a:ext cx="73152" cy="13716"/>
            </a:xfrm>
            <a:prstGeom prst="rect">
              <a:avLst/>
            </a:prstGeom>
          </p:spPr>
        </p:pic>
        <p:pic>
          <p:nvPicPr>
            <p:cNvPr id="116" name="object 116"/>
            <p:cNvPicPr/>
            <p:nvPr/>
          </p:nvPicPr>
          <p:blipFill>
            <a:blip r:embed="rId71" cstate="print"/>
            <a:stretch>
              <a:fillRect/>
            </a:stretch>
          </p:blipFill>
          <p:spPr>
            <a:xfrm>
              <a:off x="5058034" y="3584448"/>
              <a:ext cx="82296" cy="18288"/>
            </a:xfrm>
            <a:prstGeom prst="rect">
              <a:avLst/>
            </a:prstGeom>
          </p:spPr>
        </p:pic>
        <p:pic>
          <p:nvPicPr>
            <p:cNvPr id="117" name="object 117"/>
            <p:cNvPicPr/>
            <p:nvPr/>
          </p:nvPicPr>
          <p:blipFill>
            <a:blip r:embed="rId72" cstate="print"/>
            <a:stretch>
              <a:fillRect/>
            </a:stretch>
          </p:blipFill>
          <p:spPr>
            <a:xfrm>
              <a:off x="5053462" y="3598164"/>
              <a:ext cx="82296" cy="13716"/>
            </a:xfrm>
            <a:prstGeom prst="rect">
              <a:avLst/>
            </a:prstGeom>
          </p:spPr>
        </p:pic>
        <p:pic>
          <p:nvPicPr>
            <p:cNvPr id="118" name="object 118"/>
            <p:cNvPicPr/>
            <p:nvPr/>
          </p:nvPicPr>
          <p:blipFill>
            <a:blip r:embed="rId73" cstate="print"/>
            <a:stretch>
              <a:fillRect/>
            </a:stretch>
          </p:blipFill>
          <p:spPr>
            <a:xfrm>
              <a:off x="5053462" y="3611880"/>
              <a:ext cx="77724" cy="9144"/>
            </a:xfrm>
            <a:prstGeom prst="rect">
              <a:avLst/>
            </a:prstGeom>
          </p:spPr>
        </p:pic>
        <p:pic>
          <p:nvPicPr>
            <p:cNvPr id="119" name="object 119"/>
            <p:cNvPicPr/>
            <p:nvPr/>
          </p:nvPicPr>
          <p:blipFill>
            <a:blip r:embed="rId74" cstate="print"/>
            <a:stretch>
              <a:fillRect/>
            </a:stretch>
          </p:blipFill>
          <p:spPr>
            <a:xfrm>
              <a:off x="5053462" y="3616452"/>
              <a:ext cx="68580" cy="9144"/>
            </a:xfrm>
            <a:prstGeom prst="rect">
              <a:avLst/>
            </a:prstGeom>
          </p:spPr>
        </p:pic>
        <p:pic>
          <p:nvPicPr>
            <p:cNvPr id="120" name="object 120"/>
            <p:cNvPicPr/>
            <p:nvPr/>
          </p:nvPicPr>
          <p:blipFill>
            <a:blip r:embed="rId75" cstate="print"/>
            <a:stretch>
              <a:fillRect/>
            </a:stretch>
          </p:blipFill>
          <p:spPr>
            <a:xfrm>
              <a:off x="5026030" y="3621024"/>
              <a:ext cx="86867" cy="9144"/>
            </a:xfrm>
            <a:prstGeom prst="rect">
              <a:avLst/>
            </a:prstGeom>
          </p:spPr>
        </p:pic>
        <p:pic>
          <p:nvPicPr>
            <p:cNvPr id="121" name="object 121"/>
            <p:cNvPicPr/>
            <p:nvPr/>
          </p:nvPicPr>
          <p:blipFill>
            <a:blip r:embed="rId76" cstate="print"/>
            <a:stretch>
              <a:fillRect/>
            </a:stretch>
          </p:blipFill>
          <p:spPr>
            <a:xfrm>
              <a:off x="5021458" y="3630168"/>
              <a:ext cx="109728" cy="18288"/>
            </a:xfrm>
            <a:prstGeom prst="rect">
              <a:avLst/>
            </a:prstGeom>
          </p:spPr>
        </p:pic>
        <p:pic>
          <p:nvPicPr>
            <p:cNvPr id="122" name="object 122"/>
            <p:cNvPicPr/>
            <p:nvPr/>
          </p:nvPicPr>
          <p:blipFill>
            <a:blip r:embed="rId77" cstate="print"/>
            <a:stretch>
              <a:fillRect/>
            </a:stretch>
          </p:blipFill>
          <p:spPr>
            <a:xfrm>
              <a:off x="5021458" y="3648456"/>
              <a:ext cx="114300" cy="54864"/>
            </a:xfrm>
            <a:prstGeom prst="rect">
              <a:avLst/>
            </a:prstGeom>
          </p:spPr>
        </p:pic>
        <p:sp>
          <p:nvSpPr>
            <p:cNvPr id="123" name="object 123"/>
            <p:cNvSpPr/>
            <p:nvPr/>
          </p:nvSpPr>
          <p:spPr>
            <a:xfrm>
              <a:off x="4990978" y="3544824"/>
              <a:ext cx="181610" cy="186055"/>
            </a:xfrm>
            <a:custGeom>
              <a:avLst/>
              <a:gdLst/>
              <a:ahLst/>
              <a:cxnLst/>
              <a:rect l="l" t="t" r="r" b="b"/>
              <a:pathLst>
                <a:path w="181610" h="186054">
                  <a:moveTo>
                    <a:pt x="181356" y="184404"/>
                  </a:moveTo>
                  <a:lnTo>
                    <a:pt x="181356" y="3048"/>
                  </a:lnTo>
                  <a:lnTo>
                    <a:pt x="178308" y="0"/>
                  </a:lnTo>
                  <a:lnTo>
                    <a:pt x="3048" y="0"/>
                  </a:lnTo>
                  <a:lnTo>
                    <a:pt x="0" y="3048"/>
                  </a:lnTo>
                  <a:lnTo>
                    <a:pt x="0" y="184404"/>
                  </a:lnTo>
                  <a:lnTo>
                    <a:pt x="3048" y="185928"/>
                  </a:lnTo>
                  <a:lnTo>
                    <a:pt x="6096" y="185928"/>
                  </a:lnTo>
                  <a:lnTo>
                    <a:pt x="6096" y="13716"/>
                  </a:lnTo>
                  <a:lnTo>
                    <a:pt x="13716" y="6096"/>
                  </a:lnTo>
                  <a:lnTo>
                    <a:pt x="13716" y="13716"/>
                  </a:lnTo>
                  <a:lnTo>
                    <a:pt x="167640" y="13716"/>
                  </a:lnTo>
                  <a:lnTo>
                    <a:pt x="167640" y="6096"/>
                  </a:lnTo>
                  <a:lnTo>
                    <a:pt x="175260" y="13716"/>
                  </a:lnTo>
                  <a:lnTo>
                    <a:pt x="175260" y="185928"/>
                  </a:lnTo>
                  <a:lnTo>
                    <a:pt x="178308" y="185928"/>
                  </a:lnTo>
                  <a:lnTo>
                    <a:pt x="181356" y="184404"/>
                  </a:lnTo>
                  <a:close/>
                </a:path>
                <a:path w="181610" h="186054">
                  <a:moveTo>
                    <a:pt x="13716" y="13716"/>
                  </a:moveTo>
                  <a:lnTo>
                    <a:pt x="13716" y="6096"/>
                  </a:lnTo>
                  <a:lnTo>
                    <a:pt x="6096" y="13716"/>
                  </a:lnTo>
                  <a:lnTo>
                    <a:pt x="13716" y="13716"/>
                  </a:lnTo>
                  <a:close/>
                </a:path>
                <a:path w="181610" h="186054">
                  <a:moveTo>
                    <a:pt x="13716" y="173736"/>
                  </a:moveTo>
                  <a:lnTo>
                    <a:pt x="13716" y="13716"/>
                  </a:lnTo>
                  <a:lnTo>
                    <a:pt x="6096" y="13716"/>
                  </a:lnTo>
                  <a:lnTo>
                    <a:pt x="6096" y="173736"/>
                  </a:lnTo>
                  <a:lnTo>
                    <a:pt x="13716" y="173736"/>
                  </a:lnTo>
                  <a:close/>
                </a:path>
                <a:path w="181610" h="186054">
                  <a:moveTo>
                    <a:pt x="175260" y="173736"/>
                  </a:moveTo>
                  <a:lnTo>
                    <a:pt x="6096" y="173736"/>
                  </a:lnTo>
                  <a:lnTo>
                    <a:pt x="13716" y="179832"/>
                  </a:lnTo>
                  <a:lnTo>
                    <a:pt x="13716" y="185928"/>
                  </a:lnTo>
                  <a:lnTo>
                    <a:pt x="167640" y="185928"/>
                  </a:lnTo>
                  <a:lnTo>
                    <a:pt x="167640" y="179832"/>
                  </a:lnTo>
                  <a:lnTo>
                    <a:pt x="175260" y="173736"/>
                  </a:lnTo>
                  <a:close/>
                </a:path>
                <a:path w="181610" h="186054">
                  <a:moveTo>
                    <a:pt x="13716" y="185928"/>
                  </a:moveTo>
                  <a:lnTo>
                    <a:pt x="13716" y="179832"/>
                  </a:lnTo>
                  <a:lnTo>
                    <a:pt x="6096" y="173736"/>
                  </a:lnTo>
                  <a:lnTo>
                    <a:pt x="6096" y="185928"/>
                  </a:lnTo>
                  <a:lnTo>
                    <a:pt x="13716" y="185928"/>
                  </a:lnTo>
                  <a:close/>
                </a:path>
                <a:path w="181610" h="186054">
                  <a:moveTo>
                    <a:pt x="175260" y="13716"/>
                  </a:moveTo>
                  <a:lnTo>
                    <a:pt x="167640" y="6096"/>
                  </a:lnTo>
                  <a:lnTo>
                    <a:pt x="167640" y="13716"/>
                  </a:lnTo>
                  <a:lnTo>
                    <a:pt x="175260" y="13716"/>
                  </a:lnTo>
                  <a:close/>
                </a:path>
                <a:path w="181610" h="186054">
                  <a:moveTo>
                    <a:pt x="175260" y="173736"/>
                  </a:moveTo>
                  <a:lnTo>
                    <a:pt x="175260" y="13716"/>
                  </a:lnTo>
                  <a:lnTo>
                    <a:pt x="167640" y="13716"/>
                  </a:lnTo>
                  <a:lnTo>
                    <a:pt x="167640" y="173736"/>
                  </a:lnTo>
                  <a:lnTo>
                    <a:pt x="175260" y="173736"/>
                  </a:lnTo>
                  <a:close/>
                </a:path>
                <a:path w="181610" h="186054">
                  <a:moveTo>
                    <a:pt x="175260" y="185928"/>
                  </a:moveTo>
                  <a:lnTo>
                    <a:pt x="175260" y="173736"/>
                  </a:lnTo>
                  <a:lnTo>
                    <a:pt x="167640" y="179832"/>
                  </a:lnTo>
                  <a:lnTo>
                    <a:pt x="167640" y="185928"/>
                  </a:lnTo>
                  <a:lnTo>
                    <a:pt x="175260" y="185928"/>
                  </a:lnTo>
                  <a:close/>
                </a:path>
              </a:pathLst>
            </a:custGeom>
            <a:solidFill>
              <a:srgbClr val="5D7085"/>
            </a:solidFill>
          </p:spPr>
          <p:txBody>
            <a:bodyPr wrap="square" lIns="0" tIns="0" rIns="0" bIns="0" rtlCol="0"/>
            <a:lstStyle/>
            <a:p>
              <a:endParaRPr/>
            </a:p>
          </p:txBody>
        </p:sp>
        <p:pic>
          <p:nvPicPr>
            <p:cNvPr id="124" name="object 124"/>
            <p:cNvPicPr/>
            <p:nvPr/>
          </p:nvPicPr>
          <p:blipFill>
            <a:blip r:embed="rId78" cstate="print"/>
            <a:stretch>
              <a:fillRect/>
            </a:stretch>
          </p:blipFill>
          <p:spPr>
            <a:xfrm>
              <a:off x="5112897" y="3790188"/>
              <a:ext cx="32004" cy="9144"/>
            </a:xfrm>
            <a:prstGeom prst="rect">
              <a:avLst/>
            </a:prstGeom>
          </p:spPr>
        </p:pic>
        <p:pic>
          <p:nvPicPr>
            <p:cNvPr id="125" name="object 125"/>
            <p:cNvPicPr/>
            <p:nvPr/>
          </p:nvPicPr>
          <p:blipFill>
            <a:blip r:embed="rId79" cstate="print"/>
            <a:stretch>
              <a:fillRect/>
            </a:stretch>
          </p:blipFill>
          <p:spPr>
            <a:xfrm>
              <a:off x="5062606" y="3794760"/>
              <a:ext cx="82296" cy="22860"/>
            </a:xfrm>
            <a:prstGeom prst="rect">
              <a:avLst/>
            </a:prstGeom>
          </p:spPr>
        </p:pic>
        <p:pic>
          <p:nvPicPr>
            <p:cNvPr id="126" name="object 126"/>
            <p:cNvPicPr/>
            <p:nvPr/>
          </p:nvPicPr>
          <p:blipFill>
            <a:blip r:embed="rId72" cstate="print"/>
            <a:stretch>
              <a:fillRect/>
            </a:stretch>
          </p:blipFill>
          <p:spPr>
            <a:xfrm>
              <a:off x="5058034" y="3813048"/>
              <a:ext cx="82296" cy="13716"/>
            </a:xfrm>
            <a:prstGeom prst="rect">
              <a:avLst/>
            </a:prstGeom>
          </p:spPr>
        </p:pic>
        <p:pic>
          <p:nvPicPr>
            <p:cNvPr id="127" name="object 127"/>
            <p:cNvPicPr/>
            <p:nvPr/>
          </p:nvPicPr>
          <p:blipFill>
            <a:blip r:embed="rId73" cstate="print"/>
            <a:stretch>
              <a:fillRect/>
            </a:stretch>
          </p:blipFill>
          <p:spPr>
            <a:xfrm>
              <a:off x="5058034" y="3826764"/>
              <a:ext cx="77724" cy="9144"/>
            </a:xfrm>
            <a:prstGeom prst="rect">
              <a:avLst/>
            </a:prstGeom>
          </p:spPr>
        </p:pic>
        <p:pic>
          <p:nvPicPr>
            <p:cNvPr id="128" name="object 128"/>
            <p:cNvPicPr/>
            <p:nvPr/>
          </p:nvPicPr>
          <p:blipFill>
            <a:blip r:embed="rId80" cstate="print"/>
            <a:stretch>
              <a:fillRect/>
            </a:stretch>
          </p:blipFill>
          <p:spPr>
            <a:xfrm>
              <a:off x="5030602" y="3831336"/>
              <a:ext cx="96012" cy="13716"/>
            </a:xfrm>
            <a:prstGeom prst="rect">
              <a:avLst/>
            </a:prstGeom>
          </p:spPr>
        </p:pic>
        <p:pic>
          <p:nvPicPr>
            <p:cNvPr id="129" name="object 129"/>
            <p:cNvPicPr/>
            <p:nvPr/>
          </p:nvPicPr>
          <p:blipFill>
            <a:blip r:embed="rId81" cstate="print"/>
            <a:stretch>
              <a:fillRect/>
            </a:stretch>
          </p:blipFill>
          <p:spPr>
            <a:xfrm>
              <a:off x="5026030" y="3845052"/>
              <a:ext cx="109728" cy="18288"/>
            </a:xfrm>
            <a:prstGeom prst="rect">
              <a:avLst/>
            </a:prstGeom>
          </p:spPr>
        </p:pic>
        <p:pic>
          <p:nvPicPr>
            <p:cNvPr id="130" name="object 130"/>
            <p:cNvPicPr/>
            <p:nvPr/>
          </p:nvPicPr>
          <p:blipFill>
            <a:blip r:embed="rId82" cstate="print"/>
            <a:stretch>
              <a:fillRect/>
            </a:stretch>
          </p:blipFill>
          <p:spPr>
            <a:xfrm>
              <a:off x="5026030" y="3863340"/>
              <a:ext cx="114300" cy="54864"/>
            </a:xfrm>
            <a:prstGeom prst="rect">
              <a:avLst/>
            </a:prstGeom>
          </p:spPr>
        </p:pic>
        <p:sp>
          <p:nvSpPr>
            <p:cNvPr id="131" name="object 131"/>
            <p:cNvSpPr/>
            <p:nvPr/>
          </p:nvSpPr>
          <p:spPr>
            <a:xfrm>
              <a:off x="4995550" y="3759708"/>
              <a:ext cx="181610" cy="186055"/>
            </a:xfrm>
            <a:custGeom>
              <a:avLst/>
              <a:gdLst/>
              <a:ahLst/>
              <a:cxnLst/>
              <a:rect l="l" t="t" r="r" b="b"/>
              <a:pathLst>
                <a:path w="181610" h="186054">
                  <a:moveTo>
                    <a:pt x="181356" y="182880"/>
                  </a:moveTo>
                  <a:lnTo>
                    <a:pt x="181356" y="3048"/>
                  </a:lnTo>
                  <a:lnTo>
                    <a:pt x="178308" y="0"/>
                  </a:lnTo>
                  <a:lnTo>
                    <a:pt x="3048" y="0"/>
                  </a:lnTo>
                  <a:lnTo>
                    <a:pt x="0" y="3048"/>
                  </a:lnTo>
                  <a:lnTo>
                    <a:pt x="0" y="182880"/>
                  </a:lnTo>
                  <a:lnTo>
                    <a:pt x="3048" y="185928"/>
                  </a:lnTo>
                  <a:lnTo>
                    <a:pt x="7620" y="185928"/>
                  </a:lnTo>
                  <a:lnTo>
                    <a:pt x="7620" y="12192"/>
                  </a:lnTo>
                  <a:lnTo>
                    <a:pt x="13716" y="6096"/>
                  </a:lnTo>
                  <a:lnTo>
                    <a:pt x="13716" y="12192"/>
                  </a:lnTo>
                  <a:lnTo>
                    <a:pt x="169164" y="12192"/>
                  </a:lnTo>
                  <a:lnTo>
                    <a:pt x="169164" y="6096"/>
                  </a:lnTo>
                  <a:lnTo>
                    <a:pt x="175260" y="12192"/>
                  </a:lnTo>
                  <a:lnTo>
                    <a:pt x="175260" y="185928"/>
                  </a:lnTo>
                  <a:lnTo>
                    <a:pt x="178308" y="185928"/>
                  </a:lnTo>
                  <a:lnTo>
                    <a:pt x="181356" y="182880"/>
                  </a:lnTo>
                  <a:close/>
                </a:path>
                <a:path w="181610" h="186054">
                  <a:moveTo>
                    <a:pt x="13716" y="12192"/>
                  </a:moveTo>
                  <a:lnTo>
                    <a:pt x="13716" y="6096"/>
                  </a:lnTo>
                  <a:lnTo>
                    <a:pt x="7620" y="12192"/>
                  </a:lnTo>
                  <a:lnTo>
                    <a:pt x="13716" y="12192"/>
                  </a:lnTo>
                  <a:close/>
                </a:path>
                <a:path w="181610" h="186054">
                  <a:moveTo>
                    <a:pt x="13716" y="173736"/>
                  </a:moveTo>
                  <a:lnTo>
                    <a:pt x="13716" y="12192"/>
                  </a:lnTo>
                  <a:lnTo>
                    <a:pt x="7620" y="12192"/>
                  </a:lnTo>
                  <a:lnTo>
                    <a:pt x="7620" y="173736"/>
                  </a:lnTo>
                  <a:lnTo>
                    <a:pt x="13716" y="173736"/>
                  </a:lnTo>
                  <a:close/>
                </a:path>
                <a:path w="181610" h="186054">
                  <a:moveTo>
                    <a:pt x="175260" y="173736"/>
                  </a:moveTo>
                  <a:lnTo>
                    <a:pt x="7620" y="173736"/>
                  </a:lnTo>
                  <a:lnTo>
                    <a:pt x="13716" y="179832"/>
                  </a:lnTo>
                  <a:lnTo>
                    <a:pt x="13716" y="185928"/>
                  </a:lnTo>
                  <a:lnTo>
                    <a:pt x="169164" y="185928"/>
                  </a:lnTo>
                  <a:lnTo>
                    <a:pt x="169164" y="179832"/>
                  </a:lnTo>
                  <a:lnTo>
                    <a:pt x="175260" y="173736"/>
                  </a:lnTo>
                  <a:close/>
                </a:path>
                <a:path w="181610" h="186054">
                  <a:moveTo>
                    <a:pt x="13716" y="185928"/>
                  </a:moveTo>
                  <a:lnTo>
                    <a:pt x="13716" y="179832"/>
                  </a:lnTo>
                  <a:lnTo>
                    <a:pt x="7620" y="173736"/>
                  </a:lnTo>
                  <a:lnTo>
                    <a:pt x="7620" y="185928"/>
                  </a:lnTo>
                  <a:lnTo>
                    <a:pt x="13716" y="185928"/>
                  </a:lnTo>
                  <a:close/>
                </a:path>
                <a:path w="181610" h="186054">
                  <a:moveTo>
                    <a:pt x="175260" y="12192"/>
                  </a:moveTo>
                  <a:lnTo>
                    <a:pt x="169164" y="6096"/>
                  </a:lnTo>
                  <a:lnTo>
                    <a:pt x="169164" y="12192"/>
                  </a:lnTo>
                  <a:lnTo>
                    <a:pt x="175260" y="12192"/>
                  </a:lnTo>
                  <a:close/>
                </a:path>
                <a:path w="181610" h="186054">
                  <a:moveTo>
                    <a:pt x="175260" y="173736"/>
                  </a:moveTo>
                  <a:lnTo>
                    <a:pt x="175260" y="12192"/>
                  </a:lnTo>
                  <a:lnTo>
                    <a:pt x="169164" y="12192"/>
                  </a:lnTo>
                  <a:lnTo>
                    <a:pt x="169164" y="173736"/>
                  </a:lnTo>
                  <a:lnTo>
                    <a:pt x="175260" y="173736"/>
                  </a:lnTo>
                  <a:close/>
                </a:path>
                <a:path w="181610" h="186054">
                  <a:moveTo>
                    <a:pt x="175260" y="185928"/>
                  </a:moveTo>
                  <a:lnTo>
                    <a:pt x="175260" y="173736"/>
                  </a:lnTo>
                  <a:lnTo>
                    <a:pt x="169164" y="179832"/>
                  </a:lnTo>
                  <a:lnTo>
                    <a:pt x="169164" y="185928"/>
                  </a:lnTo>
                  <a:lnTo>
                    <a:pt x="175260" y="185928"/>
                  </a:lnTo>
                  <a:close/>
                </a:path>
              </a:pathLst>
            </a:custGeom>
            <a:solidFill>
              <a:srgbClr val="5D7085"/>
            </a:solidFill>
          </p:spPr>
          <p:txBody>
            <a:bodyPr wrap="square" lIns="0" tIns="0" rIns="0" bIns="0" rtlCol="0"/>
            <a:lstStyle/>
            <a:p>
              <a:endParaRPr/>
            </a:p>
          </p:txBody>
        </p:sp>
        <p:pic>
          <p:nvPicPr>
            <p:cNvPr id="132" name="object 132"/>
            <p:cNvPicPr/>
            <p:nvPr/>
          </p:nvPicPr>
          <p:blipFill>
            <a:blip r:embed="rId83" cstate="print"/>
            <a:stretch>
              <a:fillRect/>
            </a:stretch>
          </p:blipFill>
          <p:spPr>
            <a:xfrm>
              <a:off x="4930018" y="3831336"/>
              <a:ext cx="36575" cy="13716"/>
            </a:xfrm>
            <a:prstGeom prst="rect">
              <a:avLst/>
            </a:prstGeom>
          </p:spPr>
        </p:pic>
        <p:pic>
          <p:nvPicPr>
            <p:cNvPr id="133" name="object 133"/>
            <p:cNvPicPr/>
            <p:nvPr/>
          </p:nvPicPr>
          <p:blipFill>
            <a:blip r:embed="rId84" cstate="print"/>
            <a:stretch>
              <a:fillRect/>
            </a:stretch>
          </p:blipFill>
          <p:spPr>
            <a:xfrm>
              <a:off x="4879726" y="3840480"/>
              <a:ext cx="86868" cy="18288"/>
            </a:xfrm>
            <a:prstGeom prst="rect">
              <a:avLst/>
            </a:prstGeom>
          </p:spPr>
        </p:pic>
        <p:pic>
          <p:nvPicPr>
            <p:cNvPr id="134" name="object 134"/>
            <p:cNvPicPr/>
            <p:nvPr/>
          </p:nvPicPr>
          <p:blipFill>
            <a:blip r:embed="rId85" cstate="print"/>
            <a:stretch>
              <a:fillRect/>
            </a:stretch>
          </p:blipFill>
          <p:spPr>
            <a:xfrm>
              <a:off x="4879726" y="3854196"/>
              <a:ext cx="82296" cy="9144"/>
            </a:xfrm>
            <a:prstGeom prst="rect">
              <a:avLst/>
            </a:prstGeom>
          </p:spPr>
        </p:pic>
        <p:pic>
          <p:nvPicPr>
            <p:cNvPr id="135" name="object 135"/>
            <p:cNvPicPr/>
            <p:nvPr/>
          </p:nvPicPr>
          <p:blipFill>
            <a:blip r:embed="rId86" cstate="print"/>
            <a:stretch>
              <a:fillRect/>
            </a:stretch>
          </p:blipFill>
          <p:spPr>
            <a:xfrm>
              <a:off x="4852294" y="3863340"/>
              <a:ext cx="105156" cy="22860"/>
            </a:xfrm>
            <a:prstGeom prst="rect">
              <a:avLst/>
            </a:prstGeom>
          </p:spPr>
        </p:pic>
        <p:pic>
          <p:nvPicPr>
            <p:cNvPr id="136" name="object 136"/>
            <p:cNvPicPr/>
            <p:nvPr/>
          </p:nvPicPr>
          <p:blipFill>
            <a:blip r:embed="rId87" cstate="print"/>
            <a:stretch>
              <a:fillRect/>
            </a:stretch>
          </p:blipFill>
          <p:spPr>
            <a:xfrm>
              <a:off x="4847721" y="3872484"/>
              <a:ext cx="77723" cy="18288"/>
            </a:xfrm>
            <a:prstGeom prst="rect">
              <a:avLst/>
            </a:prstGeom>
          </p:spPr>
        </p:pic>
        <p:pic>
          <p:nvPicPr>
            <p:cNvPr id="137" name="object 137"/>
            <p:cNvPicPr/>
            <p:nvPr/>
          </p:nvPicPr>
          <p:blipFill>
            <a:blip r:embed="rId88" cstate="print"/>
            <a:stretch>
              <a:fillRect/>
            </a:stretch>
          </p:blipFill>
          <p:spPr>
            <a:xfrm>
              <a:off x="4843150" y="3886200"/>
              <a:ext cx="109728" cy="18288"/>
            </a:xfrm>
            <a:prstGeom prst="rect">
              <a:avLst/>
            </a:prstGeom>
          </p:spPr>
        </p:pic>
        <p:pic>
          <p:nvPicPr>
            <p:cNvPr id="138" name="object 138"/>
            <p:cNvPicPr/>
            <p:nvPr/>
          </p:nvPicPr>
          <p:blipFill>
            <a:blip r:embed="rId89" cstate="print"/>
            <a:stretch>
              <a:fillRect/>
            </a:stretch>
          </p:blipFill>
          <p:spPr>
            <a:xfrm>
              <a:off x="4843150" y="3904488"/>
              <a:ext cx="114300" cy="18288"/>
            </a:xfrm>
            <a:prstGeom prst="rect">
              <a:avLst/>
            </a:prstGeom>
          </p:spPr>
        </p:pic>
        <p:pic>
          <p:nvPicPr>
            <p:cNvPr id="139" name="object 139"/>
            <p:cNvPicPr/>
            <p:nvPr/>
          </p:nvPicPr>
          <p:blipFill>
            <a:blip r:embed="rId90" cstate="print"/>
            <a:stretch>
              <a:fillRect/>
            </a:stretch>
          </p:blipFill>
          <p:spPr>
            <a:xfrm>
              <a:off x="4843150" y="3918204"/>
              <a:ext cx="86868" cy="41148"/>
            </a:xfrm>
            <a:prstGeom prst="rect">
              <a:avLst/>
            </a:prstGeom>
          </p:spPr>
        </p:pic>
        <p:sp>
          <p:nvSpPr>
            <p:cNvPr id="140" name="object 140"/>
            <p:cNvSpPr/>
            <p:nvPr/>
          </p:nvSpPr>
          <p:spPr>
            <a:xfrm>
              <a:off x="4815718" y="3802380"/>
              <a:ext cx="180340" cy="186055"/>
            </a:xfrm>
            <a:custGeom>
              <a:avLst/>
              <a:gdLst/>
              <a:ahLst/>
              <a:cxnLst/>
              <a:rect l="l" t="t" r="r" b="b"/>
              <a:pathLst>
                <a:path w="180339" h="186054">
                  <a:moveTo>
                    <a:pt x="179832" y="182880"/>
                  </a:moveTo>
                  <a:lnTo>
                    <a:pt x="179832" y="3048"/>
                  </a:lnTo>
                  <a:lnTo>
                    <a:pt x="176784" y="0"/>
                  </a:lnTo>
                  <a:lnTo>
                    <a:pt x="1524" y="0"/>
                  </a:lnTo>
                  <a:lnTo>
                    <a:pt x="0" y="3048"/>
                  </a:lnTo>
                  <a:lnTo>
                    <a:pt x="0" y="182880"/>
                  </a:lnTo>
                  <a:lnTo>
                    <a:pt x="1524" y="185928"/>
                  </a:lnTo>
                  <a:lnTo>
                    <a:pt x="6096" y="185928"/>
                  </a:lnTo>
                  <a:lnTo>
                    <a:pt x="6096" y="12192"/>
                  </a:lnTo>
                  <a:lnTo>
                    <a:pt x="12192" y="6096"/>
                  </a:lnTo>
                  <a:lnTo>
                    <a:pt x="12192" y="12192"/>
                  </a:lnTo>
                  <a:lnTo>
                    <a:pt x="167640" y="12192"/>
                  </a:lnTo>
                  <a:lnTo>
                    <a:pt x="167640" y="6096"/>
                  </a:lnTo>
                  <a:lnTo>
                    <a:pt x="173736" y="12192"/>
                  </a:lnTo>
                  <a:lnTo>
                    <a:pt x="173736" y="185928"/>
                  </a:lnTo>
                  <a:lnTo>
                    <a:pt x="176784" y="185928"/>
                  </a:lnTo>
                  <a:lnTo>
                    <a:pt x="179832" y="182880"/>
                  </a:lnTo>
                  <a:close/>
                </a:path>
                <a:path w="180339" h="186054">
                  <a:moveTo>
                    <a:pt x="12192" y="12192"/>
                  </a:moveTo>
                  <a:lnTo>
                    <a:pt x="12192" y="6096"/>
                  </a:lnTo>
                  <a:lnTo>
                    <a:pt x="6096" y="12192"/>
                  </a:lnTo>
                  <a:lnTo>
                    <a:pt x="12192" y="12192"/>
                  </a:lnTo>
                  <a:close/>
                </a:path>
                <a:path w="180339" h="186054">
                  <a:moveTo>
                    <a:pt x="12192" y="173736"/>
                  </a:moveTo>
                  <a:lnTo>
                    <a:pt x="12192" y="12192"/>
                  </a:lnTo>
                  <a:lnTo>
                    <a:pt x="6096" y="12192"/>
                  </a:lnTo>
                  <a:lnTo>
                    <a:pt x="6096" y="173736"/>
                  </a:lnTo>
                  <a:lnTo>
                    <a:pt x="12192" y="173736"/>
                  </a:lnTo>
                  <a:close/>
                </a:path>
                <a:path w="180339" h="186054">
                  <a:moveTo>
                    <a:pt x="173736" y="173736"/>
                  </a:moveTo>
                  <a:lnTo>
                    <a:pt x="6096" y="173736"/>
                  </a:lnTo>
                  <a:lnTo>
                    <a:pt x="12192" y="179832"/>
                  </a:lnTo>
                  <a:lnTo>
                    <a:pt x="12192" y="185928"/>
                  </a:lnTo>
                  <a:lnTo>
                    <a:pt x="167640" y="185928"/>
                  </a:lnTo>
                  <a:lnTo>
                    <a:pt x="167640" y="179832"/>
                  </a:lnTo>
                  <a:lnTo>
                    <a:pt x="173736" y="173736"/>
                  </a:lnTo>
                  <a:close/>
                </a:path>
                <a:path w="180339" h="186054">
                  <a:moveTo>
                    <a:pt x="12192" y="185928"/>
                  </a:moveTo>
                  <a:lnTo>
                    <a:pt x="12192" y="179832"/>
                  </a:lnTo>
                  <a:lnTo>
                    <a:pt x="6096" y="173736"/>
                  </a:lnTo>
                  <a:lnTo>
                    <a:pt x="6096" y="185928"/>
                  </a:lnTo>
                  <a:lnTo>
                    <a:pt x="12192" y="185928"/>
                  </a:lnTo>
                  <a:close/>
                </a:path>
                <a:path w="180339" h="186054">
                  <a:moveTo>
                    <a:pt x="173736" y="12192"/>
                  </a:moveTo>
                  <a:lnTo>
                    <a:pt x="167640" y="6096"/>
                  </a:lnTo>
                  <a:lnTo>
                    <a:pt x="167640" y="12192"/>
                  </a:lnTo>
                  <a:lnTo>
                    <a:pt x="173736" y="12192"/>
                  </a:lnTo>
                  <a:close/>
                </a:path>
                <a:path w="180339" h="186054">
                  <a:moveTo>
                    <a:pt x="173736" y="173736"/>
                  </a:moveTo>
                  <a:lnTo>
                    <a:pt x="173736" y="12192"/>
                  </a:lnTo>
                  <a:lnTo>
                    <a:pt x="167640" y="12192"/>
                  </a:lnTo>
                  <a:lnTo>
                    <a:pt x="167640" y="173736"/>
                  </a:lnTo>
                  <a:lnTo>
                    <a:pt x="173736" y="173736"/>
                  </a:lnTo>
                  <a:close/>
                </a:path>
                <a:path w="180339" h="186054">
                  <a:moveTo>
                    <a:pt x="173736" y="185928"/>
                  </a:moveTo>
                  <a:lnTo>
                    <a:pt x="173736" y="173736"/>
                  </a:lnTo>
                  <a:lnTo>
                    <a:pt x="167640" y="179832"/>
                  </a:lnTo>
                  <a:lnTo>
                    <a:pt x="167640" y="185928"/>
                  </a:lnTo>
                  <a:lnTo>
                    <a:pt x="173736" y="185928"/>
                  </a:lnTo>
                  <a:close/>
                </a:path>
              </a:pathLst>
            </a:custGeom>
            <a:solidFill>
              <a:srgbClr val="5D7085"/>
            </a:solidFill>
          </p:spPr>
          <p:txBody>
            <a:bodyPr wrap="square" lIns="0" tIns="0" rIns="0" bIns="0" rtlCol="0"/>
            <a:lstStyle/>
            <a:p>
              <a:endParaRPr/>
            </a:p>
          </p:txBody>
        </p:sp>
        <p:pic>
          <p:nvPicPr>
            <p:cNvPr id="141" name="object 141"/>
            <p:cNvPicPr/>
            <p:nvPr/>
          </p:nvPicPr>
          <p:blipFill>
            <a:blip r:embed="rId91" cstate="print"/>
            <a:stretch>
              <a:fillRect/>
            </a:stretch>
          </p:blipFill>
          <p:spPr>
            <a:xfrm>
              <a:off x="4532254" y="3451860"/>
              <a:ext cx="86868" cy="4572"/>
            </a:xfrm>
            <a:prstGeom prst="rect">
              <a:avLst/>
            </a:prstGeom>
          </p:spPr>
        </p:pic>
        <p:pic>
          <p:nvPicPr>
            <p:cNvPr id="142" name="object 142"/>
            <p:cNvPicPr/>
            <p:nvPr/>
          </p:nvPicPr>
          <p:blipFill>
            <a:blip r:embed="rId92" cstate="print"/>
            <a:stretch>
              <a:fillRect/>
            </a:stretch>
          </p:blipFill>
          <p:spPr>
            <a:xfrm>
              <a:off x="4532254" y="3456432"/>
              <a:ext cx="86868" cy="9144"/>
            </a:xfrm>
            <a:prstGeom prst="rect">
              <a:avLst/>
            </a:prstGeom>
          </p:spPr>
        </p:pic>
        <p:pic>
          <p:nvPicPr>
            <p:cNvPr id="143" name="object 143"/>
            <p:cNvPicPr/>
            <p:nvPr/>
          </p:nvPicPr>
          <p:blipFill>
            <a:blip r:embed="rId93" cstate="print"/>
            <a:stretch>
              <a:fillRect/>
            </a:stretch>
          </p:blipFill>
          <p:spPr>
            <a:xfrm>
              <a:off x="4536826" y="3465576"/>
              <a:ext cx="77724" cy="9144"/>
            </a:xfrm>
            <a:prstGeom prst="rect">
              <a:avLst/>
            </a:prstGeom>
          </p:spPr>
        </p:pic>
        <p:pic>
          <p:nvPicPr>
            <p:cNvPr id="144" name="object 144"/>
            <p:cNvPicPr/>
            <p:nvPr/>
          </p:nvPicPr>
          <p:blipFill>
            <a:blip r:embed="rId94" cstate="print"/>
            <a:stretch>
              <a:fillRect/>
            </a:stretch>
          </p:blipFill>
          <p:spPr>
            <a:xfrm>
              <a:off x="4536826" y="3474720"/>
              <a:ext cx="77724" cy="9144"/>
            </a:xfrm>
            <a:prstGeom prst="rect">
              <a:avLst/>
            </a:prstGeom>
          </p:spPr>
        </p:pic>
        <p:pic>
          <p:nvPicPr>
            <p:cNvPr id="145" name="object 145"/>
            <p:cNvPicPr/>
            <p:nvPr/>
          </p:nvPicPr>
          <p:blipFill>
            <a:blip r:embed="rId95" cstate="print"/>
            <a:stretch>
              <a:fillRect/>
            </a:stretch>
          </p:blipFill>
          <p:spPr>
            <a:xfrm>
              <a:off x="4518538" y="3483864"/>
              <a:ext cx="96012" cy="18288"/>
            </a:xfrm>
            <a:prstGeom prst="rect">
              <a:avLst/>
            </a:prstGeom>
          </p:spPr>
        </p:pic>
        <p:pic>
          <p:nvPicPr>
            <p:cNvPr id="146" name="object 146"/>
            <p:cNvPicPr/>
            <p:nvPr/>
          </p:nvPicPr>
          <p:blipFill>
            <a:blip r:embed="rId96" cstate="print"/>
            <a:stretch>
              <a:fillRect/>
            </a:stretch>
          </p:blipFill>
          <p:spPr>
            <a:xfrm>
              <a:off x="4472818" y="3497580"/>
              <a:ext cx="141732" cy="13716"/>
            </a:xfrm>
            <a:prstGeom prst="rect">
              <a:avLst/>
            </a:prstGeom>
          </p:spPr>
        </p:pic>
        <p:pic>
          <p:nvPicPr>
            <p:cNvPr id="147" name="object 147"/>
            <p:cNvPicPr/>
            <p:nvPr/>
          </p:nvPicPr>
          <p:blipFill>
            <a:blip r:embed="rId97" cstate="print"/>
            <a:stretch>
              <a:fillRect/>
            </a:stretch>
          </p:blipFill>
          <p:spPr>
            <a:xfrm>
              <a:off x="4472818" y="3506724"/>
              <a:ext cx="146304" cy="9144"/>
            </a:xfrm>
            <a:prstGeom prst="rect">
              <a:avLst/>
            </a:prstGeom>
          </p:spPr>
        </p:pic>
        <p:pic>
          <p:nvPicPr>
            <p:cNvPr id="148" name="object 148"/>
            <p:cNvPicPr/>
            <p:nvPr/>
          </p:nvPicPr>
          <p:blipFill>
            <a:blip r:embed="rId98" cstate="print"/>
            <a:stretch>
              <a:fillRect/>
            </a:stretch>
          </p:blipFill>
          <p:spPr>
            <a:xfrm>
              <a:off x="4472818" y="3511296"/>
              <a:ext cx="146304" cy="13716"/>
            </a:xfrm>
            <a:prstGeom prst="rect">
              <a:avLst/>
            </a:prstGeom>
          </p:spPr>
        </p:pic>
        <p:pic>
          <p:nvPicPr>
            <p:cNvPr id="149" name="object 149"/>
            <p:cNvPicPr/>
            <p:nvPr/>
          </p:nvPicPr>
          <p:blipFill>
            <a:blip r:embed="rId99" cstate="print"/>
            <a:stretch>
              <a:fillRect/>
            </a:stretch>
          </p:blipFill>
          <p:spPr>
            <a:xfrm>
              <a:off x="4477390" y="3520440"/>
              <a:ext cx="141732" cy="18288"/>
            </a:xfrm>
            <a:prstGeom prst="rect">
              <a:avLst/>
            </a:prstGeom>
          </p:spPr>
        </p:pic>
        <p:pic>
          <p:nvPicPr>
            <p:cNvPr id="150" name="object 150"/>
            <p:cNvPicPr/>
            <p:nvPr/>
          </p:nvPicPr>
          <p:blipFill>
            <a:blip r:embed="rId100" cstate="print"/>
            <a:stretch>
              <a:fillRect/>
            </a:stretch>
          </p:blipFill>
          <p:spPr>
            <a:xfrm>
              <a:off x="4477390" y="3529584"/>
              <a:ext cx="141732" cy="22860"/>
            </a:xfrm>
            <a:prstGeom prst="rect">
              <a:avLst/>
            </a:prstGeom>
          </p:spPr>
        </p:pic>
        <p:pic>
          <p:nvPicPr>
            <p:cNvPr id="151" name="object 151"/>
            <p:cNvPicPr/>
            <p:nvPr/>
          </p:nvPicPr>
          <p:blipFill>
            <a:blip r:embed="rId101" cstate="print"/>
            <a:stretch>
              <a:fillRect/>
            </a:stretch>
          </p:blipFill>
          <p:spPr>
            <a:xfrm>
              <a:off x="4477390" y="3538728"/>
              <a:ext cx="141732" cy="32004"/>
            </a:xfrm>
            <a:prstGeom prst="rect">
              <a:avLst/>
            </a:prstGeom>
          </p:spPr>
        </p:pic>
        <p:pic>
          <p:nvPicPr>
            <p:cNvPr id="152" name="object 152"/>
            <p:cNvPicPr/>
            <p:nvPr/>
          </p:nvPicPr>
          <p:blipFill>
            <a:blip r:embed="rId102" cstate="print"/>
            <a:stretch>
              <a:fillRect/>
            </a:stretch>
          </p:blipFill>
          <p:spPr>
            <a:xfrm>
              <a:off x="4477390" y="3557016"/>
              <a:ext cx="144779" cy="18288"/>
            </a:xfrm>
            <a:prstGeom prst="rect">
              <a:avLst/>
            </a:prstGeom>
          </p:spPr>
        </p:pic>
        <p:pic>
          <p:nvPicPr>
            <p:cNvPr id="153" name="object 153"/>
            <p:cNvPicPr/>
            <p:nvPr/>
          </p:nvPicPr>
          <p:blipFill>
            <a:blip r:embed="rId103" cstate="print"/>
            <a:stretch>
              <a:fillRect/>
            </a:stretch>
          </p:blipFill>
          <p:spPr>
            <a:xfrm>
              <a:off x="4472818" y="3570732"/>
              <a:ext cx="149351" cy="32004"/>
            </a:xfrm>
            <a:prstGeom prst="rect">
              <a:avLst/>
            </a:prstGeom>
          </p:spPr>
        </p:pic>
        <p:sp>
          <p:nvSpPr>
            <p:cNvPr id="154" name="object 154"/>
            <p:cNvSpPr/>
            <p:nvPr/>
          </p:nvSpPr>
          <p:spPr>
            <a:xfrm>
              <a:off x="4620646" y="3589020"/>
              <a:ext cx="0" cy="5080"/>
            </a:xfrm>
            <a:custGeom>
              <a:avLst/>
              <a:gdLst/>
              <a:ahLst/>
              <a:cxnLst/>
              <a:rect l="l" t="t" r="r" b="b"/>
              <a:pathLst>
                <a:path h="5079">
                  <a:moveTo>
                    <a:pt x="0" y="4572"/>
                  </a:moveTo>
                  <a:lnTo>
                    <a:pt x="0" y="0"/>
                  </a:lnTo>
                </a:path>
              </a:pathLst>
            </a:custGeom>
            <a:ln w="3175">
              <a:solidFill>
                <a:srgbClr val="C97339"/>
              </a:solidFill>
            </a:ln>
          </p:spPr>
          <p:txBody>
            <a:bodyPr wrap="square" lIns="0" tIns="0" rIns="0" bIns="0" rtlCol="0"/>
            <a:lstStyle/>
            <a:p>
              <a:endParaRPr/>
            </a:p>
          </p:txBody>
        </p:sp>
        <p:sp>
          <p:nvSpPr>
            <p:cNvPr id="155" name="object 155"/>
            <p:cNvSpPr/>
            <p:nvPr/>
          </p:nvSpPr>
          <p:spPr>
            <a:xfrm>
              <a:off x="4582546" y="3595878"/>
              <a:ext cx="5080" cy="0"/>
            </a:xfrm>
            <a:custGeom>
              <a:avLst/>
              <a:gdLst/>
              <a:ahLst/>
              <a:cxnLst/>
              <a:rect l="l" t="t" r="r" b="b"/>
              <a:pathLst>
                <a:path w="5079">
                  <a:moveTo>
                    <a:pt x="0" y="0"/>
                  </a:moveTo>
                  <a:lnTo>
                    <a:pt x="4572" y="0"/>
                  </a:lnTo>
                </a:path>
              </a:pathLst>
            </a:custGeom>
            <a:ln w="4572">
              <a:solidFill>
                <a:srgbClr val="CF7E49"/>
              </a:solidFill>
            </a:ln>
          </p:spPr>
          <p:txBody>
            <a:bodyPr wrap="square" lIns="0" tIns="0" rIns="0" bIns="0" rtlCol="0"/>
            <a:lstStyle/>
            <a:p>
              <a:endParaRPr/>
            </a:p>
          </p:txBody>
        </p:sp>
        <p:sp>
          <p:nvSpPr>
            <p:cNvPr id="156" name="object 156"/>
            <p:cNvSpPr/>
            <p:nvPr/>
          </p:nvSpPr>
          <p:spPr>
            <a:xfrm>
              <a:off x="4620646" y="3593592"/>
              <a:ext cx="0" cy="5080"/>
            </a:xfrm>
            <a:custGeom>
              <a:avLst/>
              <a:gdLst/>
              <a:ahLst/>
              <a:cxnLst/>
              <a:rect l="l" t="t" r="r" b="b"/>
              <a:pathLst>
                <a:path h="5079">
                  <a:moveTo>
                    <a:pt x="0" y="4572"/>
                  </a:moveTo>
                  <a:lnTo>
                    <a:pt x="0" y="0"/>
                  </a:lnTo>
                </a:path>
              </a:pathLst>
            </a:custGeom>
            <a:ln w="3175">
              <a:solidFill>
                <a:srgbClr val="BE5009"/>
              </a:solidFill>
            </a:ln>
          </p:spPr>
          <p:txBody>
            <a:bodyPr wrap="square" lIns="0" tIns="0" rIns="0" bIns="0" rtlCol="0"/>
            <a:lstStyle/>
            <a:p>
              <a:endParaRPr/>
            </a:p>
          </p:txBody>
        </p:sp>
        <p:sp>
          <p:nvSpPr>
            <p:cNvPr id="157" name="object 157"/>
            <p:cNvSpPr/>
            <p:nvPr/>
          </p:nvSpPr>
          <p:spPr>
            <a:xfrm>
              <a:off x="4456054" y="3439668"/>
              <a:ext cx="178435" cy="177165"/>
            </a:xfrm>
            <a:custGeom>
              <a:avLst/>
              <a:gdLst/>
              <a:ahLst/>
              <a:cxnLst/>
              <a:rect l="l" t="t" r="r" b="b"/>
              <a:pathLst>
                <a:path w="178435" h="177164">
                  <a:moveTo>
                    <a:pt x="178308" y="175260"/>
                  </a:moveTo>
                  <a:lnTo>
                    <a:pt x="178308" y="3048"/>
                  </a:lnTo>
                  <a:lnTo>
                    <a:pt x="175260" y="0"/>
                  </a:lnTo>
                  <a:lnTo>
                    <a:pt x="3048" y="0"/>
                  </a:lnTo>
                  <a:lnTo>
                    <a:pt x="0" y="3048"/>
                  </a:lnTo>
                  <a:lnTo>
                    <a:pt x="0" y="175260"/>
                  </a:lnTo>
                  <a:lnTo>
                    <a:pt x="3048" y="176784"/>
                  </a:lnTo>
                  <a:lnTo>
                    <a:pt x="7620" y="176784"/>
                  </a:lnTo>
                  <a:lnTo>
                    <a:pt x="7620" y="12192"/>
                  </a:lnTo>
                  <a:lnTo>
                    <a:pt x="13716" y="6096"/>
                  </a:lnTo>
                  <a:lnTo>
                    <a:pt x="13716" y="12192"/>
                  </a:lnTo>
                  <a:lnTo>
                    <a:pt x="166116" y="12192"/>
                  </a:lnTo>
                  <a:lnTo>
                    <a:pt x="166116" y="6096"/>
                  </a:lnTo>
                  <a:lnTo>
                    <a:pt x="172212" y="12192"/>
                  </a:lnTo>
                  <a:lnTo>
                    <a:pt x="172212" y="176784"/>
                  </a:lnTo>
                  <a:lnTo>
                    <a:pt x="175260" y="176784"/>
                  </a:lnTo>
                  <a:lnTo>
                    <a:pt x="178308" y="175260"/>
                  </a:lnTo>
                  <a:close/>
                </a:path>
                <a:path w="178435" h="177164">
                  <a:moveTo>
                    <a:pt x="13716" y="12192"/>
                  </a:moveTo>
                  <a:lnTo>
                    <a:pt x="13716" y="6096"/>
                  </a:lnTo>
                  <a:lnTo>
                    <a:pt x="7620" y="12192"/>
                  </a:lnTo>
                  <a:lnTo>
                    <a:pt x="13716" y="12192"/>
                  </a:lnTo>
                  <a:close/>
                </a:path>
                <a:path w="178435" h="177164">
                  <a:moveTo>
                    <a:pt x="13716" y="164592"/>
                  </a:moveTo>
                  <a:lnTo>
                    <a:pt x="13716" y="12192"/>
                  </a:lnTo>
                  <a:lnTo>
                    <a:pt x="7620" y="12192"/>
                  </a:lnTo>
                  <a:lnTo>
                    <a:pt x="7620" y="164592"/>
                  </a:lnTo>
                  <a:lnTo>
                    <a:pt x="13716" y="164592"/>
                  </a:lnTo>
                  <a:close/>
                </a:path>
                <a:path w="178435" h="177164">
                  <a:moveTo>
                    <a:pt x="172212" y="164592"/>
                  </a:moveTo>
                  <a:lnTo>
                    <a:pt x="7620" y="164592"/>
                  </a:lnTo>
                  <a:lnTo>
                    <a:pt x="13716" y="170688"/>
                  </a:lnTo>
                  <a:lnTo>
                    <a:pt x="13716" y="176784"/>
                  </a:lnTo>
                  <a:lnTo>
                    <a:pt x="166116" y="176784"/>
                  </a:lnTo>
                  <a:lnTo>
                    <a:pt x="166116" y="170688"/>
                  </a:lnTo>
                  <a:lnTo>
                    <a:pt x="172212" y="164592"/>
                  </a:lnTo>
                  <a:close/>
                </a:path>
                <a:path w="178435" h="177164">
                  <a:moveTo>
                    <a:pt x="13716" y="176784"/>
                  </a:moveTo>
                  <a:lnTo>
                    <a:pt x="13716" y="170688"/>
                  </a:lnTo>
                  <a:lnTo>
                    <a:pt x="7620" y="164592"/>
                  </a:lnTo>
                  <a:lnTo>
                    <a:pt x="7620" y="176784"/>
                  </a:lnTo>
                  <a:lnTo>
                    <a:pt x="13716" y="176784"/>
                  </a:lnTo>
                  <a:close/>
                </a:path>
                <a:path w="178435" h="177164">
                  <a:moveTo>
                    <a:pt x="172212" y="12192"/>
                  </a:moveTo>
                  <a:lnTo>
                    <a:pt x="166116" y="6096"/>
                  </a:lnTo>
                  <a:lnTo>
                    <a:pt x="166116" y="12192"/>
                  </a:lnTo>
                  <a:lnTo>
                    <a:pt x="172212" y="12192"/>
                  </a:lnTo>
                  <a:close/>
                </a:path>
                <a:path w="178435" h="177164">
                  <a:moveTo>
                    <a:pt x="172212" y="164592"/>
                  </a:moveTo>
                  <a:lnTo>
                    <a:pt x="172212" y="12192"/>
                  </a:lnTo>
                  <a:lnTo>
                    <a:pt x="166116" y="12192"/>
                  </a:lnTo>
                  <a:lnTo>
                    <a:pt x="166116" y="164592"/>
                  </a:lnTo>
                  <a:lnTo>
                    <a:pt x="172212" y="164592"/>
                  </a:lnTo>
                  <a:close/>
                </a:path>
                <a:path w="178435" h="177164">
                  <a:moveTo>
                    <a:pt x="172212" y="176784"/>
                  </a:moveTo>
                  <a:lnTo>
                    <a:pt x="172212" y="164592"/>
                  </a:lnTo>
                  <a:lnTo>
                    <a:pt x="166116" y="170688"/>
                  </a:lnTo>
                  <a:lnTo>
                    <a:pt x="166116" y="176784"/>
                  </a:lnTo>
                  <a:lnTo>
                    <a:pt x="172212" y="176784"/>
                  </a:lnTo>
                  <a:close/>
                </a:path>
              </a:pathLst>
            </a:custGeom>
            <a:solidFill>
              <a:srgbClr val="538134"/>
            </a:solidFill>
          </p:spPr>
          <p:txBody>
            <a:bodyPr wrap="square" lIns="0" tIns="0" rIns="0" bIns="0" rtlCol="0"/>
            <a:lstStyle/>
            <a:p>
              <a:endParaRPr/>
            </a:p>
          </p:txBody>
        </p:sp>
        <p:pic>
          <p:nvPicPr>
            <p:cNvPr id="158" name="object 158"/>
            <p:cNvPicPr/>
            <p:nvPr/>
          </p:nvPicPr>
          <p:blipFill>
            <a:blip r:embed="rId104" cstate="print"/>
            <a:stretch>
              <a:fillRect/>
            </a:stretch>
          </p:blipFill>
          <p:spPr>
            <a:xfrm>
              <a:off x="4381378" y="3817620"/>
              <a:ext cx="86868" cy="9144"/>
            </a:xfrm>
            <a:prstGeom prst="rect">
              <a:avLst/>
            </a:prstGeom>
          </p:spPr>
        </p:pic>
        <p:pic>
          <p:nvPicPr>
            <p:cNvPr id="159" name="object 159"/>
            <p:cNvPicPr/>
            <p:nvPr/>
          </p:nvPicPr>
          <p:blipFill>
            <a:blip r:embed="rId105" cstate="print"/>
            <a:stretch>
              <a:fillRect/>
            </a:stretch>
          </p:blipFill>
          <p:spPr>
            <a:xfrm>
              <a:off x="4385950" y="3826764"/>
              <a:ext cx="77724" cy="9144"/>
            </a:xfrm>
            <a:prstGeom prst="rect">
              <a:avLst/>
            </a:prstGeom>
          </p:spPr>
        </p:pic>
        <p:pic>
          <p:nvPicPr>
            <p:cNvPr id="160" name="object 160"/>
            <p:cNvPicPr/>
            <p:nvPr/>
          </p:nvPicPr>
          <p:blipFill>
            <a:blip r:embed="rId106" cstate="print"/>
            <a:stretch>
              <a:fillRect/>
            </a:stretch>
          </p:blipFill>
          <p:spPr>
            <a:xfrm>
              <a:off x="4381378" y="3835908"/>
              <a:ext cx="82296" cy="13716"/>
            </a:xfrm>
            <a:prstGeom prst="rect">
              <a:avLst/>
            </a:prstGeom>
          </p:spPr>
        </p:pic>
        <p:pic>
          <p:nvPicPr>
            <p:cNvPr id="161" name="object 161"/>
            <p:cNvPicPr/>
            <p:nvPr/>
          </p:nvPicPr>
          <p:blipFill>
            <a:blip r:embed="rId107" cstate="print"/>
            <a:stretch>
              <a:fillRect/>
            </a:stretch>
          </p:blipFill>
          <p:spPr>
            <a:xfrm>
              <a:off x="4321942" y="3845052"/>
              <a:ext cx="141732" cy="18288"/>
            </a:xfrm>
            <a:prstGeom prst="rect">
              <a:avLst/>
            </a:prstGeom>
          </p:spPr>
        </p:pic>
        <p:pic>
          <p:nvPicPr>
            <p:cNvPr id="162" name="object 162"/>
            <p:cNvPicPr/>
            <p:nvPr/>
          </p:nvPicPr>
          <p:blipFill>
            <a:blip r:embed="rId108" cstate="print"/>
            <a:stretch>
              <a:fillRect/>
            </a:stretch>
          </p:blipFill>
          <p:spPr>
            <a:xfrm>
              <a:off x="4321942" y="3858768"/>
              <a:ext cx="141732" cy="13716"/>
            </a:xfrm>
            <a:prstGeom prst="rect">
              <a:avLst/>
            </a:prstGeom>
          </p:spPr>
        </p:pic>
        <p:sp>
          <p:nvSpPr>
            <p:cNvPr id="163" name="object 163"/>
            <p:cNvSpPr/>
            <p:nvPr/>
          </p:nvSpPr>
          <p:spPr>
            <a:xfrm>
              <a:off x="4321942" y="3870198"/>
              <a:ext cx="5080" cy="0"/>
            </a:xfrm>
            <a:custGeom>
              <a:avLst/>
              <a:gdLst/>
              <a:ahLst/>
              <a:cxnLst/>
              <a:rect l="l" t="t" r="r" b="b"/>
              <a:pathLst>
                <a:path w="5079">
                  <a:moveTo>
                    <a:pt x="0" y="0"/>
                  </a:moveTo>
                  <a:lnTo>
                    <a:pt x="4572" y="0"/>
                  </a:lnTo>
                </a:path>
              </a:pathLst>
            </a:custGeom>
            <a:ln w="4572">
              <a:solidFill>
                <a:srgbClr val="C05610"/>
              </a:solidFill>
            </a:ln>
          </p:spPr>
          <p:txBody>
            <a:bodyPr wrap="square" lIns="0" tIns="0" rIns="0" bIns="0" rtlCol="0"/>
            <a:lstStyle/>
            <a:p>
              <a:endParaRPr/>
            </a:p>
          </p:txBody>
        </p:sp>
        <p:sp>
          <p:nvSpPr>
            <p:cNvPr id="164" name="object 164"/>
            <p:cNvSpPr/>
            <p:nvPr/>
          </p:nvSpPr>
          <p:spPr>
            <a:xfrm>
              <a:off x="4335658" y="3870198"/>
              <a:ext cx="5080" cy="0"/>
            </a:xfrm>
            <a:custGeom>
              <a:avLst/>
              <a:gdLst/>
              <a:ahLst/>
              <a:cxnLst/>
              <a:rect l="l" t="t" r="r" b="b"/>
              <a:pathLst>
                <a:path w="5079">
                  <a:moveTo>
                    <a:pt x="0" y="0"/>
                  </a:moveTo>
                  <a:lnTo>
                    <a:pt x="4572" y="0"/>
                  </a:lnTo>
                </a:path>
              </a:pathLst>
            </a:custGeom>
            <a:ln w="4572">
              <a:solidFill>
                <a:srgbClr val="CD7941"/>
              </a:solidFill>
            </a:ln>
          </p:spPr>
          <p:txBody>
            <a:bodyPr wrap="square" lIns="0" tIns="0" rIns="0" bIns="0" rtlCol="0"/>
            <a:lstStyle/>
            <a:p>
              <a:endParaRPr/>
            </a:p>
          </p:txBody>
        </p:sp>
        <p:sp>
          <p:nvSpPr>
            <p:cNvPr id="165" name="object 165"/>
            <p:cNvSpPr/>
            <p:nvPr/>
          </p:nvSpPr>
          <p:spPr>
            <a:xfrm>
              <a:off x="4344802" y="3870198"/>
              <a:ext cx="5080" cy="0"/>
            </a:xfrm>
            <a:custGeom>
              <a:avLst/>
              <a:gdLst/>
              <a:ahLst/>
              <a:cxnLst/>
              <a:rect l="l" t="t" r="r" b="b"/>
              <a:pathLst>
                <a:path w="5079">
                  <a:moveTo>
                    <a:pt x="0" y="0"/>
                  </a:moveTo>
                  <a:lnTo>
                    <a:pt x="4572" y="0"/>
                  </a:lnTo>
                </a:path>
              </a:pathLst>
            </a:custGeom>
            <a:ln w="4572">
              <a:solidFill>
                <a:srgbClr val="BF520C"/>
              </a:solidFill>
            </a:ln>
          </p:spPr>
          <p:txBody>
            <a:bodyPr wrap="square" lIns="0" tIns="0" rIns="0" bIns="0" rtlCol="0"/>
            <a:lstStyle/>
            <a:p>
              <a:endParaRPr/>
            </a:p>
          </p:txBody>
        </p:sp>
        <p:sp>
          <p:nvSpPr>
            <p:cNvPr id="166" name="object 166"/>
            <p:cNvSpPr/>
            <p:nvPr/>
          </p:nvSpPr>
          <p:spPr>
            <a:xfrm>
              <a:off x="4372234" y="3870198"/>
              <a:ext cx="5080" cy="0"/>
            </a:xfrm>
            <a:custGeom>
              <a:avLst/>
              <a:gdLst/>
              <a:ahLst/>
              <a:cxnLst/>
              <a:rect l="l" t="t" r="r" b="b"/>
              <a:pathLst>
                <a:path w="5079">
                  <a:moveTo>
                    <a:pt x="0" y="0"/>
                  </a:moveTo>
                  <a:lnTo>
                    <a:pt x="4572" y="0"/>
                  </a:lnTo>
                </a:path>
              </a:pathLst>
            </a:custGeom>
            <a:ln w="4572">
              <a:solidFill>
                <a:srgbClr val="CD7A42"/>
              </a:solidFill>
            </a:ln>
          </p:spPr>
          <p:txBody>
            <a:bodyPr wrap="square" lIns="0" tIns="0" rIns="0" bIns="0" rtlCol="0"/>
            <a:lstStyle/>
            <a:p>
              <a:endParaRPr/>
            </a:p>
          </p:txBody>
        </p:sp>
        <p:sp>
          <p:nvSpPr>
            <p:cNvPr id="167" name="object 167"/>
            <p:cNvSpPr/>
            <p:nvPr/>
          </p:nvSpPr>
          <p:spPr>
            <a:xfrm>
              <a:off x="4417954" y="3870198"/>
              <a:ext cx="5080" cy="0"/>
            </a:xfrm>
            <a:custGeom>
              <a:avLst/>
              <a:gdLst/>
              <a:ahLst/>
              <a:cxnLst/>
              <a:rect l="l" t="t" r="r" b="b"/>
              <a:pathLst>
                <a:path w="5079">
                  <a:moveTo>
                    <a:pt x="0" y="0"/>
                  </a:moveTo>
                  <a:lnTo>
                    <a:pt x="4572" y="0"/>
                  </a:lnTo>
                </a:path>
              </a:pathLst>
            </a:custGeom>
            <a:ln w="4572">
              <a:solidFill>
                <a:srgbClr val="DA9D74"/>
              </a:solidFill>
            </a:ln>
          </p:spPr>
          <p:txBody>
            <a:bodyPr wrap="square" lIns="0" tIns="0" rIns="0" bIns="0" rtlCol="0"/>
            <a:lstStyle/>
            <a:p>
              <a:endParaRPr/>
            </a:p>
          </p:txBody>
        </p:sp>
        <p:sp>
          <p:nvSpPr>
            <p:cNvPr id="168" name="object 168"/>
            <p:cNvSpPr/>
            <p:nvPr/>
          </p:nvSpPr>
          <p:spPr>
            <a:xfrm>
              <a:off x="4427098" y="3870198"/>
              <a:ext cx="5080" cy="0"/>
            </a:xfrm>
            <a:custGeom>
              <a:avLst/>
              <a:gdLst/>
              <a:ahLst/>
              <a:cxnLst/>
              <a:rect l="l" t="t" r="r" b="b"/>
              <a:pathLst>
                <a:path w="5079">
                  <a:moveTo>
                    <a:pt x="0" y="0"/>
                  </a:moveTo>
                  <a:lnTo>
                    <a:pt x="4572" y="0"/>
                  </a:lnTo>
                </a:path>
              </a:pathLst>
            </a:custGeom>
            <a:ln w="4572">
              <a:solidFill>
                <a:srgbClr val="C76A2E"/>
              </a:solidFill>
            </a:ln>
          </p:spPr>
          <p:txBody>
            <a:bodyPr wrap="square" lIns="0" tIns="0" rIns="0" bIns="0" rtlCol="0"/>
            <a:lstStyle/>
            <a:p>
              <a:endParaRPr/>
            </a:p>
          </p:txBody>
        </p:sp>
        <p:pic>
          <p:nvPicPr>
            <p:cNvPr id="169" name="object 169"/>
            <p:cNvPicPr/>
            <p:nvPr/>
          </p:nvPicPr>
          <p:blipFill>
            <a:blip r:embed="rId109" cstate="print"/>
            <a:stretch>
              <a:fillRect/>
            </a:stretch>
          </p:blipFill>
          <p:spPr>
            <a:xfrm>
              <a:off x="4459102" y="3867912"/>
              <a:ext cx="9144" cy="4572"/>
            </a:xfrm>
            <a:prstGeom prst="rect">
              <a:avLst/>
            </a:prstGeom>
          </p:spPr>
        </p:pic>
        <p:pic>
          <p:nvPicPr>
            <p:cNvPr id="170" name="object 170"/>
            <p:cNvPicPr/>
            <p:nvPr/>
          </p:nvPicPr>
          <p:blipFill>
            <a:blip r:embed="rId110" cstate="print"/>
            <a:stretch>
              <a:fillRect/>
            </a:stretch>
          </p:blipFill>
          <p:spPr>
            <a:xfrm>
              <a:off x="4321942" y="3867912"/>
              <a:ext cx="146304" cy="18288"/>
            </a:xfrm>
            <a:prstGeom prst="rect">
              <a:avLst/>
            </a:prstGeom>
          </p:spPr>
        </p:pic>
        <p:pic>
          <p:nvPicPr>
            <p:cNvPr id="171" name="object 171"/>
            <p:cNvPicPr/>
            <p:nvPr/>
          </p:nvPicPr>
          <p:blipFill>
            <a:blip r:embed="rId111" cstate="print"/>
            <a:stretch>
              <a:fillRect/>
            </a:stretch>
          </p:blipFill>
          <p:spPr>
            <a:xfrm>
              <a:off x="4321942" y="3877056"/>
              <a:ext cx="146304" cy="18288"/>
            </a:xfrm>
            <a:prstGeom prst="rect">
              <a:avLst/>
            </a:prstGeom>
          </p:spPr>
        </p:pic>
        <p:pic>
          <p:nvPicPr>
            <p:cNvPr id="172" name="object 172"/>
            <p:cNvPicPr/>
            <p:nvPr/>
          </p:nvPicPr>
          <p:blipFill>
            <a:blip r:embed="rId112" cstate="print"/>
            <a:stretch>
              <a:fillRect/>
            </a:stretch>
          </p:blipFill>
          <p:spPr>
            <a:xfrm>
              <a:off x="4321942" y="3890772"/>
              <a:ext cx="146304" cy="22860"/>
            </a:xfrm>
            <a:prstGeom prst="rect">
              <a:avLst/>
            </a:prstGeom>
          </p:spPr>
        </p:pic>
        <p:pic>
          <p:nvPicPr>
            <p:cNvPr id="173" name="object 173"/>
            <p:cNvPicPr/>
            <p:nvPr/>
          </p:nvPicPr>
          <p:blipFill>
            <a:blip r:embed="rId113" cstate="print"/>
            <a:stretch>
              <a:fillRect/>
            </a:stretch>
          </p:blipFill>
          <p:spPr>
            <a:xfrm>
              <a:off x="4321942" y="3899916"/>
              <a:ext cx="146304" cy="22860"/>
            </a:xfrm>
            <a:prstGeom prst="rect">
              <a:avLst/>
            </a:prstGeom>
          </p:spPr>
        </p:pic>
        <p:pic>
          <p:nvPicPr>
            <p:cNvPr id="174" name="object 174"/>
            <p:cNvPicPr/>
            <p:nvPr/>
          </p:nvPicPr>
          <p:blipFill>
            <a:blip r:embed="rId114" cstate="print"/>
            <a:stretch>
              <a:fillRect/>
            </a:stretch>
          </p:blipFill>
          <p:spPr>
            <a:xfrm>
              <a:off x="4321942" y="3918204"/>
              <a:ext cx="146304" cy="13716"/>
            </a:xfrm>
            <a:prstGeom prst="rect">
              <a:avLst/>
            </a:prstGeom>
          </p:spPr>
        </p:pic>
        <p:pic>
          <p:nvPicPr>
            <p:cNvPr id="175" name="object 175"/>
            <p:cNvPicPr/>
            <p:nvPr/>
          </p:nvPicPr>
          <p:blipFill>
            <a:blip r:embed="rId115" cstate="print"/>
            <a:stretch>
              <a:fillRect/>
            </a:stretch>
          </p:blipFill>
          <p:spPr>
            <a:xfrm>
              <a:off x="4321942" y="3922776"/>
              <a:ext cx="152399" cy="13716"/>
            </a:xfrm>
            <a:prstGeom prst="rect">
              <a:avLst/>
            </a:prstGeom>
          </p:spPr>
        </p:pic>
        <p:pic>
          <p:nvPicPr>
            <p:cNvPr id="176" name="object 176"/>
            <p:cNvPicPr/>
            <p:nvPr/>
          </p:nvPicPr>
          <p:blipFill>
            <a:blip r:embed="rId116" cstate="print"/>
            <a:stretch>
              <a:fillRect/>
            </a:stretch>
          </p:blipFill>
          <p:spPr>
            <a:xfrm>
              <a:off x="4321942" y="3931920"/>
              <a:ext cx="152399" cy="35051"/>
            </a:xfrm>
            <a:prstGeom prst="rect">
              <a:avLst/>
            </a:prstGeom>
          </p:spPr>
        </p:pic>
        <p:sp>
          <p:nvSpPr>
            <p:cNvPr id="177" name="object 177"/>
            <p:cNvSpPr/>
            <p:nvPr/>
          </p:nvSpPr>
          <p:spPr>
            <a:xfrm>
              <a:off x="4436242" y="3957066"/>
              <a:ext cx="5080" cy="0"/>
            </a:xfrm>
            <a:custGeom>
              <a:avLst/>
              <a:gdLst/>
              <a:ahLst/>
              <a:cxnLst/>
              <a:rect l="l" t="t" r="r" b="b"/>
              <a:pathLst>
                <a:path w="5079">
                  <a:moveTo>
                    <a:pt x="0" y="0"/>
                  </a:moveTo>
                  <a:lnTo>
                    <a:pt x="4572" y="0"/>
                  </a:lnTo>
                </a:path>
              </a:pathLst>
            </a:custGeom>
            <a:ln w="4572">
              <a:solidFill>
                <a:srgbClr val="CE804A"/>
              </a:solidFill>
            </a:ln>
          </p:spPr>
          <p:txBody>
            <a:bodyPr wrap="square" lIns="0" tIns="0" rIns="0" bIns="0" rtlCol="0"/>
            <a:lstStyle/>
            <a:p>
              <a:endParaRPr/>
            </a:p>
          </p:txBody>
        </p:sp>
        <p:sp>
          <p:nvSpPr>
            <p:cNvPr id="178" name="object 178"/>
            <p:cNvSpPr/>
            <p:nvPr/>
          </p:nvSpPr>
          <p:spPr>
            <a:xfrm>
              <a:off x="4468246" y="3957066"/>
              <a:ext cx="6350" cy="0"/>
            </a:xfrm>
            <a:custGeom>
              <a:avLst/>
              <a:gdLst/>
              <a:ahLst/>
              <a:cxnLst/>
              <a:rect l="l" t="t" r="r" b="b"/>
              <a:pathLst>
                <a:path w="6350">
                  <a:moveTo>
                    <a:pt x="0" y="0"/>
                  </a:moveTo>
                  <a:lnTo>
                    <a:pt x="6095" y="0"/>
                  </a:lnTo>
                </a:path>
              </a:pathLst>
            </a:custGeom>
            <a:ln w="4572">
              <a:solidFill>
                <a:srgbClr val="C05A16"/>
              </a:solidFill>
            </a:ln>
          </p:spPr>
          <p:txBody>
            <a:bodyPr wrap="square" lIns="0" tIns="0" rIns="0" bIns="0" rtlCol="0"/>
            <a:lstStyle/>
            <a:p>
              <a:endParaRPr/>
            </a:p>
          </p:txBody>
        </p:sp>
        <p:sp>
          <p:nvSpPr>
            <p:cNvPr id="179" name="object 179"/>
            <p:cNvSpPr/>
            <p:nvPr/>
          </p:nvSpPr>
          <p:spPr>
            <a:xfrm>
              <a:off x="4321942" y="3961638"/>
              <a:ext cx="5080" cy="0"/>
            </a:xfrm>
            <a:custGeom>
              <a:avLst/>
              <a:gdLst/>
              <a:ahLst/>
              <a:cxnLst/>
              <a:rect l="l" t="t" r="r" b="b"/>
              <a:pathLst>
                <a:path w="5079">
                  <a:moveTo>
                    <a:pt x="0" y="0"/>
                  </a:moveTo>
                  <a:lnTo>
                    <a:pt x="4572" y="0"/>
                  </a:lnTo>
                </a:path>
              </a:pathLst>
            </a:custGeom>
            <a:ln w="4572">
              <a:solidFill>
                <a:srgbClr val="C05610"/>
              </a:solidFill>
            </a:ln>
          </p:spPr>
          <p:txBody>
            <a:bodyPr wrap="square" lIns="0" tIns="0" rIns="0" bIns="0" rtlCol="0"/>
            <a:lstStyle/>
            <a:p>
              <a:endParaRPr/>
            </a:p>
          </p:txBody>
        </p:sp>
        <p:sp>
          <p:nvSpPr>
            <p:cNvPr id="180" name="object 180"/>
            <p:cNvSpPr/>
            <p:nvPr/>
          </p:nvSpPr>
          <p:spPr>
            <a:xfrm>
              <a:off x="4436242" y="3961638"/>
              <a:ext cx="5080" cy="0"/>
            </a:xfrm>
            <a:custGeom>
              <a:avLst/>
              <a:gdLst/>
              <a:ahLst/>
              <a:cxnLst/>
              <a:rect l="l" t="t" r="r" b="b"/>
              <a:pathLst>
                <a:path w="5079">
                  <a:moveTo>
                    <a:pt x="0" y="0"/>
                  </a:moveTo>
                  <a:lnTo>
                    <a:pt x="4572" y="0"/>
                  </a:lnTo>
                </a:path>
              </a:pathLst>
            </a:custGeom>
            <a:ln w="4572">
              <a:solidFill>
                <a:srgbClr val="CF7E49"/>
              </a:solidFill>
            </a:ln>
          </p:spPr>
          <p:txBody>
            <a:bodyPr wrap="square" lIns="0" tIns="0" rIns="0" bIns="0" rtlCol="0"/>
            <a:lstStyle/>
            <a:p>
              <a:endParaRPr/>
            </a:p>
          </p:txBody>
        </p:sp>
        <p:sp>
          <p:nvSpPr>
            <p:cNvPr id="181" name="object 181"/>
            <p:cNvSpPr/>
            <p:nvPr/>
          </p:nvSpPr>
          <p:spPr>
            <a:xfrm>
              <a:off x="4468246" y="3961638"/>
              <a:ext cx="6350" cy="0"/>
            </a:xfrm>
            <a:custGeom>
              <a:avLst/>
              <a:gdLst/>
              <a:ahLst/>
              <a:cxnLst/>
              <a:rect l="l" t="t" r="r" b="b"/>
              <a:pathLst>
                <a:path w="6350">
                  <a:moveTo>
                    <a:pt x="0" y="0"/>
                  </a:moveTo>
                  <a:lnTo>
                    <a:pt x="6095" y="0"/>
                  </a:lnTo>
                </a:path>
              </a:pathLst>
            </a:custGeom>
            <a:ln w="4572">
              <a:solidFill>
                <a:srgbClr val="BE5009"/>
              </a:solidFill>
            </a:ln>
          </p:spPr>
          <p:txBody>
            <a:bodyPr wrap="square" lIns="0" tIns="0" rIns="0" bIns="0" rtlCol="0"/>
            <a:lstStyle/>
            <a:p>
              <a:endParaRPr/>
            </a:p>
          </p:txBody>
        </p:sp>
        <p:sp>
          <p:nvSpPr>
            <p:cNvPr id="182" name="object 182"/>
            <p:cNvSpPr/>
            <p:nvPr/>
          </p:nvSpPr>
          <p:spPr>
            <a:xfrm>
              <a:off x="4308226" y="3800856"/>
              <a:ext cx="178435" cy="178435"/>
            </a:xfrm>
            <a:custGeom>
              <a:avLst/>
              <a:gdLst/>
              <a:ahLst/>
              <a:cxnLst/>
              <a:rect l="l" t="t" r="r" b="b"/>
              <a:pathLst>
                <a:path w="178435" h="178435">
                  <a:moveTo>
                    <a:pt x="178308" y="175260"/>
                  </a:moveTo>
                  <a:lnTo>
                    <a:pt x="178308" y="3048"/>
                  </a:lnTo>
                  <a:lnTo>
                    <a:pt x="175260" y="0"/>
                  </a:lnTo>
                  <a:lnTo>
                    <a:pt x="3048" y="0"/>
                  </a:lnTo>
                  <a:lnTo>
                    <a:pt x="0" y="3048"/>
                  </a:lnTo>
                  <a:lnTo>
                    <a:pt x="0" y="175260"/>
                  </a:lnTo>
                  <a:lnTo>
                    <a:pt x="3048" y="178308"/>
                  </a:lnTo>
                  <a:lnTo>
                    <a:pt x="7620" y="178308"/>
                  </a:lnTo>
                  <a:lnTo>
                    <a:pt x="7620" y="13716"/>
                  </a:lnTo>
                  <a:lnTo>
                    <a:pt x="13716" y="6096"/>
                  </a:lnTo>
                  <a:lnTo>
                    <a:pt x="13716" y="13716"/>
                  </a:lnTo>
                  <a:lnTo>
                    <a:pt x="166116" y="13716"/>
                  </a:lnTo>
                  <a:lnTo>
                    <a:pt x="166116" y="6096"/>
                  </a:lnTo>
                  <a:lnTo>
                    <a:pt x="172212" y="13716"/>
                  </a:lnTo>
                  <a:lnTo>
                    <a:pt x="172212" y="178308"/>
                  </a:lnTo>
                  <a:lnTo>
                    <a:pt x="175260" y="178308"/>
                  </a:lnTo>
                  <a:lnTo>
                    <a:pt x="178308" y="175260"/>
                  </a:lnTo>
                  <a:close/>
                </a:path>
                <a:path w="178435" h="178435">
                  <a:moveTo>
                    <a:pt x="13716" y="13716"/>
                  </a:moveTo>
                  <a:lnTo>
                    <a:pt x="13716" y="6096"/>
                  </a:lnTo>
                  <a:lnTo>
                    <a:pt x="7620" y="13716"/>
                  </a:lnTo>
                  <a:lnTo>
                    <a:pt x="13716" y="13716"/>
                  </a:lnTo>
                  <a:close/>
                </a:path>
                <a:path w="178435" h="178435">
                  <a:moveTo>
                    <a:pt x="13716" y="166116"/>
                  </a:moveTo>
                  <a:lnTo>
                    <a:pt x="13716" y="13716"/>
                  </a:lnTo>
                  <a:lnTo>
                    <a:pt x="7620" y="13716"/>
                  </a:lnTo>
                  <a:lnTo>
                    <a:pt x="7620" y="166116"/>
                  </a:lnTo>
                  <a:lnTo>
                    <a:pt x="13716" y="166116"/>
                  </a:lnTo>
                  <a:close/>
                </a:path>
                <a:path w="178435" h="178435">
                  <a:moveTo>
                    <a:pt x="172212" y="166116"/>
                  </a:moveTo>
                  <a:lnTo>
                    <a:pt x="7620" y="166116"/>
                  </a:lnTo>
                  <a:lnTo>
                    <a:pt x="13716" y="172212"/>
                  </a:lnTo>
                  <a:lnTo>
                    <a:pt x="13716" y="178308"/>
                  </a:lnTo>
                  <a:lnTo>
                    <a:pt x="166116" y="178308"/>
                  </a:lnTo>
                  <a:lnTo>
                    <a:pt x="166116" y="172212"/>
                  </a:lnTo>
                  <a:lnTo>
                    <a:pt x="172212" y="166116"/>
                  </a:lnTo>
                  <a:close/>
                </a:path>
                <a:path w="178435" h="178435">
                  <a:moveTo>
                    <a:pt x="13716" y="178308"/>
                  </a:moveTo>
                  <a:lnTo>
                    <a:pt x="13716" y="172212"/>
                  </a:lnTo>
                  <a:lnTo>
                    <a:pt x="7620" y="166116"/>
                  </a:lnTo>
                  <a:lnTo>
                    <a:pt x="7620" y="178308"/>
                  </a:lnTo>
                  <a:lnTo>
                    <a:pt x="13716" y="178308"/>
                  </a:lnTo>
                  <a:close/>
                </a:path>
                <a:path w="178435" h="178435">
                  <a:moveTo>
                    <a:pt x="172212" y="13716"/>
                  </a:moveTo>
                  <a:lnTo>
                    <a:pt x="166116" y="6096"/>
                  </a:lnTo>
                  <a:lnTo>
                    <a:pt x="166116" y="13716"/>
                  </a:lnTo>
                  <a:lnTo>
                    <a:pt x="172212" y="13716"/>
                  </a:lnTo>
                  <a:close/>
                </a:path>
                <a:path w="178435" h="178435">
                  <a:moveTo>
                    <a:pt x="172212" y="166116"/>
                  </a:moveTo>
                  <a:lnTo>
                    <a:pt x="172212" y="13716"/>
                  </a:lnTo>
                  <a:lnTo>
                    <a:pt x="166116" y="13716"/>
                  </a:lnTo>
                  <a:lnTo>
                    <a:pt x="166116" y="166116"/>
                  </a:lnTo>
                  <a:lnTo>
                    <a:pt x="172212" y="166116"/>
                  </a:lnTo>
                  <a:close/>
                </a:path>
                <a:path w="178435" h="178435">
                  <a:moveTo>
                    <a:pt x="172212" y="178308"/>
                  </a:moveTo>
                  <a:lnTo>
                    <a:pt x="172212" y="166116"/>
                  </a:lnTo>
                  <a:lnTo>
                    <a:pt x="166116" y="172212"/>
                  </a:lnTo>
                  <a:lnTo>
                    <a:pt x="166116" y="178308"/>
                  </a:lnTo>
                  <a:lnTo>
                    <a:pt x="172212" y="178308"/>
                  </a:lnTo>
                  <a:close/>
                </a:path>
              </a:pathLst>
            </a:custGeom>
            <a:solidFill>
              <a:srgbClr val="538134"/>
            </a:solidFill>
          </p:spPr>
          <p:txBody>
            <a:bodyPr wrap="square" lIns="0" tIns="0" rIns="0" bIns="0" rtlCol="0"/>
            <a:lstStyle/>
            <a:p>
              <a:endParaRPr/>
            </a:p>
          </p:txBody>
        </p:sp>
        <p:pic>
          <p:nvPicPr>
            <p:cNvPr id="183" name="object 183"/>
            <p:cNvPicPr/>
            <p:nvPr/>
          </p:nvPicPr>
          <p:blipFill>
            <a:blip r:embed="rId117" cstate="print"/>
            <a:stretch>
              <a:fillRect/>
            </a:stretch>
          </p:blipFill>
          <p:spPr>
            <a:xfrm>
              <a:off x="1566550" y="5036819"/>
              <a:ext cx="7559161" cy="2519171"/>
            </a:xfrm>
            <a:prstGeom prst="rect">
              <a:avLst/>
            </a:prstGeom>
          </p:spPr>
        </p:pic>
        <p:sp>
          <p:nvSpPr>
            <p:cNvPr id="184" name="object 184"/>
            <p:cNvSpPr/>
            <p:nvPr/>
          </p:nvSpPr>
          <p:spPr>
            <a:xfrm>
              <a:off x="6475353" y="5077205"/>
              <a:ext cx="18415" cy="0"/>
            </a:xfrm>
            <a:custGeom>
              <a:avLst/>
              <a:gdLst/>
              <a:ahLst/>
              <a:cxnLst/>
              <a:rect l="l" t="t" r="r" b="b"/>
              <a:pathLst>
                <a:path w="18414">
                  <a:moveTo>
                    <a:pt x="0" y="0"/>
                  </a:moveTo>
                  <a:lnTo>
                    <a:pt x="18288" y="0"/>
                  </a:lnTo>
                </a:path>
              </a:pathLst>
            </a:custGeom>
            <a:ln w="4572">
              <a:solidFill>
                <a:srgbClr val="FAF5F7"/>
              </a:solidFill>
            </a:ln>
          </p:spPr>
          <p:txBody>
            <a:bodyPr wrap="square" lIns="0" tIns="0" rIns="0" bIns="0" rtlCol="0"/>
            <a:lstStyle/>
            <a:p>
              <a:endParaRPr/>
            </a:p>
          </p:txBody>
        </p:sp>
        <p:pic>
          <p:nvPicPr>
            <p:cNvPr id="185" name="object 185"/>
            <p:cNvPicPr/>
            <p:nvPr/>
          </p:nvPicPr>
          <p:blipFill>
            <a:blip r:embed="rId118" cstate="print"/>
            <a:stretch>
              <a:fillRect/>
            </a:stretch>
          </p:blipFill>
          <p:spPr>
            <a:xfrm>
              <a:off x="6740530" y="5074920"/>
              <a:ext cx="201168" cy="382523"/>
            </a:xfrm>
            <a:prstGeom prst="rect">
              <a:avLst/>
            </a:prstGeom>
          </p:spPr>
        </p:pic>
        <p:pic>
          <p:nvPicPr>
            <p:cNvPr id="186" name="object 186"/>
            <p:cNvPicPr/>
            <p:nvPr/>
          </p:nvPicPr>
          <p:blipFill>
            <a:blip r:embed="rId119" cstate="print"/>
            <a:stretch>
              <a:fillRect/>
            </a:stretch>
          </p:blipFill>
          <p:spPr>
            <a:xfrm>
              <a:off x="3631570" y="5660135"/>
              <a:ext cx="397764" cy="411480"/>
            </a:xfrm>
            <a:prstGeom prst="rect">
              <a:avLst/>
            </a:prstGeom>
          </p:spPr>
        </p:pic>
        <p:sp>
          <p:nvSpPr>
            <p:cNvPr id="187" name="object 187"/>
            <p:cNvSpPr/>
            <p:nvPr/>
          </p:nvSpPr>
          <p:spPr>
            <a:xfrm>
              <a:off x="3572134" y="5599176"/>
              <a:ext cx="520065" cy="536575"/>
            </a:xfrm>
            <a:custGeom>
              <a:avLst/>
              <a:gdLst/>
              <a:ahLst/>
              <a:cxnLst/>
              <a:rect l="l" t="t" r="r" b="b"/>
              <a:pathLst>
                <a:path w="520064" h="536575">
                  <a:moveTo>
                    <a:pt x="519684" y="533400"/>
                  </a:moveTo>
                  <a:lnTo>
                    <a:pt x="519684" y="3048"/>
                  </a:lnTo>
                  <a:lnTo>
                    <a:pt x="516636" y="0"/>
                  </a:lnTo>
                  <a:lnTo>
                    <a:pt x="3048" y="0"/>
                  </a:lnTo>
                  <a:lnTo>
                    <a:pt x="0" y="3048"/>
                  </a:lnTo>
                  <a:lnTo>
                    <a:pt x="0" y="533400"/>
                  </a:lnTo>
                  <a:lnTo>
                    <a:pt x="3048" y="536448"/>
                  </a:lnTo>
                  <a:lnTo>
                    <a:pt x="6096" y="536448"/>
                  </a:lnTo>
                  <a:lnTo>
                    <a:pt x="6096" y="12192"/>
                  </a:lnTo>
                  <a:lnTo>
                    <a:pt x="12192" y="6096"/>
                  </a:lnTo>
                  <a:lnTo>
                    <a:pt x="12192" y="12192"/>
                  </a:lnTo>
                  <a:lnTo>
                    <a:pt x="505968" y="12192"/>
                  </a:lnTo>
                  <a:lnTo>
                    <a:pt x="505968" y="6096"/>
                  </a:lnTo>
                  <a:lnTo>
                    <a:pt x="513588" y="12192"/>
                  </a:lnTo>
                  <a:lnTo>
                    <a:pt x="513588" y="536448"/>
                  </a:lnTo>
                  <a:lnTo>
                    <a:pt x="516636" y="536448"/>
                  </a:lnTo>
                  <a:lnTo>
                    <a:pt x="519684" y="533400"/>
                  </a:lnTo>
                  <a:close/>
                </a:path>
                <a:path w="520064" h="536575">
                  <a:moveTo>
                    <a:pt x="12192" y="12192"/>
                  </a:moveTo>
                  <a:lnTo>
                    <a:pt x="12192" y="6096"/>
                  </a:lnTo>
                  <a:lnTo>
                    <a:pt x="6096" y="12192"/>
                  </a:lnTo>
                  <a:lnTo>
                    <a:pt x="12192" y="12192"/>
                  </a:lnTo>
                  <a:close/>
                </a:path>
                <a:path w="520064" h="536575">
                  <a:moveTo>
                    <a:pt x="12192" y="524256"/>
                  </a:moveTo>
                  <a:lnTo>
                    <a:pt x="12192" y="12192"/>
                  </a:lnTo>
                  <a:lnTo>
                    <a:pt x="6096" y="12192"/>
                  </a:lnTo>
                  <a:lnTo>
                    <a:pt x="6096" y="524256"/>
                  </a:lnTo>
                  <a:lnTo>
                    <a:pt x="12192" y="524256"/>
                  </a:lnTo>
                  <a:close/>
                </a:path>
                <a:path w="520064" h="536575">
                  <a:moveTo>
                    <a:pt x="513588" y="524256"/>
                  </a:moveTo>
                  <a:lnTo>
                    <a:pt x="6096" y="524256"/>
                  </a:lnTo>
                  <a:lnTo>
                    <a:pt x="12192" y="530352"/>
                  </a:lnTo>
                  <a:lnTo>
                    <a:pt x="12192" y="536448"/>
                  </a:lnTo>
                  <a:lnTo>
                    <a:pt x="505968" y="536448"/>
                  </a:lnTo>
                  <a:lnTo>
                    <a:pt x="505968" y="530352"/>
                  </a:lnTo>
                  <a:lnTo>
                    <a:pt x="513588" y="524256"/>
                  </a:lnTo>
                  <a:close/>
                </a:path>
                <a:path w="520064" h="536575">
                  <a:moveTo>
                    <a:pt x="12192" y="536448"/>
                  </a:moveTo>
                  <a:lnTo>
                    <a:pt x="12192" y="530352"/>
                  </a:lnTo>
                  <a:lnTo>
                    <a:pt x="6096" y="524256"/>
                  </a:lnTo>
                  <a:lnTo>
                    <a:pt x="6096" y="536448"/>
                  </a:lnTo>
                  <a:lnTo>
                    <a:pt x="12192" y="536448"/>
                  </a:lnTo>
                  <a:close/>
                </a:path>
                <a:path w="520064" h="536575">
                  <a:moveTo>
                    <a:pt x="513588" y="12192"/>
                  </a:moveTo>
                  <a:lnTo>
                    <a:pt x="505968" y="6096"/>
                  </a:lnTo>
                  <a:lnTo>
                    <a:pt x="505968" y="12192"/>
                  </a:lnTo>
                  <a:lnTo>
                    <a:pt x="513588" y="12192"/>
                  </a:lnTo>
                  <a:close/>
                </a:path>
                <a:path w="520064" h="536575">
                  <a:moveTo>
                    <a:pt x="513588" y="524256"/>
                  </a:moveTo>
                  <a:lnTo>
                    <a:pt x="513588" y="12192"/>
                  </a:lnTo>
                  <a:lnTo>
                    <a:pt x="505968" y="12192"/>
                  </a:lnTo>
                  <a:lnTo>
                    <a:pt x="505968" y="524256"/>
                  </a:lnTo>
                  <a:lnTo>
                    <a:pt x="513588" y="524256"/>
                  </a:lnTo>
                  <a:close/>
                </a:path>
                <a:path w="520064" h="536575">
                  <a:moveTo>
                    <a:pt x="513588" y="536448"/>
                  </a:moveTo>
                  <a:lnTo>
                    <a:pt x="513588" y="524256"/>
                  </a:lnTo>
                  <a:lnTo>
                    <a:pt x="505968" y="530352"/>
                  </a:lnTo>
                  <a:lnTo>
                    <a:pt x="505968" y="536448"/>
                  </a:lnTo>
                  <a:lnTo>
                    <a:pt x="513588" y="536448"/>
                  </a:lnTo>
                  <a:close/>
                </a:path>
              </a:pathLst>
            </a:custGeom>
            <a:solidFill>
              <a:srgbClr val="5D7085"/>
            </a:solidFill>
          </p:spPr>
          <p:txBody>
            <a:bodyPr wrap="square" lIns="0" tIns="0" rIns="0" bIns="0" rtlCol="0"/>
            <a:lstStyle/>
            <a:p>
              <a:endParaRPr/>
            </a:p>
          </p:txBody>
        </p:sp>
      </p:grpSp>
      <p:sp>
        <p:nvSpPr>
          <p:cNvPr id="188" name="object 188"/>
          <p:cNvSpPr txBox="1"/>
          <p:nvPr/>
        </p:nvSpPr>
        <p:spPr>
          <a:xfrm>
            <a:off x="4176660" y="5726681"/>
            <a:ext cx="944880" cy="330200"/>
          </a:xfrm>
          <a:prstGeom prst="rect">
            <a:avLst/>
          </a:prstGeom>
        </p:spPr>
        <p:txBody>
          <a:bodyPr vert="horz" wrap="square" lIns="0" tIns="12065" rIns="0" bIns="0" rtlCol="0">
            <a:spAutoFit/>
          </a:bodyPr>
          <a:lstStyle/>
          <a:p>
            <a:pPr marL="55244" marR="5080" indent="-43180">
              <a:lnSpc>
                <a:spcPct val="100000"/>
              </a:lnSpc>
              <a:spcBef>
                <a:spcPts val="95"/>
              </a:spcBef>
            </a:pPr>
            <a:r>
              <a:rPr sz="1000" dirty="0">
                <a:latin typeface="Verdana"/>
                <a:cs typeface="Verdana"/>
              </a:rPr>
              <a:t>Площадки</a:t>
            </a:r>
            <a:r>
              <a:rPr sz="1000" spc="40" dirty="0">
                <a:latin typeface="Times New Roman"/>
                <a:cs typeface="Times New Roman"/>
              </a:rPr>
              <a:t> </a:t>
            </a:r>
            <a:r>
              <a:rPr sz="1000" spc="-25" dirty="0">
                <a:latin typeface="Verdana"/>
                <a:cs typeface="Verdana"/>
              </a:rPr>
              <a:t>с/х</a:t>
            </a:r>
            <a:r>
              <a:rPr sz="1000" spc="-25" dirty="0">
                <a:latin typeface="Times New Roman"/>
                <a:cs typeface="Times New Roman"/>
              </a:rPr>
              <a:t> </a:t>
            </a:r>
            <a:r>
              <a:rPr sz="1000" spc="-10" dirty="0">
                <a:latin typeface="Verdana"/>
                <a:cs typeface="Verdana"/>
              </a:rPr>
              <a:t>назначения</a:t>
            </a:r>
            <a:endParaRPr sz="1000">
              <a:latin typeface="Verdana"/>
              <a:cs typeface="Verdana"/>
            </a:endParaRPr>
          </a:p>
        </p:txBody>
      </p:sp>
      <p:grpSp>
        <p:nvGrpSpPr>
          <p:cNvPr id="189" name="object 189"/>
          <p:cNvGrpSpPr/>
          <p:nvPr/>
        </p:nvGrpSpPr>
        <p:grpSpPr>
          <a:xfrm>
            <a:off x="5670682" y="5618988"/>
            <a:ext cx="508000" cy="506095"/>
            <a:chOff x="5670682" y="5618988"/>
            <a:chExt cx="508000" cy="506095"/>
          </a:xfrm>
        </p:grpSpPr>
        <p:pic>
          <p:nvPicPr>
            <p:cNvPr id="190" name="object 190"/>
            <p:cNvPicPr/>
            <p:nvPr/>
          </p:nvPicPr>
          <p:blipFill>
            <a:blip r:embed="rId120" cstate="print"/>
            <a:stretch>
              <a:fillRect/>
            </a:stretch>
          </p:blipFill>
          <p:spPr>
            <a:xfrm>
              <a:off x="5876421" y="5632703"/>
              <a:ext cx="269748" cy="9144"/>
            </a:xfrm>
            <a:prstGeom prst="rect">
              <a:avLst/>
            </a:prstGeom>
          </p:spPr>
        </p:pic>
        <p:pic>
          <p:nvPicPr>
            <p:cNvPr id="191" name="object 191"/>
            <p:cNvPicPr/>
            <p:nvPr/>
          </p:nvPicPr>
          <p:blipFill>
            <a:blip r:embed="rId121" cstate="print"/>
            <a:stretch>
              <a:fillRect/>
            </a:stretch>
          </p:blipFill>
          <p:spPr>
            <a:xfrm>
              <a:off x="5876421" y="5641847"/>
              <a:ext cx="269748" cy="27432"/>
            </a:xfrm>
            <a:prstGeom prst="rect">
              <a:avLst/>
            </a:prstGeom>
          </p:spPr>
        </p:pic>
        <p:sp>
          <p:nvSpPr>
            <p:cNvPr id="192" name="object 192"/>
            <p:cNvSpPr/>
            <p:nvPr/>
          </p:nvSpPr>
          <p:spPr>
            <a:xfrm>
              <a:off x="5876421" y="5671565"/>
              <a:ext cx="269875" cy="0"/>
            </a:xfrm>
            <a:custGeom>
              <a:avLst/>
              <a:gdLst/>
              <a:ahLst/>
              <a:cxnLst/>
              <a:rect l="l" t="t" r="r" b="b"/>
              <a:pathLst>
                <a:path w="269875">
                  <a:moveTo>
                    <a:pt x="0" y="0"/>
                  </a:moveTo>
                  <a:lnTo>
                    <a:pt x="128015" y="0"/>
                  </a:lnTo>
                </a:path>
                <a:path w="269875">
                  <a:moveTo>
                    <a:pt x="146303" y="0"/>
                  </a:moveTo>
                  <a:lnTo>
                    <a:pt x="269748" y="0"/>
                  </a:lnTo>
                </a:path>
              </a:pathLst>
            </a:custGeom>
            <a:ln w="4572">
              <a:solidFill>
                <a:srgbClr val="BD4F06"/>
              </a:solidFill>
            </a:ln>
          </p:spPr>
          <p:txBody>
            <a:bodyPr wrap="square" lIns="0" tIns="0" rIns="0" bIns="0" rtlCol="0"/>
            <a:lstStyle/>
            <a:p>
              <a:endParaRPr/>
            </a:p>
          </p:txBody>
        </p:sp>
        <p:pic>
          <p:nvPicPr>
            <p:cNvPr id="193" name="object 193"/>
            <p:cNvPicPr/>
            <p:nvPr/>
          </p:nvPicPr>
          <p:blipFill>
            <a:blip r:embed="rId122" cstate="print"/>
            <a:stretch>
              <a:fillRect/>
            </a:stretch>
          </p:blipFill>
          <p:spPr>
            <a:xfrm>
              <a:off x="5977005" y="5673851"/>
              <a:ext cx="73152" cy="4572"/>
            </a:xfrm>
            <a:prstGeom prst="rect">
              <a:avLst/>
            </a:prstGeom>
          </p:spPr>
        </p:pic>
        <p:pic>
          <p:nvPicPr>
            <p:cNvPr id="194" name="object 194"/>
            <p:cNvPicPr/>
            <p:nvPr/>
          </p:nvPicPr>
          <p:blipFill>
            <a:blip r:embed="rId123" cstate="print"/>
            <a:stretch>
              <a:fillRect/>
            </a:stretch>
          </p:blipFill>
          <p:spPr>
            <a:xfrm>
              <a:off x="5885565" y="5673851"/>
              <a:ext cx="18288" cy="13716"/>
            </a:xfrm>
            <a:prstGeom prst="rect">
              <a:avLst/>
            </a:prstGeom>
          </p:spPr>
        </p:pic>
        <p:sp>
          <p:nvSpPr>
            <p:cNvPr id="195" name="object 195"/>
            <p:cNvSpPr/>
            <p:nvPr/>
          </p:nvSpPr>
          <p:spPr>
            <a:xfrm>
              <a:off x="5981577" y="5680709"/>
              <a:ext cx="64135" cy="0"/>
            </a:xfrm>
            <a:custGeom>
              <a:avLst/>
              <a:gdLst/>
              <a:ahLst/>
              <a:cxnLst/>
              <a:rect l="l" t="t" r="r" b="b"/>
              <a:pathLst>
                <a:path w="64135">
                  <a:moveTo>
                    <a:pt x="0" y="0"/>
                  </a:moveTo>
                  <a:lnTo>
                    <a:pt x="13716" y="0"/>
                  </a:lnTo>
                </a:path>
                <a:path w="64135">
                  <a:moveTo>
                    <a:pt x="50292" y="0"/>
                  </a:moveTo>
                  <a:lnTo>
                    <a:pt x="64008" y="0"/>
                  </a:lnTo>
                </a:path>
              </a:pathLst>
            </a:custGeom>
            <a:ln w="4572">
              <a:solidFill>
                <a:srgbClr val="BD4F06"/>
              </a:solidFill>
            </a:ln>
          </p:spPr>
          <p:txBody>
            <a:bodyPr wrap="square" lIns="0" tIns="0" rIns="0" bIns="0" rtlCol="0"/>
            <a:lstStyle/>
            <a:p>
              <a:endParaRPr/>
            </a:p>
          </p:txBody>
        </p:sp>
        <p:pic>
          <p:nvPicPr>
            <p:cNvPr id="196" name="object 196"/>
            <p:cNvPicPr/>
            <p:nvPr/>
          </p:nvPicPr>
          <p:blipFill>
            <a:blip r:embed="rId124" cstate="print"/>
            <a:stretch>
              <a:fillRect/>
            </a:stretch>
          </p:blipFill>
          <p:spPr>
            <a:xfrm>
              <a:off x="6123309" y="5673851"/>
              <a:ext cx="18288" cy="13716"/>
            </a:xfrm>
            <a:prstGeom prst="rect">
              <a:avLst/>
            </a:prstGeom>
          </p:spPr>
        </p:pic>
        <p:pic>
          <p:nvPicPr>
            <p:cNvPr id="197" name="object 197"/>
            <p:cNvPicPr/>
            <p:nvPr/>
          </p:nvPicPr>
          <p:blipFill>
            <a:blip r:embed="rId125" cstate="print"/>
            <a:stretch>
              <a:fillRect/>
            </a:stretch>
          </p:blipFill>
          <p:spPr>
            <a:xfrm>
              <a:off x="5885565" y="5682995"/>
              <a:ext cx="256032" cy="41148"/>
            </a:xfrm>
            <a:prstGeom prst="rect">
              <a:avLst/>
            </a:prstGeom>
          </p:spPr>
        </p:pic>
        <p:sp>
          <p:nvSpPr>
            <p:cNvPr id="198" name="object 198"/>
            <p:cNvSpPr/>
            <p:nvPr/>
          </p:nvSpPr>
          <p:spPr>
            <a:xfrm>
              <a:off x="5885565" y="5726429"/>
              <a:ext cx="256540" cy="0"/>
            </a:xfrm>
            <a:custGeom>
              <a:avLst/>
              <a:gdLst/>
              <a:ahLst/>
              <a:cxnLst/>
              <a:rect l="l" t="t" r="r" b="b"/>
              <a:pathLst>
                <a:path w="256539">
                  <a:moveTo>
                    <a:pt x="0" y="0"/>
                  </a:moveTo>
                  <a:lnTo>
                    <a:pt x="114300" y="0"/>
                  </a:lnTo>
                </a:path>
                <a:path w="256539">
                  <a:moveTo>
                    <a:pt x="141732" y="0"/>
                  </a:moveTo>
                  <a:lnTo>
                    <a:pt x="256032" y="0"/>
                  </a:lnTo>
                </a:path>
              </a:pathLst>
            </a:custGeom>
            <a:ln w="4572">
              <a:solidFill>
                <a:srgbClr val="BD4F06"/>
              </a:solidFill>
            </a:ln>
          </p:spPr>
          <p:txBody>
            <a:bodyPr wrap="square" lIns="0" tIns="0" rIns="0" bIns="0" rtlCol="0"/>
            <a:lstStyle/>
            <a:p>
              <a:endParaRPr/>
            </a:p>
          </p:txBody>
        </p:sp>
        <p:pic>
          <p:nvPicPr>
            <p:cNvPr id="199" name="object 199"/>
            <p:cNvPicPr/>
            <p:nvPr/>
          </p:nvPicPr>
          <p:blipFill>
            <a:blip r:embed="rId126" cstate="print"/>
            <a:stretch>
              <a:fillRect/>
            </a:stretch>
          </p:blipFill>
          <p:spPr>
            <a:xfrm>
              <a:off x="5981577" y="5728715"/>
              <a:ext cx="64008" cy="13716"/>
            </a:xfrm>
            <a:prstGeom prst="rect">
              <a:avLst/>
            </a:prstGeom>
          </p:spPr>
        </p:pic>
        <p:pic>
          <p:nvPicPr>
            <p:cNvPr id="200" name="object 200"/>
            <p:cNvPicPr/>
            <p:nvPr/>
          </p:nvPicPr>
          <p:blipFill>
            <a:blip r:embed="rId127" cstate="print"/>
            <a:stretch>
              <a:fillRect/>
            </a:stretch>
          </p:blipFill>
          <p:spPr>
            <a:xfrm>
              <a:off x="5880993" y="5728715"/>
              <a:ext cx="18288" cy="27432"/>
            </a:xfrm>
            <a:prstGeom prst="rect">
              <a:avLst/>
            </a:prstGeom>
          </p:spPr>
        </p:pic>
        <p:pic>
          <p:nvPicPr>
            <p:cNvPr id="201" name="object 201"/>
            <p:cNvPicPr/>
            <p:nvPr/>
          </p:nvPicPr>
          <p:blipFill>
            <a:blip r:embed="rId128" cstate="print"/>
            <a:stretch>
              <a:fillRect/>
            </a:stretch>
          </p:blipFill>
          <p:spPr>
            <a:xfrm>
              <a:off x="5986149" y="5742431"/>
              <a:ext cx="59436" cy="4572"/>
            </a:xfrm>
            <a:prstGeom prst="rect">
              <a:avLst/>
            </a:prstGeom>
          </p:spPr>
        </p:pic>
        <p:pic>
          <p:nvPicPr>
            <p:cNvPr id="202" name="object 202"/>
            <p:cNvPicPr/>
            <p:nvPr/>
          </p:nvPicPr>
          <p:blipFill>
            <a:blip r:embed="rId129" cstate="print"/>
            <a:stretch>
              <a:fillRect/>
            </a:stretch>
          </p:blipFill>
          <p:spPr>
            <a:xfrm>
              <a:off x="6127881" y="5728715"/>
              <a:ext cx="13716" cy="27432"/>
            </a:xfrm>
            <a:prstGeom prst="rect">
              <a:avLst/>
            </a:prstGeom>
          </p:spPr>
        </p:pic>
        <p:pic>
          <p:nvPicPr>
            <p:cNvPr id="203" name="object 203"/>
            <p:cNvPicPr/>
            <p:nvPr/>
          </p:nvPicPr>
          <p:blipFill>
            <a:blip r:embed="rId130" cstate="print"/>
            <a:stretch>
              <a:fillRect/>
            </a:stretch>
          </p:blipFill>
          <p:spPr>
            <a:xfrm>
              <a:off x="5981577" y="5747003"/>
              <a:ext cx="64008" cy="9144"/>
            </a:xfrm>
            <a:prstGeom prst="rect">
              <a:avLst/>
            </a:prstGeom>
          </p:spPr>
        </p:pic>
        <p:sp>
          <p:nvSpPr>
            <p:cNvPr id="204" name="object 204"/>
            <p:cNvSpPr/>
            <p:nvPr/>
          </p:nvSpPr>
          <p:spPr>
            <a:xfrm>
              <a:off x="5880993" y="5758433"/>
              <a:ext cx="260985" cy="5080"/>
            </a:xfrm>
            <a:custGeom>
              <a:avLst/>
              <a:gdLst/>
              <a:ahLst/>
              <a:cxnLst/>
              <a:rect l="l" t="t" r="r" b="b"/>
              <a:pathLst>
                <a:path w="260985" h="5079">
                  <a:moveTo>
                    <a:pt x="0" y="0"/>
                  </a:moveTo>
                  <a:lnTo>
                    <a:pt x="118871" y="0"/>
                  </a:lnTo>
                </a:path>
                <a:path w="260985" h="5079">
                  <a:moveTo>
                    <a:pt x="146303" y="0"/>
                  </a:moveTo>
                  <a:lnTo>
                    <a:pt x="260603" y="0"/>
                  </a:lnTo>
                </a:path>
                <a:path w="260985" h="5079">
                  <a:moveTo>
                    <a:pt x="0" y="4572"/>
                  </a:moveTo>
                  <a:lnTo>
                    <a:pt x="118871" y="4572"/>
                  </a:lnTo>
                </a:path>
                <a:path w="260985" h="5079">
                  <a:moveTo>
                    <a:pt x="146303" y="4572"/>
                  </a:moveTo>
                  <a:lnTo>
                    <a:pt x="260603" y="4572"/>
                  </a:lnTo>
                </a:path>
              </a:pathLst>
            </a:custGeom>
            <a:ln w="4572">
              <a:solidFill>
                <a:srgbClr val="BD4F06"/>
              </a:solidFill>
            </a:ln>
          </p:spPr>
          <p:txBody>
            <a:bodyPr wrap="square" lIns="0" tIns="0" rIns="0" bIns="0" rtlCol="0"/>
            <a:lstStyle/>
            <a:p>
              <a:endParaRPr/>
            </a:p>
          </p:txBody>
        </p:sp>
        <p:pic>
          <p:nvPicPr>
            <p:cNvPr id="205" name="object 205"/>
            <p:cNvPicPr/>
            <p:nvPr/>
          </p:nvPicPr>
          <p:blipFill>
            <a:blip r:embed="rId131" cstate="print"/>
            <a:stretch>
              <a:fillRect/>
            </a:stretch>
          </p:blipFill>
          <p:spPr>
            <a:xfrm>
              <a:off x="5757549" y="5765291"/>
              <a:ext cx="18288" cy="4572"/>
            </a:xfrm>
            <a:prstGeom prst="rect">
              <a:avLst/>
            </a:prstGeom>
          </p:spPr>
        </p:pic>
        <p:pic>
          <p:nvPicPr>
            <p:cNvPr id="206" name="object 206"/>
            <p:cNvPicPr/>
            <p:nvPr/>
          </p:nvPicPr>
          <p:blipFill>
            <a:blip r:embed="rId132" cstate="print"/>
            <a:stretch>
              <a:fillRect/>
            </a:stretch>
          </p:blipFill>
          <p:spPr>
            <a:xfrm>
              <a:off x="5684397" y="5765291"/>
              <a:ext cx="18288" cy="9144"/>
            </a:xfrm>
            <a:prstGeom prst="rect">
              <a:avLst/>
            </a:prstGeom>
          </p:spPr>
        </p:pic>
        <p:sp>
          <p:nvSpPr>
            <p:cNvPr id="207" name="object 207"/>
            <p:cNvSpPr/>
            <p:nvPr/>
          </p:nvSpPr>
          <p:spPr>
            <a:xfrm>
              <a:off x="5986149" y="5767577"/>
              <a:ext cx="155575" cy="5080"/>
            </a:xfrm>
            <a:custGeom>
              <a:avLst/>
              <a:gdLst/>
              <a:ahLst/>
              <a:cxnLst/>
              <a:rect l="l" t="t" r="r" b="b"/>
              <a:pathLst>
                <a:path w="155575" h="5079">
                  <a:moveTo>
                    <a:pt x="0" y="0"/>
                  </a:moveTo>
                  <a:lnTo>
                    <a:pt x="13716" y="0"/>
                  </a:lnTo>
                </a:path>
                <a:path w="155575" h="5079">
                  <a:moveTo>
                    <a:pt x="41148" y="0"/>
                  </a:moveTo>
                  <a:lnTo>
                    <a:pt x="54864" y="0"/>
                  </a:lnTo>
                </a:path>
                <a:path w="155575" h="5079">
                  <a:moveTo>
                    <a:pt x="146304" y="0"/>
                  </a:moveTo>
                  <a:lnTo>
                    <a:pt x="155448" y="0"/>
                  </a:lnTo>
                </a:path>
                <a:path w="155575" h="5079">
                  <a:moveTo>
                    <a:pt x="0" y="4572"/>
                  </a:moveTo>
                  <a:lnTo>
                    <a:pt x="13716" y="4572"/>
                  </a:lnTo>
                </a:path>
                <a:path w="155575" h="5079">
                  <a:moveTo>
                    <a:pt x="41148" y="4572"/>
                  </a:moveTo>
                  <a:lnTo>
                    <a:pt x="54864" y="4572"/>
                  </a:lnTo>
                </a:path>
              </a:pathLst>
            </a:custGeom>
            <a:ln w="4572">
              <a:solidFill>
                <a:srgbClr val="BD4F06"/>
              </a:solidFill>
            </a:ln>
          </p:spPr>
          <p:txBody>
            <a:bodyPr wrap="square" lIns="0" tIns="0" rIns="0" bIns="0" rtlCol="0"/>
            <a:lstStyle/>
            <a:p>
              <a:endParaRPr/>
            </a:p>
          </p:txBody>
        </p:sp>
        <p:pic>
          <p:nvPicPr>
            <p:cNvPr id="208" name="object 208"/>
            <p:cNvPicPr/>
            <p:nvPr/>
          </p:nvPicPr>
          <p:blipFill>
            <a:blip r:embed="rId133" cstate="print"/>
            <a:stretch>
              <a:fillRect/>
            </a:stretch>
          </p:blipFill>
          <p:spPr>
            <a:xfrm>
              <a:off x="5835273" y="5765291"/>
              <a:ext cx="59436" cy="13716"/>
            </a:xfrm>
            <a:prstGeom prst="rect">
              <a:avLst/>
            </a:prstGeom>
          </p:spPr>
        </p:pic>
        <p:sp>
          <p:nvSpPr>
            <p:cNvPr id="209" name="object 209"/>
            <p:cNvSpPr/>
            <p:nvPr/>
          </p:nvSpPr>
          <p:spPr>
            <a:xfrm>
              <a:off x="6132453" y="5772149"/>
              <a:ext cx="9525" cy="0"/>
            </a:xfrm>
            <a:custGeom>
              <a:avLst/>
              <a:gdLst/>
              <a:ahLst/>
              <a:cxnLst/>
              <a:rect l="l" t="t" r="r" b="b"/>
              <a:pathLst>
                <a:path w="9525">
                  <a:moveTo>
                    <a:pt x="0" y="0"/>
                  </a:moveTo>
                  <a:lnTo>
                    <a:pt x="9144" y="0"/>
                  </a:lnTo>
                </a:path>
              </a:pathLst>
            </a:custGeom>
            <a:ln w="4572">
              <a:solidFill>
                <a:srgbClr val="BD4F06"/>
              </a:solidFill>
            </a:ln>
          </p:spPr>
          <p:txBody>
            <a:bodyPr wrap="square" lIns="0" tIns="0" rIns="0" bIns="0" rtlCol="0"/>
            <a:lstStyle/>
            <a:p>
              <a:endParaRPr/>
            </a:p>
          </p:txBody>
        </p:sp>
        <p:pic>
          <p:nvPicPr>
            <p:cNvPr id="210" name="object 210"/>
            <p:cNvPicPr/>
            <p:nvPr/>
          </p:nvPicPr>
          <p:blipFill>
            <a:blip r:embed="rId134" cstate="print"/>
            <a:stretch>
              <a:fillRect/>
            </a:stretch>
          </p:blipFill>
          <p:spPr>
            <a:xfrm>
              <a:off x="5684397" y="5769863"/>
              <a:ext cx="109728" cy="18288"/>
            </a:xfrm>
            <a:prstGeom prst="rect">
              <a:avLst/>
            </a:prstGeom>
          </p:spPr>
        </p:pic>
        <p:sp>
          <p:nvSpPr>
            <p:cNvPr id="211" name="object 211"/>
            <p:cNvSpPr/>
            <p:nvPr/>
          </p:nvSpPr>
          <p:spPr>
            <a:xfrm>
              <a:off x="5684397" y="5785865"/>
              <a:ext cx="187960" cy="5080"/>
            </a:xfrm>
            <a:custGeom>
              <a:avLst/>
              <a:gdLst/>
              <a:ahLst/>
              <a:cxnLst/>
              <a:rect l="l" t="t" r="r" b="b"/>
              <a:pathLst>
                <a:path w="187960" h="5079">
                  <a:moveTo>
                    <a:pt x="150875" y="0"/>
                  </a:moveTo>
                  <a:lnTo>
                    <a:pt x="187452" y="0"/>
                  </a:lnTo>
                </a:path>
                <a:path w="187960" h="5079">
                  <a:moveTo>
                    <a:pt x="0" y="4572"/>
                  </a:moveTo>
                  <a:lnTo>
                    <a:pt x="9144" y="4572"/>
                  </a:lnTo>
                </a:path>
                <a:path w="187960" h="5079">
                  <a:moveTo>
                    <a:pt x="18287" y="4572"/>
                  </a:moveTo>
                  <a:lnTo>
                    <a:pt x="41147" y="4572"/>
                  </a:lnTo>
                </a:path>
                <a:path w="187960" h="5079">
                  <a:moveTo>
                    <a:pt x="150875" y="4572"/>
                  </a:moveTo>
                  <a:lnTo>
                    <a:pt x="164592" y="4572"/>
                  </a:lnTo>
                </a:path>
              </a:pathLst>
            </a:custGeom>
            <a:ln w="4572">
              <a:solidFill>
                <a:srgbClr val="BD4F06"/>
              </a:solidFill>
            </a:ln>
          </p:spPr>
          <p:txBody>
            <a:bodyPr wrap="square" lIns="0" tIns="0" rIns="0" bIns="0" rtlCol="0"/>
            <a:lstStyle/>
            <a:p>
              <a:endParaRPr/>
            </a:p>
          </p:txBody>
        </p:sp>
        <p:pic>
          <p:nvPicPr>
            <p:cNvPr id="212" name="object 212"/>
            <p:cNvPicPr/>
            <p:nvPr/>
          </p:nvPicPr>
          <p:blipFill>
            <a:blip r:embed="rId135" cstate="print"/>
            <a:stretch>
              <a:fillRect/>
            </a:stretch>
          </p:blipFill>
          <p:spPr>
            <a:xfrm>
              <a:off x="5835273" y="5774435"/>
              <a:ext cx="306324" cy="27432"/>
            </a:xfrm>
            <a:prstGeom prst="rect">
              <a:avLst/>
            </a:prstGeom>
          </p:spPr>
        </p:pic>
        <p:sp>
          <p:nvSpPr>
            <p:cNvPr id="213" name="object 213"/>
            <p:cNvSpPr/>
            <p:nvPr/>
          </p:nvSpPr>
          <p:spPr>
            <a:xfrm>
              <a:off x="5684397" y="5795009"/>
              <a:ext cx="9525" cy="0"/>
            </a:xfrm>
            <a:custGeom>
              <a:avLst/>
              <a:gdLst/>
              <a:ahLst/>
              <a:cxnLst/>
              <a:rect l="l" t="t" r="r" b="b"/>
              <a:pathLst>
                <a:path w="9525">
                  <a:moveTo>
                    <a:pt x="0" y="0"/>
                  </a:moveTo>
                  <a:lnTo>
                    <a:pt x="9144" y="0"/>
                  </a:lnTo>
                </a:path>
              </a:pathLst>
            </a:custGeom>
            <a:ln w="4572">
              <a:solidFill>
                <a:srgbClr val="BD4F06"/>
              </a:solidFill>
            </a:ln>
          </p:spPr>
          <p:txBody>
            <a:bodyPr wrap="square" lIns="0" tIns="0" rIns="0" bIns="0" rtlCol="0"/>
            <a:lstStyle/>
            <a:p>
              <a:endParaRPr/>
            </a:p>
          </p:txBody>
        </p:sp>
        <p:pic>
          <p:nvPicPr>
            <p:cNvPr id="214" name="object 214"/>
            <p:cNvPicPr/>
            <p:nvPr/>
          </p:nvPicPr>
          <p:blipFill>
            <a:blip r:embed="rId136" cstate="print"/>
            <a:stretch>
              <a:fillRect/>
            </a:stretch>
          </p:blipFill>
          <p:spPr>
            <a:xfrm>
              <a:off x="5707257" y="5788151"/>
              <a:ext cx="100583" cy="13716"/>
            </a:xfrm>
            <a:prstGeom prst="rect">
              <a:avLst/>
            </a:prstGeom>
          </p:spPr>
        </p:pic>
        <p:pic>
          <p:nvPicPr>
            <p:cNvPr id="215" name="object 215"/>
            <p:cNvPicPr/>
            <p:nvPr/>
          </p:nvPicPr>
          <p:blipFill>
            <a:blip r:embed="rId137" cstate="print"/>
            <a:stretch>
              <a:fillRect/>
            </a:stretch>
          </p:blipFill>
          <p:spPr>
            <a:xfrm>
              <a:off x="5986149" y="5801867"/>
              <a:ext cx="54864" cy="9144"/>
            </a:xfrm>
            <a:prstGeom prst="rect">
              <a:avLst/>
            </a:prstGeom>
          </p:spPr>
        </p:pic>
        <p:pic>
          <p:nvPicPr>
            <p:cNvPr id="216" name="object 216"/>
            <p:cNvPicPr/>
            <p:nvPr/>
          </p:nvPicPr>
          <p:blipFill>
            <a:blip r:embed="rId138" cstate="print"/>
            <a:stretch>
              <a:fillRect/>
            </a:stretch>
          </p:blipFill>
          <p:spPr>
            <a:xfrm>
              <a:off x="5684397" y="5792723"/>
              <a:ext cx="228600" cy="27432"/>
            </a:xfrm>
            <a:prstGeom prst="rect">
              <a:avLst/>
            </a:prstGeom>
          </p:spPr>
        </p:pic>
        <p:pic>
          <p:nvPicPr>
            <p:cNvPr id="217" name="object 217"/>
            <p:cNvPicPr/>
            <p:nvPr/>
          </p:nvPicPr>
          <p:blipFill>
            <a:blip r:embed="rId139" cstate="print"/>
            <a:stretch>
              <a:fillRect/>
            </a:stretch>
          </p:blipFill>
          <p:spPr>
            <a:xfrm>
              <a:off x="6132453" y="5797295"/>
              <a:ext cx="13716" cy="27432"/>
            </a:xfrm>
            <a:prstGeom prst="rect">
              <a:avLst/>
            </a:prstGeom>
          </p:spPr>
        </p:pic>
        <p:pic>
          <p:nvPicPr>
            <p:cNvPr id="218" name="object 218"/>
            <p:cNvPicPr/>
            <p:nvPr/>
          </p:nvPicPr>
          <p:blipFill>
            <a:blip r:embed="rId140" cstate="print"/>
            <a:stretch>
              <a:fillRect/>
            </a:stretch>
          </p:blipFill>
          <p:spPr>
            <a:xfrm>
              <a:off x="5684397" y="5811011"/>
              <a:ext cx="370331" cy="13716"/>
            </a:xfrm>
            <a:prstGeom prst="rect">
              <a:avLst/>
            </a:prstGeom>
          </p:spPr>
        </p:pic>
        <p:sp>
          <p:nvSpPr>
            <p:cNvPr id="219" name="object 219"/>
            <p:cNvSpPr/>
            <p:nvPr/>
          </p:nvSpPr>
          <p:spPr>
            <a:xfrm>
              <a:off x="5684397" y="5827013"/>
              <a:ext cx="370840" cy="59690"/>
            </a:xfrm>
            <a:custGeom>
              <a:avLst/>
              <a:gdLst/>
              <a:ahLst/>
              <a:cxnLst/>
              <a:rect l="l" t="t" r="r" b="b"/>
              <a:pathLst>
                <a:path w="370839" h="59689">
                  <a:moveTo>
                    <a:pt x="0" y="0"/>
                  </a:moveTo>
                  <a:lnTo>
                    <a:pt x="370331" y="0"/>
                  </a:lnTo>
                </a:path>
                <a:path w="370839" h="59689">
                  <a:moveTo>
                    <a:pt x="0" y="4571"/>
                  </a:moveTo>
                  <a:lnTo>
                    <a:pt x="370331" y="4571"/>
                  </a:lnTo>
                </a:path>
                <a:path w="370839" h="59689">
                  <a:moveTo>
                    <a:pt x="0" y="9143"/>
                  </a:moveTo>
                  <a:lnTo>
                    <a:pt x="370331" y="9143"/>
                  </a:lnTo>
                </a:path>
                <a:path w="370839" h="59689">
                  <a:moveTo>
                    <a:pt x="0" y="13715"/>
                  </a:moveTo>
                  <a:lnTo>
                    <a:pt x="9144" y="13715"/>
                  </a:lnTo>
                </a:path>
                <a:path w="370839" h="59689">
                  <a:moveTo>
                    <a:pt x="361188" y="13715"/>
                  </a:moveTo>
                  <a:lnTo>
                    <a:pt x="370332" y="13715"/>
                  </a:lnTo>
                </a:path>
                <a:path w="370839" h="59689">
                  <a:moveTo>
                    <a:pt x="0" y="18287"/>
                  </a:moveTo>
                  <a:lnTo>
                    <a:pt x="9144" y="18287"/>
                  </a:lnTo>
                </a:path>
                <a:path w="370839" h="59689">
                  <a:moveTo>
                    <a:pt x="361188" y="18287"/>
                  </a:moveTo>
                  <a:lnTo>
                    <a:pt x="370332" y="18287"/>
                  </a:lnTo>
                </a:path>
                <a:path w="370839" h="59689">
                  <a:moveTo>
                    <a:pt x="0" y="22859"/>
                  </a:moveTo>
                  <a:lnTo>
                    <a:pt x="9144" y="22859"/>
                  </a:lnTo>
                </a:path>
                <a:path w="370839" h="59689">
                  <a:moveTo>
                    <a:pt x="361188" y="22859"/>
                  </a:moveTo>
                  <a:lnTo>
                    <a:pt x="370332" y="22859"/>
                  </a:lnTo>
                </a:path>
                <a:path w="370839" h="59689">
                  <a:moveTo>
                    <a:pt x="0" y="27431"/>
                  </a:moveTo>
                  <a:lnTo>
                    <a:pt x="370331" y="27431"/>
                  </a:lnTo>
                </a:path>
                <a:path w="370839" h="59689">
                  <a:moveTo>
                    <a:pt x="0" y="32003"/>
                  </a:moveTo>
                  <a:lnTo>
                    <a:pt x="370331" y="32003"/>
                  </a:lnTo>
                </a:path>
                <a:path w="370839" h="59689">
                  <a:moveTo>
                    <a:pt x="0" y="36575"/>
                  </a:moveTo>
                  <a:lnTo>
                    <a:pt x="9144" y="36575"/>
                  </a:lnTo>
                </a:path>
                <a:path w="370839" h="59689">
                  <a:moveTo>
                    <a:pt x="361188" y="36575"/>
                  </a:moveTo>
                  <a:lnTo>
                    <a:pt x="370332" y="36575"/>
                  </a:lnTo>
                </a:path>
                <a:path w="370839" h="59689">
                  <a:moveTo>
                    <a:pt x="0" y="41148"/>
                  </a:moveTo>
                  <a:lnTo>
                    <a:pt x="9144" y="41148"/>
                  </a:lnTo>
                </a:path>
                <a:path w="370839" h="59689">
                  <a:moveTo>
                    <a:pt x="361188" y="41147"/>
                  </a:moveTo>
                  <a:lnTo>
                    <a:pt x="370332" y="41147"/>
                  </a:lnTo>
                </a:path>
                <a:path w="370839" h="59689">
                  <a:moveTo>
                    <a:pt x="0" y="45719"/>
                  </a:moveTo>
                  <a:lnTo>
                    <a:pt x="9144" y="45719"/>
                  </a:lnTo>
                </a:path>
                <a:path w="370839" h="59689">
                  <a:moveTo>
                    <a:pt x="361188" y="45719"/>
                  </a:moveTo>
                  <a:lnTo>
                    <a:pt x="370332" y="45719"/>
                  </a:lnTo>
                </a:path>
                <a:path w="370839" h="59689">
                  <a:moveTo>
                    <a:pt x="0" y="50291"/>
                  </a:moveTo>
                  <a:lnTo>
                    <a:pt x="9144" y="50291"/>
                  </a:lnTo>
                </a:path>
                <a:path w="370839" h="59689">
                  <a:moveTo>
                    <a:pt x="361188" y="50291"/>
                  </a:moveTo>
                  <a:lnTo>
                    <a:pt x="370332" y="50291"/>
                  </a:lnTo>
                </a:path>
                <a:path w="370839" h="59689">
                  <a:moveTo>
                    <a:pt x="0" y="54863"/>
                  </a:moveTo>
                  <a:lnTo>
                    <a:pt x="9144" y="54863"/>
                  </a:lnTo>
                </a:path>
                <a:path w="370839" h="59689">
                  <a:moveTo>
                    <a:pt x="32003" y="54863"/>
                  </a:moveTo>
                  <a:lnTo>
                    <a:pt x="73152" y="54863"/>
                  </a:lnTo>
                </a:path>
                <a:path w="370839" h="59689">
                  <a:moveTo>
                    <a:pt x="100584" y="54863"/>
                  </a:moveTo>
                  <a:lnTo>
                    <a:pt x="141732" y="54863"/>
                  </a:lnTo>
                </a:path>
                <a:path w="370839" h="59689">
                  <a:moveTo>
                    <a:pt x="0" y="59436"/>
                  </a:moveTo>
                  <a:lnTo>
                    <a:pt x="9144" y="59436"/>
                  </a:lnTo>
                </a:path>
              </a:pathLst>
            </a:custGeom>
            <a:ln w="4572">
              <a:solidFill>
                <a:srgbClr val="BD4F06"/>
              </a:solidFill>
            </a:ln>
          </p:spPr>
          <p:txBody>
            <a:bodyPr wrap="square" lIns="0" tIns="0" rIns="0" bIns="0" rtlCol="0"/>
            <a:lstStyle/>
            <a:p>
              <a:endParaRPr/>
            </a:p>
          </p:txBody>
        </p:sp>
        <p:pic>
          <p:nvPicPr>
            <p:cNvPr id="220" name="object 220"/>
            <p:cNvPicPr/>
            <p:nvPr/>
          </p:nvPicPr>
          <p:blipFill>
            <a:blip r:embed="rId141" cstate="print"/>
            <a:stretch>
              <a:fillRect/>
            </a:stretch>
          </p:blipFill>
          <p:spPr>
            <a:xfrm>
              <a:off x="5848989" y="5879591"/>
              <a:ext cx="205740" cy="9144"/>
            </a:xfrm>
            <a:prstGeom prst="rect">
              <a:avLst/>
            </a:prstGeom>
          </p:spPr>
        </p:pic>
        <p:pic>
          <p:nvPicPr>
            <p:cNvPr id="221" name="object 221"/>
            <p:cNvPicPr/>
            <p:nvPr/>
          </p:nvPicPr>
          <p:blipFill>
            <a:blip r:embed="rId142" cstate="print"/>
            <a:stretch>
              <a:fillRect/>
            </a:stretch>
          </p:blipFill>
          <p:spPr>
            <a:xfrm>
              <a:off x="6137025" y="5824727"/>
              <a:ext cx="13716" cy="73152"/>
            </a:xfrm>
            <a:prstGeom prst="rect">
              <a:avLst/>
            </a:prstGeom>
          </p:spPr>
        </p:pic>
        <p:sp>
          <p:nvSpPr>
            <p:cNvPr id="222" name="object 222"/>
            <p:cNvSpPr/>
            <p:nvPr/>
          </p:nvSpPr>
          <p:spPr>
            <a:xfrm>
              <a:off x="5981577" y="5886449"/>
              <a:ext cx="73660" cy="0"/>
            </a:xfrm>
            <a:custGeom>
              <a:avLst/>
              <a:gdLst/>
              <a:ahLst/>
              <a:cxnLst/>
              <a:rect l="l" t="t" r="r" b="b"/>
              <a:pathLst>
                <a:path w="73660">
                  <a:moveTo>
                    <a:pt x="0" y="0"/>
                  </a:moveTo>
                  <a:lnTo>
                    <a:pt x="45719" y="0"/>
                  </a:lnTo>
                </a:path>
                <a:path w="73660">
                  <a:moveTo>
                    <a:pt x="64008" y="0"/>
                  </a:moveTo>
                  <a:lnTo>
                    <a:pt x="73152" y="0"/>
                  </a:lnTo>
                </a:path>
              </a:pathLst>
            </a:custGeom>
            <a:ln w="4572">
              <a:solidFill>
                <a:srgbClr val="BD4F06"/>
              </a:solidFill>
            </a:ln>
          </p:spPr>
          <p:txBody>
            <a:bodyPr wrap="square" lIns="0" tIns="0" rIns="0" bIns="0" rtlCol="0"/>
            <a:lstStyle/>
            <a:p>
              <a:endParaRPr/>
            </a:p>
          </p:txBody>
        </p:sp>
        <p:pic>
          <p:nvPicPr>
            <p:cNvPr id="223" name="object 223"/>
            <p:cNvPicPr/>
            <p:nvPr/>
          </p:nvPicPr>
          <p:blipFill>
            <a:blip r:embed="rId143" cstate="print"/>
            <a:stretch>
              <a:fillRect/>
            </a:stretch>
          </p:blipFill>
          <p:spPr>
            <a:xfrm>
              <a:off x="5711829" y="5884163"/>
              <a:ext cx="114300" cy="13716"/>
            </a:xfrm>
            <a:prstGeom prst="rect">
              <a:avLst/>
            </a:prstGeom>
          </p:spPr>
        </p:pic>
        <p:sp>
          <p:nvSpPr>
            <p:cNvPr id="224" name="object 224"/>
            <p:cNvSpPr/>
            <p:nvPr/>
          </p:nvSpPr>
          <p:spPr>
            <a:xfrm>
              <a:off x="5684397" y="5891021"/>
              <a:ext cx="370840" cy="9525"/>
            </a:xfrm>
            <a:custGeom>
              <a:avLst/>
              <a:gdLst/>
              <a:ahLst/>
              <a:cxnLst/>
              <a:rect l="l" t="t" r="r" b="b"/>
              <a:pathLst>
                <a:path w="370839" h="9525">
                  <a:moveTo>
                    <a:pt x="0" y="0"/>
                  </a:moveTo>
                  <a:lnTo>
                    <a:pt x="9144" y="0"/>
                  </a:lnTo>
                </a:path>
                <a:path w="370839" h="9525">
                  <a:moveTo>
                    <a:pt x="164591" y="0"/>
                  </a:moveTo>
                  <a:lnTo>
                    <a:pt x="210311" y="0"/>
                  </a:lnTo>
                </a:path>
                <a:path w="370839" h="9525">
                  <a:moveTo>
                    <a:pt x="233172" y="0"/>
                  </a:moveTo>
                  <a:lnTo>
                    <a:pt x="278891" y="0"/>
                  </a:lnTo>
                </a:path>
                <a:path w="370839" h="9525">
                  <a:moveTo>
                    <a:pt x="297179" y="0"/>
                  </a:moveTo>
                  <a:lnTo>
                    <a:pt x="342899" y="0"/>
                  </a:lnTo>
                </a:path>
                <a:path w="370839" h="9525">
                  <a:moveTo>
                    <a:pt x="361188" y="0"/>
                  </a:moveTo>
                  <a:lnTo>
                    <a:pt x="370332" y="0"/>
                  </a:lnTo>
                </a:path>
                <a:path w="370839" h="9525">
                  <a:moveTo>
                    <a:pt x="0" y="4572"/>
                  </a:moveTo>
                  <a:lnTo>
                    <a:pt x="9144" y="4572"/>
                  </a:lnTo>
                </a:path>
                <a:path w="370839" h="9525">
                  <a:moveTo>
                    <a:pt x="59436" y="4572"/>
                  </a:moveTo>
                  <a:lnTo>
                    <a:pt x="73152" y="4572"/>
                  </a:lnTo>
                </a:path>
                <a:path w="370839" h="9525">
                  <a:moveTo>
                    <a:pt x="128016" y="4572"/>
                  </a:moveTo>
                  <a:lnTo>
                    <a:pt x="141732" y="4572"/>
                  </a:lnTo>
                </a:path>
                <a:path w="370839" h="9525">
                  <a:moveTo>
                    <a:pt x="164592" y="4572"/>
                  </a:moveTo>
                  <a:lnTo>
                    <a:pt x="178308" y="4572"/>
                  </a:lnTo>
                </a:path>
                <a:path w="370839" h="9525">
                  <a:moveTo>
                    <a:pt x="233172" y="4572"/>
                  </a:moveTo>
                  <a:lnTo>
                    <a:pt x="242316" y="4572"/>
                  </a:lnTo>
                </a:path>
                <a:path w="370839" h="9525">
                  <a:moveTo>
                    <a:pt x="297180" y="4572"/>
                  </a:moveTo>
                  <a:lnTo>
                    <a:pt x="310896" y="4572"/>
                  </a:lnTo>
                </a:path>
                <a:path w="370839" h="9525">
                  <a:moveTo>
                    <a:pt x="329184" y="4572"/>
                  </a:moveTo>
                  <a:lnTo>
                    <a:pt x="342900" y="4572"/>
                  </a:lnTo>
                </a:path>
                <a:path w="370839" h="9525">
                  <a:moveTo>
                    <a:pt x="361188" y="4572"/>
                  </a:moveTo>
                  <a:lnTo>
                    <a:pt x="370332" y="4572"/>
                  </a:lnTo>
                </a:path>
                <a:path w="370839" h="9525">
                  <a:moveTo>
                    <a:pt x="0" y="9144"/>
                  </a:moveTo>
                  <a:lnTo>
                    <a:pt x="9144" y="9144"/>
                  </a:lnTo>
                </a:path>
                <a:path w="370839" h="9525">
                  <a:moveTo>
                    <a:pt x="59436" y="9144"/>
                  </a:moveTo>
                  <a:lnTo>
                    <a:pt x="73152" y="9144"/>
                  </a:lnTo>
                </a:path>
                <a:path w="370839" h="9525">
                  <a:moveTo>
                    <a:pt x="128016" y="9144"/>
                  </a:moveTo>
                  <a:lnTo>
                    <a:pt x="141732" y="9144"/>
                  </a:lnTo>
                </a:path>
                <a:path w="370839" h="9525">
                  <a:moveTo>
                    <a:pt x="164592" y="9144"/>
                  </a:moveTo>
                  <a:lnTo>
                    <a:pt x="178308" y="9144"/>
                  </a:lnTo>
                </a:path>
              </a:pathLst>
            </a:custGeom>
            <a:ln w="4572">
              <a:solidFill>
                <a:srgbClr val="BD4F06"/>
              </a:solidFill>
            </a:ln>
          </p:spPr>
          <p:txBody>
            <a:bodyPr wrap="square" lIns="0" tIns="0" rIns="0" bIns="0" rtlCol="0"/>
            <a:lstStyle/>
            <a:p>
              <a:endParaRPr/>
            </a:p>
          </p:txBody>
        </p:sp>
        <p:pic>
          <p:nvPicPr>
            <p:cNvPr id="225" name="object 225"/>
            <p:cNvPicPr/>
            <p:nvPr/>
          </p:nvPicPr>
          <p:blipFill>
            <a:blip r:embed="rId144" cstate="print"/>
            <a:stretch>
              <a:fillRect/>
            </a:stretch>
          </p:blipFill>
          <p:spPr>
            <a:xfrm>
              <a:off x="5876421" y="5893307"/>
              <a:ext cx="18288" cy="13716"/>
            </a:xfrm>
            <a:prstGeom prst="rect">
              <a:avLst/>
            </a:prstGeom>
          </p:spPr>
        </p:pic>
        <p:pic>
          <p:nvPicPr>
            <p:cNvPr id="226" name="object 226"/>
            <p:cNvPicPr/>
            <p:nvPr/>
          </p:nvPicPr>
          <p:blipFill>
            <a:blip r:embed="rId145" cstate="print"/>
            <a:stretch>
              <a:fillRect/>
            </a:stretch>
          </p:blipFill>
          <p:spPr>
            <a:xfrm>
              <a:off x="5917569" y="5893307"/>
              <a:ext cx="45720" cy="13716"/>
            </a:xfrm>
            <a:prstGeom prst="rect">
              <a:avLst/>
            </a:prstGeom>
          </p:spPr>
        </p:pic>
        <p:sp>
          <p:nvSpPr>
            <p:cNvPr id="227" name="object 227"/>
            <p:cNvSpPr/>
            <p:nvPr/>
          </p:nvSpPr>
          <p:spPr>
            <a:xfrm>
              <a:off x="5981577" y="5900165"/>
              <a:ext cx="73660" cy="5080"/>
            </a:xfrm>
            <a:custGeom>
              <a:avLst/>
              <a:gdLst/>
              <a:ahLst/>
              <a:cxnLst/>
              <a:rect l="l" t="t" r="r" b="b"/>
              <a:pathLst>
                <a:path w="73660" h="5079">
                  <a:moveTo>
                    <a:pt x="0" y="0"/>
                  </a:moveTo>
                  <a:lnTo>
                    <a:pt x="13716" y="0"/>
                  </a:lnTo>
                </a:path>
                <a:path w="73660" h="5079">
                  <a:moveTo>
                    <a:pt x="32004" y="0"/>
                  </a:moveTo>
                  <a:lnTo>
                    <a:pt x="45720" y="0"/>
                  </a:lnTo>
                </a:path>
                <a:path w="73660" h="5079">
                  <a:moveTo>
                    <a:pt x="64008" y="0"/>
                  </a:moveTo>
                  <a:lnTo>
                    <a:pt x="73152" y="0"/>
                  </a:lnTo>
                </a:path>
                <a:path w="73660" h="5079">
                  <a:moveTo>
                    <a:pt x="0" y="4572"/>
                  </a:moveTo>
                  <a:lnTo>
                    <a:pt x="13716" y="4572"/>
                  </a:lnTo>
                </a:path>
                <a:path w="73660" h="5079">
                  <a:moveTo>
                    <a:pt x="32004" y="4572"/>
                  </a:moveTo>
                  <a:lnTo>
                    <a:pt x="45720" y="4572"/>
                  </a:lnTo>
                </a:path>
                <a:path w="73660" h="5079">
                  <a:moveTo>
                    <a:pt x="64008" y="4572"/>
                  </a:moveTo>
                  <a:lnTo>
                    <a:pt x="73152" y="4572"/>
                  </a:lnTo>
                </a:path>
              </a:pathLst>
            </a:custGeom>
            <a:ln w="4572">
              <a:solidFill>
                <a:srgbClr val="BD4F06"/>
              </a:solidFill>
            </a:ln>
          </p:spPr>
          <p:txBody>
            <a:bodyPr wrap="square" lIns="0" tIns="0" rIns="0" bIns="0" rtlCol="0"/>
            <a:lstStyle/>
            <a:p>
              <a:endParaRPr/>
            </a:p>
          </p:txBody>
        </p:sp>
        <p:pic>
          <p:nvPicPr>
            <p:cNvPr id="228" name="object 228"/>
            <p:cNvPicPr/>
            <p:nvPr/>
          </p:nvPicPr>
          <p:blipFill>
            <a:blip r:embed="rId146" cstate="print"/>
            <a:stretch>
              <a:fillRect/>
            </a:stretch>
          </p:blipFill>
          <p:spPr>
            <a:xfrm>
              <a:off x="5684397" y="5893307"/>
              <a:ext cx="242316" cy="22860"/>
            </a:xfrm>
            <a:prstGeom prst="rect">
              <a:avLst/>
            </a:prstGeom>
          </p:spPr>
        </p:pic>
        <p:pic>
          <p:nvPicPr>
            <p:cNvPr id="229" name="object 229"/>
            <p:cNvPicPr/>
            <p:nvPr/>
          </p:nvPicPr>
          <p:blipFill>
            <a:blip r:embed="rId147" cstate="print"/>
            <a:stretch>
              <a:fillRect/>
            </a:stretch>
          </p:blipFill>
          <p:spPr>
            <a:xfrm>
              <a:off x="5684397" y="5907023"/>
              <a:ext cx="370332" cy="36576"/>
            </a:xfrm>
            <a:prstGeom prst="rect">
              <a:avLst/>
            </a:prstGeom>
          </p:spPr>
        </p:pic>
        <p:sp>
          <p:nvSpPr>
            <p:cNvPr id="230" name="object 230"/>
            <p:cNvSpPr/>
            <p:nvPr/>
          </p:nvSpPr>
          <p:spPr>
            <a:xfrm>
              <a:off x="5784981" y="5936741"/>
              <a:ext cx="242570" cy="5080"/>
            </a:xfrm>
            <a:custGeom>
              <a:avLst/>
              <a:gdLst/>
              <a:ahLst/>
              <a:cxnLst/>
              <a:rect l="l" t="t" r="r" b="b"/>
              <a:pathLst>
                <a:path w="242570" h="5079">
                  <a:moveTo>
                    <a:pt x="0" y="0"/>
                  </a:moveTo>
                  <a:lnTo>
                    <a:pt x="41148" y="0"/>
                  </a:lnTo>
                </a:path>
                <a:path w="242570" h="5079">
                  <a:moveTo>
                    <a:pt x="64007" y="0"/>
                  </a:moveTo>
                  <a:lnTo>
                    <a:pt x="105156" y="0"/>
                  </a:lnTo>
                </a:path>
                <a:path w="242570" h="5079">
                  <a:moveTo>
                    <a:pt x="132587" y="4571"/>
                  </a:moveTo>
                  <a:lnTo>
                    <a:pt x="178307" y="4571"/>
                  </a:lnTo>
                </a:path>
                <a:path w="242570" h="5079">
                  <a:moveTo>
                    <a:pt x="196595" y="4571"/>
                  </a:moveTo>
                  <a:lnTo>
                    <a:pt x="242315" y="4571"/>
                  </a:lnTo>
                </a:path>
              </a:pathLst>
            </a:custGeom>
            <a:ln w="4572">
              <a:solidFill>
                <a:srgbClr val="BD4F06"/>
              </a:solidFill>
            </a:ln>
          </p:spPr>
          <p:txBody>
            <a:bodyPr wrap="square" lIns="0" tIns="0" rIns="0" bIns="0" rtlCol="0"/>
            <a:lstStyle/>
            <a:p>
              <a:endParaRPr/>
            </a:p>
          </p:txBody>
        </p:sp>
        <p:pic>
          <p:nvPicPr>
            <p:cNvPr id="231" name="object 231"/>
            <p:cNvPicPr/>
            <p:nvPr/>
          </p:nvPicPr>
          <p:blipFill>
            <a:blip r:embed="rId148" cstate="print"/>
            <a:stretch>
              <a:fillRect/>
            </a:stretch>
          </p:blipFill>
          <p:spPr>
            <a:xfrm>
              <a:off x="5711829" y="5943599"/>
              <a:ext cx="114299" cy="9144"/>
            </a:xfrm>
            <a:prstGeom prst="rect">
              <a:avLst/>
            </a:prstGeom>
          </p:spPr>
        </p:pic>
        <p:sp>
          <p:nvSpPr>
            <p:cNvPr id="232" name="object 232"/>
            <p:cNvSpPr/>
            <p:nvPr/>
          </p:nvSpPr>
          <p:spPr>
            <a:xfrm>
              <a:off x="5812413" y="5945885"/>
              <a:ext cx="215265" cy="5080"/>
            </a:xfrm>
            <a:custGeom>
              <a:avLst/>
              <a:gdLst/>
              <a:ahLst/>
              <a:cxnLst/>
              <a:rect l="l" t="t" r="r" b="b"/>
              <a:pathLst>
                <a:path w="215264" h="5079">
                  <a:moveTo>
                    <a:pt x="36575" y="0"/>
                  </a:moveTo>
                  <a:lnTo>
                    <a:pt x="82295" y="0"/>
                  </a:lnTo>
                </a:path>
                <a:path w="215264" h="5079">
                  <a:moveTo>
                    <a:pt x="105156" y="0"/>
                  </a:moveTo>
                  <a:lnTo>
                    <a:pt x="150875" y="0"/>
                  </a:lnTo>
                </a:path>
                <a:path w="215264" h="5079">
                  <a:moveTo>
                    <a:pt x="169163" y="0"/>
                  </a:moveTo>
                  <a:lnTo>
                    <a:pt x="214883" y="0"/>
                  </a:lnTo>
                </a:path>
                <a:path w="215264" h="5079">
                  <a:moveTo>
                    <a:pt x="0" y="4572"/>
                  </a:moveTo>
                  <a:lnTo>
                    <a:pt x="13716" y="4572"/>
                  </a:lnTo>
                </a:path>
                <a:path w="215264" h="5079">
                  <a:moveTo>
                    <a:pt x="36575" y="4572"/>
                  </a:moveTo>
                  <a:lnTo>
                    <a:pt x="50292" y="4572"/>
                  </a:lnTo>
                </a:path>
                <a:path w="215264" h="5079">
                  <a:moveTo>
                    <a:pt x="105156" y="4572"/>
                  </a:moveTo>
                  <a:lnTo>
                    <a:pt x="114300" y="4572"/>
                  </a:lnTo>
                </a:path>
              </a:pathLst>
            </a:custGeom>
            <a:ln w="4572">
              <a:solidFill>
                <a:srgbClr val="BD4F06"/>
              </a:solidFill>
            </a:ln>
          </p:spPr>
          <p:txBody>
            <a:bodyPr wrap="square" lIns="0" tIns="0" rIns="0" bIns="0" rtlCol="0"/>
            <a:lstStyle/>
            <a:p>
              <a:endParaRPr/>
            </a:p>
          </p:txBody>
        </p:sp>
        <p:pic>
          <p:nvPicPr>
            <p:cNvPr id="233" name="object 233"/>
            <p:cNvPicPr/>
            <p:nvPr/>
          </p:nvPicPr>
          <p:blipFill>
            <a:blip r:embed="rId149" cstate="print"/>
            <a:stretch>
              <a:fillRect/>
            </a:stretch>
          </p:blipFill>
          <p:spPr>
            <a:xfrm>
              <a:off x="6141597" y="5897879"/>
              <a:ext cx="13716" cy="59436"/>
            </a:xfrm>
            <a:prstGeom prst="rect">
              <a:avLst/>
            </a:prstGeom>
          </p:spPr>
        </p:pic>
        <p:sp>
          <p:nvSpPr>
            <p:cNvPr id="234" name="object 234"/>
            <p:cNvSpPr/>
            <p:nvPr/>
          </p:nvSpPr>
          <p:spPr>
            <a:xfrm>
              <a:off x="5981577" y="5950457"/>
              <a:ext cx="45720" cy="0"/>
            </a:xfrm>
            <a:custGeom>
              <a:avLst/>
              <a:gdLst/>
              <a:ahLst/>
              <a:cxnLst/>
              <a:rect l="l" t="t" r="r" b="b"/>
              <a:pathLst>
                <a:path w="45720">
                  <a:moveTo>
                    <a:pt x="0" y="0"/>
                  </a:moveTo>
                  <a:lnTo>
                    <a:pt x="13716" y="0"/>
                  </a:lnTo>
                </a:path>
                <a:path w="45720">
                  <a:moveTo>
                    <a:pt x="32004" y="0"/>
                  </a:moveTo>
                  <a:lnTo>
                    <a:pt x="45720" y="0"/>
                  </a:lnTo>
                </a:path>
              </a:pathLst>
            </a:custGeom>
            <a:ln w="4572">
              <a:solidFill>
                <a:srgbClr val="BD4F06"/>
              </a:solidFill>
            </a:ln>
          </p:spPr>
          <p:txBody>
            <a:bodyPr wrap="square" lIns="0" tIns="0" rIns="0" bIns="0" rtlCol="0"/>
            <a:lstStyle/>
            <a:p>
              <a:endParaRPr/>
            </a:p>
          </p:txBody>
        </p:sp>
        <p:pic>
          <p:nvPicPr>
            <p:cNvPr id="235" name="object 235"/>
            <p:cNvPicPr/>
            <p:nvPr/>
          </p:nvPicPr>
          <p:blipFill>
            <a:blip r:embed="rId150" cstate="print"/>
            <a:stretch>
              <a:fillRect/>
            </a:stretch>
          </p:blipFill>
          <p:spPr>
            <a:xfrm>
              <a:off x="5684397" y="5948171"/>
              <a:ext cx="73152" cy="9144"/>
            </a:xfrm>
            <a:prstGeom prst="rect">
              <a:avLst/>
            </a:prstGeom>
          </p:spPr>
        </p:pic>
        <p:sp>
          <p:nvSpPr>
            <p:cNvPr id="236" name="object 236"/>
            <p:cNvSpPr/>
            <p:nvPr/>
          </p:nvSpPr>
          <p:spPr>
            <a:xfrm>
              <a:off x="5743833" y="5955029"/>
              <a:ext cx="119380" cy="0"/>
            </a:xfrm>
            <a:custGeom>
              <a:avLst/>
              <a:gdLst/>
              <a:ahLst/>
              <a:cxnLst/>
              <a:rect l="l" t="t" r="r" b="b"/>
              <a:pathLst>
                <a:path w="119379">
                  <a:moveTo>
                    <a:pt x="0" y="0"/>
                  </a:moveTo>
                  <a:lnTo>
                    <a:pt x="13716" y="0"/>
                  </a:lnTo>
                </a:path>
                <a:path w="119379">
                  <a:moveTo>
                    <a:pt x="68579" y="0"/>
                  </a:moveTo>
                  <a:lnTo>
                    <a:pt x="82296" y="0"/>
                  </a:lnTo>
                </a:path>
                <a:path w="119379">
                  <a:moveTo>
                    <a:pt x="105155" y="0"/>
                  </a:moveTo>
                  <a:lnTo>
                    <a:pt x="118872" y="0"/>
                  </a:lnTo>
                </a:path>
              </a:pathLst>
            </a:custGeom>
            <a:ln w="4572">
              <a:solidFill>
                <a:srgbClr val="BD4F06"/>
              </a:solidFill>
            </a:ln>
          </p:spPr>
          <p:txBody>
            <a:bodyPr wrap="square" lIns="0" tIns="0" rIns="0" bIns="0" rtlCol="0"/>
            <a:lstStyle/>
            <a:p>
              <a:endParaRPr/>
            </a:p>
          </p:txBody>
        </p:sp>
        <p:pic>
          <p:nvPicPr>
            <p:cNvPr id="237" name="object 237"/>
            <p:cNvPicPr/>
            <p:nvPr/>
          </p:nvPicPr>
          <p:blipFill>
            <a:blip r:embed="rId151" cstate="print"/>
            <a:stretch>
              <a:fillRect/>
            </a:stretch>
          </p:blipFill>
          <p:spPr>
            <a:xfrm>
              <a:off x="5876421" y="5948171"/>
              <a:ext cx="18288" cy="13716"/>
            </a:xfrm>
            <a:prstGeom prst="rect">
              <a:avLst/>
            </a:prstGeom>
          </p:spPr>
        </p:pic>
        <p:pic>
          <p:nvPicPr>
            <p:cNvPr id="238" name="object 238"/>
            <p:cNvPicPr/>
            <p:nvPr/>
          </p:nvPicPr>
          <p:blipFill>
            <a:blip r:embed="rId152" cstate="print"/>
            <a:stretch>
              <a:fillRect/>
            </a:stretch>
          </p:blipFill>
          <p:spPr>
            <a:xfrm>
              <a:off x="5917569" y="5948171"/>
              <a:ext cx="45720" cy="13716"/>
            </a:xfrm>
            <a:prstGeom prst="rect">
              <a:avLst/>
            </a:prstGeom>
          </p:spPr>
        </p:pic>
        <p:sp>
          <p:nvSpPr>
            <p:cNvPr id="239" name="object 239"/>
            <p:cNvSpPr/>
            <p:nvPr/>
          </p:nvSpPr>
          <p:spPr>
            <a:xfrm>
              <a:off x="5981577" y="5955029"/>
              <a:ext cx="45720" cy="0"/>
            </a:xfrm>
            <a:custGeom>
              <a:avLst/>
              <a:gdLst/>
              <a:ahLst/>
              <a:cxnLst/>
              <a:rect l="l" t="t" r="r" b="b"/>
              <a:pathLst>
                <a:path w="45720">
                  <a:moveTo>
                    <a:pt x="0" y="0"/>
                  </a:moveTo>
                  <a:lnTo>
                    <a:pt x="13716" y="0"/>
                  </a:lnTo>
                </a:path>
                <a:path w="45720">
                  <a:moveTo>
                    <a:pt x="32004" y="0"/>
                  </a:moveTo>
                  <a:lnTo>
                    <a:pt x="45720" y="0"/>
                  </a:lnTo>
                </a:path>
              </a:pathLst>
            </a:custGeom>
            <a:ln w="4572">
              <a:solidFill>
                <a:srgbClr val="BD4F06"/>
              </a:solidFill>
            </a:ln>
          </p:spPr>
          <p:txBody>
            <a:bodyPr wrap="square" lIns="0" tIns="0" rIns="0" bIns="0" rtlCol="0"/>
            <a:lstStyle/>
            <a:p>
              <a:endParaRPr/>
            </a:p>
          </p:txBody>
        </p:sp>
        <p:pic>
          <p:nvPicPr>
            <p:cNvPr id="240" name="object 240"/>
            <p:cNvPicPr/>
            <p:nvPr/>
          </p:nvPicPr>
          <p:blipFill>
            <a:blip r:embed="rId153" cstate="print"/>
            <a:stretch>
              <a:fillRect/>
            </a:stretch>
          </p:blipFill>
          <p:spPr>
            <a:xfrm>
              <a:off x="6045585" y="5952743"/>
              <a:ext cx="9144" cy="4572"/>
            </a:xfrm>
            <a:prstGeom prst="rect">
              <a:avLst/>
            </a:prstGeom>
          </p:spPr>
        </p:pic>
        <p:sp>
          <p:nvSpPr>
            <p:cNvPr id="241" name="object 241"/>
            <p:cNvSpPr/>
            <p:nvPr/>
          </p:nvSpPr>
          <p:spPr>
            <a:xfrm>
              <a:off x="5917569" y="5959601"/>
              <a:ext cx="78105" cy="0"/>
            </a:xfrm>
            <a:custGeom>
              <a:avLst/>
              <a:gdLst/>
              <a:ahLst/>
              <a:cxnLst/>
              <a:rect l="l" t="t" r="r" b="b"/>
              <a:pathLst>
                <a:path w="78104">
                  <a:moveTo>
                    <a:pt x="0" y="0"/>
                  </a:moveTo>
                  <a:lnTo>
                    <a:pt x="9144" y="0"/>
                  </a:lnTo>
                </a:path>
                <a:path w="78104">
                  <a:moveTo>
                    <a:pt x="64007" y="0"/>
                  </a:moveTo>
                  <a:lnTo>
                    <a:pt x="77724" y="0"/>
                  </a:lnTo>
                </a:path>
              </a:pathLst>
            </a:custGeom>
            <a:ln w="4572">
              <a:solidFill>
                <a:srgbClr val="BD4F06"/>
              </a:solidFill>
            </a:ln>
          </p:spPr>
          <p:txBody>
            <a:bodyPr wrap="square" lIns="0" tIns="0" rIns="0" bIns="0" rtlCol="0"/>
            <a:lstStyle/>
            <a:p>
              <a:endParaRPr/>
            </a:p>
          </p:txBody>
        </p:sp>
        <p:pic>
          <p:nvPicPr>
            <p:cNvPr id="242" name="object 242"/>
            <p:cNvPicPr/>
            <p:nvPr/>
          </p:nvPicPr>
          <p:blipFill>
            <a:blip r:embed="rId154" cstate="print"/>
            <a:stretch>
              <a:fillRect/>
            </a:stretch>
          </p:blipFill>
          <p:spPr>
            <a:xfrm>
              <a:off x="5684397" y="5948171"/>
              <a:ext cx="178308" cy="22860"/>
            </a:xfrm>
            <a:prstGeom prst="rect">
              <a:avLst/>
            </a:prstGeom>
          </p:spPr>
        </p:pic>
        <p:sp>
          <p:nvSpPr>
            <p:cNvPr id="243" name="object 243"/>
            <p:cNvSpPr/>
            <p:nvPr/>
          </p:nvSpPr>
          <p:spPr>
            <a:xfrm>
              <a:off x="5684397" y="5959601"/>
              <a:ext cx="370840" cy="9525"/>
            </a:xfrm>
            <a:custGeom>
              <a:avLst/>
              <a:gdLst/>
              <a:ahLst/>
              <a:cxnLst/>
              <a:rect l="l" t="t" r="r" b="b"/>
              <a:pathLst>
                <a:path w="370839" h="9525">
                  <a:moveTo>
                    <a:pt x="329184" y="0"/>
                  </a:moveTo>
                  <a:lnTo>
                    <a:pt x="342900" y="0"/>
                  </a:lnTo>
                </a:path>
                <a:path w="370839" h="9525">
                  <a:moveTo>
                    <a:pt x="361188" y="0"/>
                  </a:moveTo>
                  <a:lnTo>
                    <a:pt x="370332" y="0"/>
                  </a:lnTo>
                </a:path>
                <a:path w="370839" h="9525">
                  <a:moveTo>
                    <a:pt x="0" y="4572"/>
                  </a:moveTo>
                  <a:lnTo>
                    <a:pt x="9144" y="4572"/>
                  </a:lnTo>
                </a:path>
                <a:path w="370839" h="9525">
                  <a:moveTo>
                    <a:pt x="164591" y="4572"/>
                  </a:moveTo>
                  <a:lnTo>
                    <a:pt x="210311" y="4572"/>
                  </a:lnTo>
                </a:path>
                <a:path w="370839" h="9525">
                  <a:moveTo>
                    <a:pt x="233172" y="4571"/>
                  </a:moveTo>
                  <a:lnTo>
                    <a:pt x="278891" y="4571"/>
                  </a:lnTo>
                </a:path>
                <a:path w="370839" h="9525">
                  <a:moveTo>
                    <a:pt x="297179" y="4571"/>
                  </a:moveTo>
                  <a:lnTo>
                    <a:pt x="342899" y="4571"/>
                  </a:lnTo>
                </a:path>
                <a:path w="370839" h="9525">
                  <a:moveTo>
                    <a:pt x="361188" y="4571"/>
                  </a:moveTo>
                  <a:lnTo>
                    <a:pt x="370332" y="4571"/>
                  </a:lnTo>
                </a:path>
                <a:path w="370839" h="9525">
                  <a:moveTo>
                    <a:pt x="0" y="9144"/>
                  </a:moveTo>
                  <a:lnTo>
                    <a:pt x="9144" y="9144"/>
                  </a:lnTo>
                </a:path>
                <a:path w="370839" h="9525">
                  <a:moveTo>
                    <a:pt x="100584" y="9144"/>
                  </a:moveTo>
                  <a:lnTo>
                    <a:pt x="141732" y="9144"/>
                  </a:lnTo>
                </a:path>
              </a:pathLst>
            </a:custGeom>
            <a:ln w="4572">
              <a:solidFill>
                <a:srgbClr val="BD4F06"/>
              </a:solidFill>
            </a:ln>
          </p:spPr>
          <p:txBody>
            <a:bodyPr wrap="square" lIns="0" tIns="0" rIns="0" bIns="0" rtlCol="0"/>
            <a:lstStyle/>
            <a:p>
              <a:endParaRPr/>
            </a:p>
          </p:txBody>
        </p:sp>
        <p:pic>
          <p:nvPicPr>
            <p:cNvPr id="244" name="object 244"/>
            <p:cNvPicPr/>
            <p:nvPr/>
          </p:nvPicPr>
          <p:blipFill>
            <a:blip r:embed="rId155" cstate="print"/>
            <a:stretch>
              <a:fillRect/>
            </a:stretch>
          </p:blipFill>
          <p:spPr>
            <a:xfrm>
              <a:off x="5848989" y="5966459"/>
              <a:ext cx="45719" cy="4572"/>
            </a:xfrm>
            <a:prstGeom prst="rect">
              <a:avLst/>
            </a:prstGeom>
          </p:spPr>
        </p:pic>
        <p:sp>
          <p:nvSpPr>
            <p:cNvPr id="245" name="object 245"/>
            <p:cNvSpPr/>
            <p:nvPr/>
          </p:nvSpPr>
          <p:spPr>
            <a:xfrm>
              <a:off x="5684397" y="5968745"/>
              <a:ext cx="370840" cy="18415"/>
            </a:xfrm>
            <a:custGeom>
              <a:avLst/>
              <a:gdLst/>
              <a:ahLst/>
              <a:cxnLst/>
              <a:rect l="l" t="t" r="r" b="b"/>
              <a:pathLst>
                <a:path w="370839" h="18414">
                  <a:moveTo>
                    <a:pt x="233172" y="0"/>
                  </a:moveTo>
                  <a:lnTo>
                    <a:pt x="278891" y="0"/>
                  </a:lnTo>
                </a:path>
                <a:path w="370839" h="18414">
                  <a:moveTo>
                    <a:pt x="297179" y="0"/>
                  </a:moveTo>
                  <a:lnTo>
                    <a:pt x="342899" y="0"/>
                  </a:lnTo>
                </a:path>
                <a:path w="370839" h="18414">
                  <a:moveTo>
                    <a:pt x="361188" y="0"/>
                  </a:moveTo>
                  <a:lnTo>
                    <a:pt x="370332" y="0"/>
                  </a:lnTo>
                </a:path>
                <a:path w="370839" h="18414">
                  <a:moveTo>
                    <a:pt x="0" y="4572"/>
                  </a:moveTo>
                  <a:lnTo>
                    <a:pt x="9144" y="4572"/>
                  </a:lnTo>
                </a:path>
                <a:path w="370839" h="18414">
                  <a:moveTo>
                    <a:pt x="32003" y="4572"/>
                  </a:moveTo>
                  <a:lnTo>
                    <a:pt x="73152" y="4572"/>
                  </a:lnTo>
                </a:path>
                <a:path w="370839" h="18414">
                  <a:moveTo>
                    <a:pt x="100584" y="4572"/>
                  </a:moveTo>
                  <a:lnTo>
                    <a:pt x="141732" y="4572"/>
                  </a:lnTo>
                </a:path>
                <a:path w="370839" h="18414">
                  <a:moveTo>
                    <a:pt x="164591" y="4572"/>
                  </a:moveTo>
                  <a:lnTo>
                    <a:pt x="205740" y="4572"/>
                  </a:lnTo>
                </a:path>
                <a:path w="370839" h="18414">
                  <a:moveTo>
                    <a:pt x="0" y="9144"/>
                  </a:moveTo>
                  <a:lnTo>
                    <a:pt x="9144" y="9144"/>
                  </a:lnTo>
                </a:path>
                <a:path w="370839" h="18414">
                  <a:moveTo>
                    <a:pt x="0" y="13716"/>
                  </a:moveTo>
                  <a:lnTo>
                    <a:pt x="9144" y="13716"/>
                  </a:lnTo>
                </a:path>
                <a:path w="370839" h="18414">
                  <a:moveTo>
                    <a:pt x="0" y="18288"/>
                  </a:moveTo>
                  <a:lnTo>
                    <a:pt x="9144" y="18288"/>
                  </a:lnTo>
                </a:path>
              </a:pathLst>
            </a:custGeom>
            <a:ln w="4572">
              <a:solidFill>
                <a:srgbClr val="BD4F06"/>
              </a:solidFill>
            </a:ln>
          </p:spPr>
          <p:txBody>
            <a:bodyPr wrap="square" lIns="0" tIns="0" rIns="0" bIns="0" rtlCol="0"/>
            <a:lstStyle/>
            <a:p>
              <a:endParaRPr/>
            </a:p>
          </p:txBody>
        </p:sp>
        <p:pic>
          <p:nvPicPr>
            <p:cNvPr id="246" name="object 246"/>
            <p:cNvPicPr/>
            <p:nvPr/>
          </p:nvPicPr>
          <p:blipFill>
            <a:blip r:embed="rId156" cstate="print"/>
            <a:stretch>
              <a:fillRect/>
            </a:stretch>
          </p:blipFill>
          <p:spPr>
            <a:xfrm>
              <a:off x="5917569" y="5971031"/>
              <a:ext cx="137160" cy="32004"/>
            </a:xfrm>
            <a:prstGeom prst="rect">
              <a:avLst/>
            </a:prstGeom>
          </p:spPr>
        </p:pic>
        <p:sp>
          <p:nvSpPr>
            <p:cNvPr id="247" name="object 247"/>
            <p:cNvSpPr/>
            <p:nvPr/>
          </p:nvSpPr>
          <p:spPr>
            <a:xfrm>
              <a:off x="5684397" y="5991605"/>
              <a:ext cx="370840" cy="0"/>
            </a:xfrm>
            <a:custGeom>
              <a:avLst/>
              <a:gdLst/>
              <a:ahLst/>
              <a:cxnLst/>
              <a:rect l="l" t="t" r="r" b="b"/>
              <a:pathLst>
                <a:path w="370839">
                  <a:moveTo>
                    <a:pt x="0" y="0"/>
                  </a:moveTo>
                  <a:lnTo>
                    <a:pt x="9144" y="0"/>
                  </a:lnTo>
                </a:path>
                <a:path w="370839">
                  <a:moveTo>
                    <a:pt x="164591" y="0"/>
                  </a:moveTo>
                  <a:lnTo>
                    <a:pt x="210311" y="0"/>
                  </a:lnTo>
                </a:path>
                <a:path w="370839">
                  <a:moveTo>
                    <a:pt x="233172" y="0"/>
                  </a:moveTo>
                  <a:lnTo>
                    <a:pt x="278891" y="0"/>
                  </a:lnTo>
                </a:path>
                <a:path w="370839">
                  <a:moveTo>
                    <a:pt x="297179" y="0"/>
                  </a:moveTo>
                  <a:lnTo>
                    <a:pt x="342899" y="0"/>
                  </a:lnTo>
                </a:path>
                <a:path w="370839">
                  <a:moveTo>
                    <a:pt x="361188" y="0"/>
                  </a:moveTo>
                  <a:lnTo>
                    <a:pt x="370332" y="0"/>
                  </a:lnTo>
                </a:path>
              </a:pathLst>
            </a:custGeom>
            <a:ln w="4572">
              <a:solidFill>
                <a:srgbClr val="BD4F06"/>
              </a:solidFill>
            </a:ln>
          </p:spPr>
          <p:txBody>
            <a:bodyPr wrap="square" lIns="0" tIns="0" rIns="0" bIns="0" rtlCol="0"/>
            <a:lstStyle/>
            <a:p>
              <a:endParaRPr/>
            </a:p>
          </p:txBody>
        </p:sp>
        <p:pic>
          <p:nvPicPr>
            <p:cNvPr id="248" name="object 248"/>
            <p:cNvPicPr/>
            <p:nvPr/>
          </p:nvPicPr>
          <p:blipFill>
            <a:blip r:embed="rId157" cstate="print"/>
            <a:stretch>
              <a:fillRect/>
            </a:stretch>
          </p:blipFill>
          <p:spPr>
            <a:xfrm>
              <a:off x="5711829" y="5989319"/>
              <a:ext cx="114299" cy="13716"/>
            </a:xfrm>
            <a:prstGeom prst="rect">
              <a:avLst/>
            </a:prstGeom>
          </p:spPr>
        </p:pic>
        <p:pic>
          <p:nvPicPr>
            <p:cNvPr id="249" name="object 249"/>
            <p:cNvPicPr/>
            <p:nvPr/>
          </p:nvPicPr>
          <p:blipFill>
            <a:blip r:embed="rId158" cstate="print"/>
            <a:stretch>
              <a:fillRect/>
            </a:stretch>
          </p:blipFill>
          <p:spPr>
            <a:xfrm>
              <a:off x="5684397" y="5993891"/>
              <a:ext cx="370332" cy="27432"/>
            </a:xfrm>
            <a:prstGeom prst="rect">
              <a:avLst/>
            </a:prstGeom>
          </p:spPr>
        </p:pic>
        <p:pic>
          <p:nvPicPr>
            <p:cNvPr id="250" name="object 250"/>
            <p:cNvPicPr/>
            <p:nvPr/>
          </p:nvPicPr>
          <p:blipFill>
            <a:blip r:embed="rId159" cstate="print"/>
            <a:stretch>
              <a:fillRect/>
            </a:stretch>
          </p:blipFill>
          <p:spPr>
            <a:xfrm>
              <a:off x="6141597" y="5948171"/>
              <a:ext cx="18288" cy="86868"/>
            </a:xfrm>
            <a:prstGeom prst="rect">
              <a:avLst/>
            </a:prstGeom>
          </p:spPr>
        </p:pic>
        <p:pic>
          <p:nvPicPr>
            <p:cNvPr id="251" name="object 251"/>
            <p:cNvPicPr/>
            <p:nvPr/>
          </p:nvPicPr>
          <p:blipFill>
            <a:blip r:embed="rId160" cstate="print"/>
            <a:stretch>
              <a:fillRect/>
            </a:stretch>
          </p:blipFill>
          <p:spPr>
            <a:xfrm>
              <a:off x="5684397" y="6007607"/>
              <a:ext cx="370332" cy="22860"/>
            </a:xfrm>
            <a:prstGeom prst="rect">
              <a:avLst/>
            </a:prstGeom>
          </p:spPr>
        </p:pic>
        <p:sp>
          <p:nvSpPr>
            <p:cNvPr id="252" name="object 252"/>
            <p:cNvSpPr/>
            <p:nvPr/>
          </p:nvSpPr>
          <p:spPr>
            <a:xfrm>
              <a:off x="5684397" y="6028181"/>
              <a:ext cx="370840" cy="59690"/>
            </a:xfrm>
            <a:custGeom>
              <a:avLst/>
              <a:gdLst/>
              <a:ahLst/>
              <a:cxnLst/>
              <a:rect l="l" t="t" r="r" b="b"/>
              <a:pathLst>
                <a:path w="370839" h="59689">
                  <a:moveTo>
                    <a:pt x="0" y="0"/>
                  </a:moveTo>
                  <a:lnTo>
                    <a:pt x="9144" y="0"/>
                  </a:lnTo>
                </a:path>
                <a:path w="370839" h="59689">
                  <a:moveTo>
                    <a:pt x="361188" y="0"/>
                  </a:moveTo>
                  <a:lnTo>
                    <a:pt x="370332" y="0"/>
                  </a:lnTo>
                </a:path>
                <a:path w="370839" h="59689">
                  <a:moveTo>
                    <a:pt x="0" y="4572"/>
                  </a:moveTo>
                  <a:lnTo>
                    <a:pt x="9144" y="4572"/>
                  </a:lnTo>
                </a:path>
                <a:path w="370839" h="59689">
                  <a:moveTo>
                    <a:pt x="361188" y="4572"/>
                  </a:moveTo>
                  <a:lnTo>
                    <a:pt x="370332" y="4572"/>
                  </a:lnTo>
                </a:path>
                <a:path w="370839" h="59689">
                  <a:moveTo>
                    <a:pt x="0" y="9144"/>
                  </a:moveTo>
                  <a:lnTo>
                    <a:pt x="9144" y="9144"/>
                  </a:lnTo>
                </a:path>
                <a:path w="370839" h="59689">
                  <a:moveTo>
                    <a:pt x="361188" y="9144"/>
                  </a:moveTo>
                  <a:lnTo>
                    <a:pt x="370332" y="9144"/>
                  </a:lnTo>
                </a:path>
                <a:path w="370839" h="59689">
                  <a:moveTo>
                    <a:pt x="0" y="13716"/>
                  </a:moveTo>
                  <a:lnTo>
                    <a:pt x="9144" y="13716"/>
                  </a:lnTo>
                </a:path>
                <a:path w="370839" h="59689">
                  <a:moveTo>
                    <a:pt x="361188" y="13715"/>
                  </a:moveTo>
                  <a:lnTo>
                    <a:pt x="370332" y="13715"/>
                  </a:lnTo>
                </a:path>
                <a:path w="370839" h="59689">
                  <a:moveTo>
                    <a:pt x="0" y="18288"/>
                  </a:moveTo>
                  <a:lnTo>
                    <a:pt x="9144" y="18288"/>
                  </a:lnTo>
                </a:path>
                <a:path w="370839" h="59689">
                  <a:moveTo>
                    <a:pt x="361188" y="18287"/>
                  </a:moveTo>
                  <a:lnTo>
                    <a:pt x="370332" y="18287"/>
                  </a:lnTo>
                </a:path>
                <a:path w="370839" h="59689">
                  <a:moveTo>
                    <a:pt x="0" y="22860"/>
                  </a:moveTo>
                  <a:lnTo>
                    <a:pt x="9144" y="22860"/>
                  </a:lnTo>
                </a:path>
                <a:path w="370839" h="59689">
                  <a:moveTo>
                    <a:pt x="361188" y="22860"/>
                  </a:moveTo>
                  <a:lnTo>
                    <a:pt x="370332" y="22860"/>
                  </a:lnTo>
                </a:path>
                <a:path w="370839" h="59689">
                  <a:moveTo>
                    <a:pt x="0" y="27432"/>
                  </a:moveTo>
                  <a:lnTo>
                    <a:pt x="9144" y="27432"/>
                  </a:lnTo>
                </a:path>
                <a:path w="370839" h="59689">
                  <a:moveTo>
                    <a:pt x="361188" y="27432"/>
                  </a:moveTo>
                  <a:lnTo>
                    <a:pt x="370332" y="27432"/>
                  </a:lnTo>
                </a:path>
                <a:path w="370839" h="59689">
                  <a:moveTo>
                    <a:pt x="0" y="32004"/>
                  </a:moveTo>
                  <a:lnTo>
                    <a:pt x="9144" y="32004"/>
                  </a:lnTo>
                </a:path>
                <a:path w="370839" h="59689">
                  <a:moveTo>
                    <a:pt x="361188" y="32003"/>
                  </a:moveTo>
                  <a:lnTo>
                    <a:pt x="370332" y="32003"/>
                  </a:lnTo>
                </a:path>
                <a:path w="370839" h="59689">
                  <a:moveTo>
                    <a:pt x="0" y="36576"/>
                  </a:moveTo>
                  <a:lnTo>
                    <a:pt x="9144" y="36576"/>
                  </a:lnTo>
                </a:path>
                <a:path w="370839" h="59689">
                  <a:moveTo>
                    <a:pt x="361188" y="36575"/>
                  </a:moveTo>
                  <a:lnTo>
                    <a:pt x="370332" y="36575"/>
                  </a:lnTo>
                </a:path>
                <a:path w="370839" h="59689">
                  <a:moveTo>
                    <a:pt x="0" y="41148"/>
                  </a:moveTo>
                  <a:lnTo>
                    <a:pt x="9144" y="41148"/>
                  </a:lnTo>
                </a:path>
                <a:path w="370839" h="59689">
                  <a:moveTo>
                    <a:pt x="361188" y="41148"/>
                  </a:moveTo>
                  <a:lnTo>
                    <a:pt x="370332" y="41148"/>
                  </a:lnTo>
                </a:path>
                <a:path w="370839" h="59689">
                  <a:moveTo>
                    <a:pt x="0" y="45720"/>
                  </a:moveTo>
                  <a:lnTo>
                    <a:pt x="9144" y="45720"/>
                  </a:lnTo>
                </a:path>
                <a:path w="370839" h="59689">
                  <a:moveTo>
                    <a:pt x="361188" y="45720"/>
                  </a:moveTo>
                  <a:lnTo>
                    <a:pt x="370332" y="45720"/>
                  </a:lnTo>
                </a:path>
                <a:path w="370839" h="59689">
                  <a:moveTo>
                    <a:pt x="0" y="50292"/>
                  </a:moveTo>
                  <a:lnTo>
                    <a:pt x="9144" y="50292"/>
                  </a:lnTo>
                </a:path>
                <a:path w="370839" h="59689">
                  <a:moveTo>
                    <a:pt x="361188" y="50291"/>
                  </a:moveTo>
                  <a:lnTo>
                    <a:pt x="370332" y="50291"/>
                  </a:lnTo>
                </a:path>
                <a:path w="370839" h="59689">
                  <a:moveTo>
                    <a:pt x="0" y="54864"/>
                  </a:moveTo>
                  <a:lnTo>
                    <a:pt x="9144" y="54864"/>
                  </a:lnTo>
                </a:path>
                <a:path w="370839" h="59689">
                  <a:moveTo>
                    <a:pt x="361188" y="54863"/>
                  </a:moveTo>
                  <a:lnTo>
                    <a:pt x="370332" y="54863"/>
                  </a:lnTo>
                </a:path>
                <a:path w="370839" h="59689">
                  <a:moveTo>
                    <a:pt x="0" y="59436"/>
                  </a:moveTo>
                  <a:lnTo>
                    <a:pt x="9144" y="59436"/>
                  </a:lnTo>
                </a:path>
              </a:pathLst>
            </a:custGeom>
            <a:ln w="4572">
              <a:solidFill>
                <a:srgbClr val="BD4F06"/>
              </a:solidFill>
            </a:ln>
          </p:spPr>
          <p:txBody>
            <a:bodyPr wrap="square" lIns="0" tIns="0" rIns="0" bIns="0" rtlCol="0"/>
            <a:lstStyle/>
            <a:p>
              <a:endParaRPr/>
            </a:p>
          </p:txBody>
        </p:sp>
        <p:pic>
          <p:nvPicPr>
            <p:cNvPr id="253" name="object 253"/>
            <p:cNvPicPr/>
            <p:nvPr/>
          </p:nvPicPr>
          <p:blipFill>
            <a:blip r:embed="rId161" cstate="print"/>
            <a:stretch>
              <a:fillRect/>
            </a:stretch>
          </p:blipFill>
          <p:spPr>
            <a:xfrm>
              <a:off x="6146169" y="6035039"/>
              <a:ext cx="18287" cy="64008"/>
            </a:xfrm>
            <a:prstGeom prst="rect">
              <a:avLst/>
            </a:prstGeom>
          </p:spPr>
        </p:pic>
        <p:pic>
          <p:nvPicPr>
            <p:cNvPr id="254" name="object 254"/>
            <p:cNvPicPr/>
            <p:nvPr/>
          </p:nvPicPr>
          <p:blipFill>
            <a:blip r:embed="rId162" cstate="print"/>
            <a:stretch>
              <a:fillRect/>
            </a:stretch>
          </p:blipFill>
          <p:spPr>
            <a:xfrm>
              <a:off x="5684397" y="6085331"/>
              <a:ext cx="480059" cy="27431"/>
            </a:xfrm>
            <a:prstGeom prst="rect">
              <a:avLst/>
            </a:prstGeom>
          </p:spPr>
        </p:pic>
        <p:sp>
          <p:nvSpPr>
            <p:cNvPr id="255" name="object 255"/>
            <p:cNvSpPr/>
            <p:nvPr/>
          </p:nvSpPr>
          <p:spPr>
            <a:xfrm>
              <a:off x="5670682" y="5618988"/>
              <a:ext cx="508000" cy="506095"/>
            </a:xfrm>
            <a:custGeom>
              <a:avLst/>
              <a:gdLst/>
              <a:ahLst/>
              <a:cxnLst/>
              <a:rect l="l" t="t" r="r" b="b"/>
              <a:pathLst>
                <a:path w="508000" h="506095">
                  <a:moveTo>
                    <a:pt x="507492" y="502920"/>
                  </a:moveTo>
                  <a:lnTo>
                    <a:pt x="507492" y="3048"/>
                  </a:lnTo>
                  <a:lnTo>
                    <a:pt x="504444" y="0"/>
                  </a:lnTo>
                  <a:lnTo>
                    <a:pt x="3048" y="0"/>
                  </a:lnTo>
                  <a:lnTo>
                    <a:pt x="0" y="3048"/>
                  </a:lnTo>
                  <a:lnTo>
                    <a:pt x="0" y="502920"/>
                  </a:lnTo>
                  <a:lnTo>
                    <a:pt x="3048" y="505968"/>
                  </a:lnTo>
                  <a:lnTo>
                    <a:pt x="6096" y="505968"/>
                  </a:lnTo>
                  <a:lnTo>
                    <a:pt x="6096" y="12192"/>
                  </a:lnTo>
                  <a:lnTo>
                    <a:pt x="13716" y="6096"/>
                  </a:lnTo>
                  <a:lnTo>
                    <a:pt x="13716" y="12192"/>
                  </a:lnTo>
                  <a:lnTo>
                    <a:pt x="493776" y="12192"/>
                  </a:lnTo>
                  <a:lnTo>
                    <a:pt x="493776" y="6096"/>
                  </a:lnTo>
                  <a:lnTo>
                    <a:pt x="499872" y="12192"/>
                  </a:lnTo>
                  <a:lnTo>
                    <a:pt x="499872" y="505968"/>
                  </a:lnTo>
                  <a:lnTo>
                    <a:pt x="504444" y="505968"/>
                  </a:lnTo>
                  <a:lnTo>
                    <a:pt x="507492" y="502920"/>
                  </a:lnTo>
                  <a:close/>
                </a:path>
                <a:path w="508000" h="506095">
                  <a:moveTo>
                    <a:pt x="13716" y="12192"/>
                  </a:moveTo>
                  <a:lnTo>
                    <a:pt x="13716" y="6096"/>
                  </a:lnTo>
                  <a:lnTo>
                    <a:pt x="6096" y="12192"/>
                  </a:lnTo>
                  <a:lnTo>
                    <a:pt x="13716" y="12192"/>
                  </a:lnTo>
                  <a:close/>
                </a:path>
                <a:path w="508000" h="506095">
                  <a:moveTo>
                    <a:pt x="13716" y="493776"/>
                  </a:moveTo>
                  <a:lnTo>
                    <a:pt x="13716" y="12192"/>
                  </a:lnTo>
                  <a:lnTo>
                    <a:pt x="6096" y="12192"/>
                  </a:lnTo>
                  <a:lnTo>
                    <a:pt x="6096" y="493776"/>
                  </a:lnTo>
                  <a:lnTo>
                    <a:pt x="13716" y="493776"/>
                  </a:lnTo>
                  <a:close/>
                </a:path>
                <a:path w="508000" h="506095">
                  <a:moveTo>
                    <a:pt x="499872" y="493776"/>
                  </a:moveTo>
                  <a:lnTo>
                    <a:pt x="6096" y="493776"/>
                  </a:lnTo>
                  <a:lnTo>
                    <a:pt x="13716" y="499872"/>
                  </a:lnTo>
                  <a:lnTo>
                    <a:pt x="13716" y="505968"/>
                  </a:lnTo>
                  <a:lnTo>
                    <a:pt x="493776" y="505968"/>
                  </a:lnTo>
                  <a:lnTo>
                    <a:pt x="493776" y="499872"/>
                  </a:lnTo>
                  <a:lnTo>
                    <a:pt x="499872" y="493776"/>
                  </a:lnTo>
                  <a:close/>
                </a:path>
                <a:path w="508000" h="506095">
                  <a:moveTo>
                    <a:pt x="13716" y="505968"/>
                  </a:moveTo>
                  <a:lnTo>
                    <a:pt x="13716" y="499872"/>
                  </a:lnTo>
                  <a:lnTo>
                    <a:pt x="6096" y="493776"/>
                  </a:lnTo>
                  <a:lnTo>
                    <a:pt x="6096" y="505968"/>
                  </a:lnTo>
                  <a:lnTo>
                    <a:pt x="13716" y="505968"/>
                  </a:lnTo>
                  <a:close/>
                </a:path>
                <a:path w="508000" h="506095">
                  <a:moveTo>
                    <a:pt x="499872" y="12192"/>
                  </a:moveTo>
                  <a:lnTo>
                    <a:pt x="493776" y="6096"/>
                  </a:lnTo>
                  <a:lnTo>
                    <a:pt x="493776" y="12192"/>
                  </a:lnTo>
                  <a:lnTo>
                    <a:pt x="499872" y="12192"/>
                  </a:lnTo>
                  <a:close/>
                </a:path>
                <a:path w="508000" h="506095">
                  <a:moveTo>
                    <a:pt x="499872" y="493776"/>
                  </a:moveTo>
                  <a:lnTo>
                    <a:pt x="499872" y="12192"/>
                  </a:lnTo>
                  <a:lnTo>
                    <a:pt x="493776" y="12192"/>
                  </a:lnTo>
                  <a:lnTo>
                    <a:pt x="493776" y="493776"/>
                  </a:lnTo>
                  <a:lnTo>
                    <a:pt x="499872" y="493776"/>
                  </a:lnTo>
                  <a:close/>
                </a:path>
                <a:path w="508000" h="506095">
                  <a:moveTo>
                    <a:pt x="499872" y="505968"/>
                  </a:moveTo>
                  <a:lnTo>
                    <a:pt x="499872" y="493776"/>
                  </a:lnTo>
                  <a:lnTo>
                    <a:pt x="493776" y="499872"/>
                  </a:lnTo>
                  <a:lnTo>
                    <a:pt x="493776" y="505968"/>
                  </a:lnTo>
                  <a:lnTo>
                    <a:pt x="499872" y="505968"/>
                  </a:lnTo>
                  <a:close/>
                </a:path>
              </a:pathLst>
            </a:custGeom>
            <a:solidFill>
              <a:srgbClr val="538134"/>
            </a:solidFill>
          </p:spPr>
          <p:txBody>
            <a:bodyPr wrap="square" lIns="0" tIns="0" rIns="0" bIns="0" rtlCol="0"/>
            <a:lstStyle/>
            <a:p>
              <a:endParaRPr/>
            </a:p>
          </p:txBody>
        </p:sp>
      </p:grpSp>
      <p:sp>
        <p:nvSpPr>
          <p:cNvPr id="256" name="object 256"/>
          <p:cNvSpPr txBox="1"/>
          <p:nvPr/>
        </p:nvSpPr>
        <p:spPr>
          <a:xfrm>
            <a:off x="6285875" y="5609333"/>
            <a:ext cx="1092835" cy="482600"/>
          </a:xfrm>
          <a:prstGeom prst="rect">
            <a:avLst/>
          </a:prstGeom>
        </p:spPr>
        <p:txBody>
          <a:bodyPr vert="horz" wrap="square" lIns="0" tIns="12065" rIns="0" bIns="0" rtlCol="0">
            <a:spAutoFit/>
          </a:bodyPr>
          <a:lstStyle/>
          <a:p>
            <a:pPr marL="12700" marR="5080">
              <a:lnSpc>
                <a:spcPct val="100000"/>
              </a:lnSpc>
              <a:spcBef>
                <a:spcPts val="95"/>
              </a:spcBef>
            </a:pPr>
            <a:r>
              <a:rPr sz="1000" spc="-10" dirty="0">
                <a:latin typeface="Verdana"/>
                <a:cs typeface="Verdana"/>
              </a:rPr>
              <a:t>Площадки</a:t>
            </a:r>
            <a:r>
              <a:rPr sz="1000" spc="-10" dirty="0">
                <a:latin typeface="Times New Roman"/>
                <a:cs typeface="Times New Roman"/>
              </a:rPr>
              <a:t> </a:t>
            </a:r>
            <a:r>
              <a:rPr sz="1000" spc="-10" dirty="0">
                <a:latin typeface="Verdana"/>
                <a:cs typeface="Verdana"/>
              </a:rPr>
              <a:t>промышленного</a:t>
            </a:r>
            <a:r>
              <a:rPr sz="1000" spc="-10" dirty="0">
                <a:latin typeface="Times New Roman"/>
                <a:cs typeface="Times New Roman"/>
              </a:rPr>
              <a:t> </a:t>
            </a:r>
            <a:r>
              <a:rPr sz="1000" spc="-10" dirty="0">
                <a:latin typeface="Verdana"/>
                <a:cs typeface="Verdana"/>
              </a:rPr>
              <a:t>назначения</a:t>
            </a:r>
            <a:endParaRPr sz="1000">
              <a:latin typeface="Verdana"/>
              <a:cs typeface="Verdana"/>
            </a:endParaRPr>
          </a:p>
        </p:txBody>
      </p:sp>
      <p:sp>
        <p:nvSpPr>
          <p:cNvPr id="257" name="object 257"/>
          <p:cNvSpPr txBox="1">
            <a:spLocks noGrp="1"/>
          </p:cNvSpPr>
          <p:nvPr>
            <p:ph type="sldNum" sz="quarter" idx="7"/>
          </p:nvPr>
        </p:nvSpPr>
        <p:spPr>
          <a:prstGeom prst="rect">
            <a:avLst/>
          </a:prstGeom>
        </p:spPr>
        <p:txBody>
          <a:bodyPr vert="horz" wrap="square" lIns="0" tIns="0" rIns="0" bIns="0" rtlCol="0">
            <a:spAutoFit/>
          </a:bodyPr>
          <a:lstStyle/>
          <a:p>
            <a:pPr marL="179705">
              <a:lnSpc>
                <a:spcPts val="2090"/>
              </a:lnSpc>
            </a:pPr>
            <a:fld id="{81D60167-4931-47E6-BA6A-407CBD079E47}" type="slidenum">
              <a:rPr spc="-50" dirty="0"/>
              <a:pPr marL="179705">
                <a:lnSpc>
                  <a:spcPts val="2090"/>
                </a:lnSpc>
              </a:pPr>
              <a:t>9</a:t>
            </a:fld>
            <a:endParaRPr spc="-50" dirty="0"/>
          </a:p>
        </p:txBody>
      </p:sp>
      <p:pic>
        <p:nvPicPr>
          <p:cNvPr id="258" name="Рисунок 257"/>
          <p:cNvPicPr>
            <a:picLocks noChangeAspect="1"/>
          </p:cNvPicPr>
          <p:nvPr/>
        </p:nvPicPr>
        <p:blipFill>
          <a:blip r:embed="rId163" cstate="print">
            <a:extLst>
              <a:ext uri="{28A0092B-C50C-407E-A947-70E740481C1C}">
                <a14:useLocalDpi xmlns:a14="http://schemas.microsoft.com/office/drawing/2010/main" val="0"/>
              </a:ext>
            </a:extLst>
          </a:blip>
          <a:stretch>
            <a:fillRect/>
          </a:stretch>
        </p:blipFill>
        <p:spPr>
          <a:xfrm>
            <a:off x="1566550" y="6597651"/>
            <a:ext cx="2941950" cy="92786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1803</TotalTime>
  <Words>3617</Words>
  <Application>Microsoft Office PowerPoint</Application>
  <PresentationFormat>Произвольный</PresentationFormat>
  <Paragraphs>768</Paragraphs>
  <Slides>31</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31</vt:i4>
      </vt:variant>
    </vt:vector>
  </HeadingPairs>
  <TitlesOfParts>
    <vt:vector size="39" baseType="lpstr">
      <vt:lpstr>Arial</vt:lpstr>
      <vt:lpstr>Calibri</vt:lpstr>
      <vt:lpstr>Microsoft Sans Serif</vt:lpstr>
      <vt:lpstr>Open Sans</vt:lpstr>
      <vt:lpstr>Open Sans Semibold</vt:lpstr>
      <vt:lpstr>Times New Roman</vt:lpstr>
      <vt:lpstr>Verdana</vt:lpstr>
      <vt:lpstr>Office Theme</vt:lpstr>
      <vt:lpstr>Инвестиционный паспорт</vt:lpstr>
      <vt:lpstr>Обращение Главы муниципального образования «Сафоновский муниципальный округ» Смоленской области</vt:lpstr>
      <vt:lpstr>Историческая справка</vt:lpstr>
      <vt:lpstr>Сафоновский муниципальный округ сегодня</vt:lpstr>
      <vt:lpstr>Природные ресурсы</vt:lpstr>
      <vt:lpstr>Социально-экономическое развитие</vt:lpstr>
      <vt:lpstr>Инвестиции</vt:lpstr>
      <vt:lpstr>Инвестиционный потенциал</vt:lpstr>
      <vt:lpstr>Инвестиционная карта</vt:lpstr>
      <vt:lpstr>Инвестиционные площадки</vt:lpstr>
      <vt:lpstr>Инвестиционные площадки</vt:lpstr>
      <vt:lpstr>Инвестиционные площадки</vt:lpstr>
      <vt:lpstr>Инвестиционные площадки</vt:lpstr>
      <vt:lpstr>Презентация PowerPoint</vt:lpstr>
      <vt:lpstr>Презентация PowerPoint</vt:lpstr>
      <vt:lpstr>Промышленный комплекс</vt:lpstr>
      <vt:lpstr>Презентация PowerPoint</vt:lpstr>
      <vt:lpstr>Презентация PowerPoint</vt:lpstr>
      <vt:lpstr>Презентация PowerPoint</vt:lpstr>
      <vt:lpstr>Транспорт</vt:lpstr>
      <vt:lpstr>Связь</vt:lpstr>
      <vt:lpstr>Презентация PowerPoint</vt:lpstr>
      <vt:lpstr>Презентация PowerPoint</vt:lpstr>
      <vt:lpstr>Финансовая деятельность</vt:lpstr>
      <vt:lpstr>Образование</vt:lpstr>
      <vt:lpstr>Здравоохранение</vt:lpstr>
      <vt:lpstr>Спорт</vt:lpstr>
      <vt:lpstr>Культура</vt:lpstr>
      <vt:lpstr>Презентация PowerPoint</vt:lpstr>
      <vt:lpstr>SWOT-анализ</vt:lpstr>
      <vt:lpstr>Контакты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Èíâåñò.ïàñïîðò 2023)</dc:title>
  <dc:creator>303</dc:creator>
  <cp:lastModifiedBy>Терещенкова Людмила Викторовна</cp:lastModifiedBy>
  <cp:revision>111</cp:revision>
  <dcterms:created xsi:type="dcterms:W3CDTF">2024-07-04T09:48:00Z</dcterms:created>
  <dcterms:modified xsi:type="dcterms:W3CDTF">2025-12-09T08:54:39Z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2023-10-17T00:00:00Z</vt:filetime>
  </property>
  <property fmtid="{D5CDD505-2E9C-101B-9397-08002B2CF9AE}" pid="3" name="Creator">
    <vt:lpwstr>PDF24 Creator</vt:lpwstr>
  </property>
  <property fmtid="{D5CDD505-2E9C-101B-9397-08002B2CF9AE}" pid="4" name="LastSaved">
    <vt:filetime>2024-07-04T00:00:00Z</vt:filetime>
  </property>
  <property fmtid="{D5CDD505-2E9C-101B-9397-08002B2CF9AE}" pid="5" name="Producer">
    <vt:lpwstr>GPL Ghostscript 9.55.0</vt:lpwstr>
  </property>
</Properties>
</file>